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25" r:id="rId51"/>
    <p:sldId id="326" r:id="rId52"/>
    <p:sldId id="327" r:id="rId53"/>
    <p:sldId id="328" r:id="rId54"/>
    <p:sldId id="329" r:id="rId55"/>
    <p:sldId id="331" r:id="rId56"/>
    <p:sldId id="332" r:id="rId57"/>
    <p:sldId id="333" r:id="rId58"/>
    <p:sldId id="334" r:id="rId59"/>
    <p:sldId id="335" r:id="rId60"/>
    <p:sldId id="336" r:id="rId61"/>
    <p:sldId id="337" r:id="rId62"/>
    <p:sldId id="339" r:id="rId63"/>
    <p:sldId id="340" r:id="rId64"/>
    <p:sldId id="341" r:id="rId65"/>
    <p:sldId id="342" r:id="rId66"/>
    <p:sldId id="343" r:id="rId67"/>
    <p:sldId id="344" r:id="rId68"/>
    <p:sldId id="345" r:id="rId69"/>
    <p:sldId id="347" r:id="rId70"/>
    <p:sldId id="348" r:id="rId71"/>
    <p:sldId id="349" r:id="rId72"/>
    <p:sldId id="350" r:id="rId73"/>
    <p:sldId id="351" r:id="rId74"/>
    <p:sldId id="353" r:id="rId75"/>
    <p:sldId id="354" r:id="rId76"/>
    <p:sldId id="355" r:id="rId77"/>
    <p:sldId id="356" r:id="rId78"/>
    <p:sldId id="357" r:id="rId79"/>
    <p:sldId id="359" r:id="rId80"/>
    <p:sldId id="360" r:id="rId81"/>
    <p:sldId id="361" r:id="rId82"/>
    <p:sldId id="362" r:id="rId83"/>
    <p:sldId id="363" r:id="rId84"/>
    <p:sldId id="364" r:id="rId85"/>
    <p:sldId id="366" r:id="rId86"/>
    <p:sldId id="367" r:id="rId87"/>
    <p:sldId id="368" r:id="rId88"/>
    <p:sldId id="369" r:id="rId89"/>
    <p:sldId id="371" r:id="rId90"/>
    <p:sldId id="372" r:id="rId91"/>
    <p:sldId id="373" r:id="rId92"/>
    <p:sldId id="374" r:id="rId93"/>
    <p:sldId id="376" r:id="rId94"/>
    <p:sldId id="377" r:id="rId95"/>
    <p:sldId id="378" r:id="rId96"/>
    <p:sldId id="379" r:id="rId97"/>
    <p:sldId id="380" r:id="rId98"/>
    <p:sldId id="382" r:id="rId99"/>
    <p:sldId id="383" r:id="rId100"/>
    <p:sldId id="384" r:id="rId101"/>
    <p:sldId id="385" r:id="rId102"/>
    <p:sldId id="386" r:id="rId103"/>
    <p:sldId id="387" r:id="rId104"/>
    <p:sldId id="388" r:id="rId105"/>
    <p:sldId id="389" r:id="rId106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798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1322" y="364058"/>
            <a:ext cx="6242684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33CC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CC783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4981955"/>
            <a:ext cx="12192000" cy="543560"/>
          </a:xfrm>
          <a:custGeom>
            <a:avLst/>
            <a:gdLst/>
            <a:ahLst/>
            <a:cxnLst/>
            <a:rect l="l" t="t" r="r" b="b"/>
            <a:pathLst>
              <a:path w="12192000" h="543560">
                <a:moveTo>
                  <a:pt x="11375517" y="0"/>
                </a:moveTo>
                <a:lnTo>
                  <a:pt x="11435082" y="1684"/>
                </a:lnTo>
                <a:lnTo>
                  <a:pt x="11489634" y="6587"/>
                </a:lnTo>
                <a:lnTo>
                  <a:pt x="11539539" y="14486"/>
                </a:lnTo>
                <a:lnTo>
                  <a:pt x="11585165" y="25157"/>
                </a:lnTo>
                <a:lnTo>
                  <a:pt x="11626878" y="38375"/>
                </a:lnTo>
                <a:lnTo>
                  <a:pt x="11665045" y="53917"/>
                </a:lnTo>
                <a:lnTo>
                  <a:pt x="11700033" y="71560"/>
                </a:lnTo>
                <a:lnTo>
                  <a:pt x="11761939" y="112251"/>
                </a:lnTo>
                <a:lnTo>
                  <a:pt x="11815532" y="158657"/>
                </a:lnTo>
                <a:lnTo>
                  <a:pt x="11863746" y="208988"/>
                </a:lnTo>
                <a:lnTo>
                  <a:pt x="11932403" y="287928"/>
                </a:lnTo>
                <a:lnTo>
                  <a:pt x="11955779" y="314264"/>
                </a:lnTo>
                <a:lnTo>
                  <a:pt x="12005468" y="365628"/>
                </a:lnTo>
                <a:lnTo>
                  <a:pt x="12061519" y="413756"/>
                </a:lnTo>
                <a:lnTo>
                  <a:pt x="12092847" y="436047"/>
                </a:lnTo>
                <a:lnTo>
                  <a:pt x="12126866" y="456857"/>
                </a:lnTo>
                <a:lnTo>
                  <a:pt x="12163943" y="475963"/>
                </a:lnTo>
                <a:lnTo>
                  <a:pt x="12191999" y="487862"/>
                </a:lnTo>
                <a:lnTo>
                  <a:pt x="0" y="5774"/>
                </a:lnTo>
                <a:lnTo>
                  <a:pt x="70017" y="16792"/>
                </a:lnTo>
                <a:lnTo>
                  <a:pt x="140391" y="36357"/>
                </a:lnTo>
                <a:lnTo>
                  <a:pt x="201331" y="62101"/>
                </a:lnTo>
                <a:lnTo>
                  <a:pt x="254396" y="93072"/>
                </a:lnTo>
                <a:lnTo>
                  <a:pt x="301143" y="128321"/>
                </a:lnTo>
                <a:lnTo>
                  <a:pt x="343131" y="166896"/>
                </a:lnTo>
                <a:lnTo>
                  <a:pt x="381916" y="207848"/>
                </a:lnTo>
                <a:lnTo>
                  <a:pt x="456114" y="293079"/>
                </a:lnTo>
                <a:lnTo>
                  <a:pt x="475096" y="314387"/>
                </a:lnTo>
                <a:lnTo>
                  <a:pt x="514944" y="356170"/>
                </a:lnTo>
                <a:lnTo>
                  <a:pt x="558601" y="396053"/>
                </a:lnTo>
                <a:lnTo>
                  <a:pt x="607625" y="433084"/>
                </a:lnTo>
                <a:lnTo>
                  <a:pt x="663574" y="466313"/>
                </a:lnTo>
                <a:lnTo>
                  <a:pt x="728005" y="494789"/>
                </a:lnTo>
                <a:lnTo>
                  <a:pt x="802477" y="517562"/>
                </a:lnTo>
                <a:lnTo>
                  <a:pt x="843965" y="526513"/>
                </a:lnTo>
                <a:lnTo>
                  <a:pt x="888548" y="533681"/>
                </a:lnTo>
                <a:lnTo>
                  <a:pt x="936419" y="538949"/>
                </a:lnTo>
                <a:lnTo>
                  <a:pt x="987775" y="542197"/>
                </a:lnTo>
                <a:lnTo>
                  <a:pt x="1042809" y="543306"/>
                </a:lnTo>
                <a:lnTo>
                  <a:pt x="1094230" y="542071"/>
                </a:lnTo>
                <a:lnTo>
                  <a:pt x="1142326" y="538461"/>
                </a:lnTo>
                <a:lnTo>
                  <a:pt x="1187291" y="532615"/>
                </a:lnTo>
                <a:lnTo>
                  <a:pt x="1229322" y="524674"/>
                </a:lnTo>
                <a:lnTo>
                  <a:pt x="1268611" y="514775"/>
                </a:lnTo>
                <a:lnTo>
                  <a:pt x="1305356" y="503061"/>
                </a:lnTo>
                <a:lnTo>
                  <a:pt x="1371988" y="474740"/>
                </a:lnTo>
                <a:lnTo>
                  <a:pt x="1430777" y="440830"/>
                </a:lnTo>
                <a:lnTo>
                  <a:pt x="1483283" y="402448"/>
                </a:lnTo>
                <a:lnTo>
                  <a:pt x="1531065" y="360713"/>
                </a:lnTo>
                <a:lnTo>
                  <a:pt x="1575683" y="316742"/>
                </a:lnTo>
                <a:lnTo>
                  <a:pt x="1661662" y="226563"/>
                </a:lnTo>
                <a:lnTo>
                  <a:pt x="1683616" y="204368"/>
                </a:lnTo>
                <a:lnTo>
                  <a:pt x="1729438" y="161375"/>
                </a:lnTo>
                <a:lnTo>
                  <a:pt x="1779112" y="121177"/>
                </a:lnTo>
                <a:lnTo>
                  <a:pt x="1834199" y="84891"/>
                </a:lnTo>
                <a:lnTo>
                  <a:pt x="1896258" y="53636"/>
                </a:lnTo>
                <a:lnTo>
                  <a:pt x="1966847" y="28530"/>
                </a:lnTo>
                <a:lnTo>
                  <a:pt x="2005828" y="18631"/>
                </a:lnTo>
                <a:lnTo>
                  <a:pt x="2047527" y="10690"/>
                </a:lnTo>
                <a:lnTo>
                  <a:pt x="2092138" y="4844"/>
                </a:lnTo>
                <a:lnTo>
                  <a:pt x="2139856" y="1234"/>
                </a:lnTo>
                <a:lnTo>
                  <a:pt x="2190877" y="0"/>
                </a:lnTo>
                <a:lnTo>
                  <a:pt x="2239498" y="1108"/>
                </a:lnTo>
                <a:lnTo>
                  <a:pt x="2284787" y="4356"/>
                </a:lnTo>
                <a:lnTo>
                  <a:pt x="2326939" y="9624"/>
                </a:lnTo>
                <a:lnTo>
                  <a:pt x="2366149" y="16792"/>
                </a:lnTo>
                <a:lnTo>
                  <a:pt x="2436521" y="36357"/>
                </a:lnTo>
                <a:lnTo>
                  <a:pt x="2497459" y="62101"/>
                </a:lnTo>
                <a:lnTo>
                  <a:pt x="2550523" y="93072"/>
                </a:lnTo>
                <a:lnTo>
                  <a:pt x="2597269" y="128321"/>
                </a:lnTo>
                <a:lnTo>
                  <a:pt x="2639257" y="166896"/>
                </a:lnTo>
                <a:lnTo>
                  <a:pt x="2678043" y="207848"/>
                </a:lnTo>
                <a:lnTo>
                  <a:pt x="2752242" y="293079"/>
                </a:lnTo>
                <a:lnTo>
                  <a:pt x="2771225" y="314387"/>
                </a:lnTo>
                <a:lnTo>
                  <a:pt x="2811075" y="356170"/>
                </a:lnTo>
                <a:lnTo>
                  <a:pt x="2854734" y="396053"/>
                </a:lnTo>
                <a:lnTo>
                  <a:pt x="2903760" y="433084"/>
                </a:lnTo>
                <a:lnTo>
                  <a:pt x="2959711" y="466313"/>
                </a:lnTo>
                <a:lnTo>
                  <a:pt x="3024144" y="494789"/>
                </a:lnTo>
                <a:lnTo>
                  <a:pt x="3098619" y="517562"/>
                </a:lnTo>
                <a:lnTo>
                  <a:pt x="3140108" y="526513"/>
                </a:lnTo>
                <a:lnTo>
                  <a:pt x="3184692" y="533681"/>
                </a:lnTo>
                <a:lnTo>
                  <a:pt x="3232565" y="538949"/>
                </a:lnTo>
                <a:lnTo>
                  <a:pt x="3283921" y="542197"/>
                </a:lnTo>
                <a:lnTo>
                  <a:pt x="3338957" y="543306"/>
                </a:lnTo>
                <a:lnTo>
                  <a:pt x="3390378" y="542071"/>
                </a:lnTo>
                <a:lnTo>
                  <a:pt x="3438475" y="538461"/>
                </a:lnTo>
                <a:lnTo>
                  <a:pt x="3483442" y="532615"/>
                </a:lnTo>
                <a:lnTo>
                  <a:pt x="3525473" y="524674"/>
                </a:lnTo>
                <a:lnTo>
                  <a:pt x="3564763" y="514775"/>
                </a:lnTo>
                <a:lnTo>
                  <a:pt x="3601508" y="503061"/>
                </a:lnTo>
                <a:lnTo>
                  <a:pt x="3668142" y="474740"/>
                </a:lnTo>
                <a:lnTo>
                  <a:pt x="3726932" y="440830"/>
                </a:lnTo>
                <a:lnTo>
                  <a:pt x="3779440" y="402448"/>
                </a:lnTo>
                <a:lnTo>
                  <a:pt x="3827223" y="360713"/>
                </a:lnTo>
                <a:lnTo>
                  <a:pt x="3871841" y="316742"/>
                </a:lnTo>
                <a:lnTo>
                  <a:pt x="3957821" y="226563"/>
                </a:lnTo>
                <a:lnTo>
                  <a:pt x="3979775" y="204368"/>
                </a:lnTo>
                <a:lnTo>
                  <a:pt x="4025597" y="161375"/>
                </a:lnTo>
                <a:lnTo>
                  <a:pt x="4075272" y="121177"/>
                </a:lnTo>
                <a:lnTo>
                  <a:pt x="4130359" y="84891"/>
                </a:lnTo>
                <a:lnTo>
                  <a:pt x="4192417" y="53636"/>
                </a:lnTo>
                <a:lnTo>
                  <a:pt x="4263007" y="28530"/>
                </a:lnTo>
                <a:lnTo>
                  <a:pt x="4301988" y="18631"/>
                </a:lnTo>
                <a:lnTo>
                  <a:pt x="4343686" y="10690"/>
                </a:lnTo>
                <a:lnTo>
                  <a:pt x="4388298" y="4844"/>
                </a:lnTo>
                <a:lnTo>
                  <a:pt x="4436016" y="1234"/>
                </a:lnTo>
                <a:lnTo>
                  <a:pt x="4487037" y="0"/>
                </a:lnTo>
                <a:lnTo>
                  <a:pt x="4535658" y="1108"/>
                </a:lnTo>
                <a:lnTo>
                  <a:pt x="4580947" y="4356"/>
                </a:lnTo>
                <a:lnTo>
                  <a:pt x="4623099" y="9624"/>
                </a:lnTo>
                <a:lnTo>
                  <a:pt x="4662309" y="16792"/>
                </a:lnTo>
                <a:lnTo>
                  <a:pt x="4732681" y="36357"/>
                </a:lnTo>
                <a:lnTo>
                  <a:pt x="4793619" y="62101"/>
                </a:lnTo>
                <a:lnTo>
                  <a:pt x="4846683" y="93072"/>
                </a:lnTo>
                <a:lnTo>
                  <a:pt x="4893429" y="128321"/>
                </a:lnTo>
                <a:lnTo>
                  <a:pt x="4935417" y="166896"/>
                </a:lnTo>
                <a:lnTo>
                  <a:pt x="4974203" y="207848"/>
                </a:lnTo>
                <a:lnTo>
                  <a:pt x="5048402" y="293079"/>
                </a:lnTo>
                <a:lnTo>
                  <a:pt x="5067385" y="314387"/>
                </a:lnTo>
                <a:lnTo>
                  <a:pt x="5107235" y="356170"/>
                </a:lnTo>
                <a:lnTo>
                  <a:pt x="5150894" y="396053"/>
                </a:lnTo>
                <a:lnTo>
                  <a:pt x="5199920" y="433084"/>
                </a:lnTo>
                <a:lnTo>
                  <a:pt x="5255871" y="466313"/>
                </a:lnTo>
                <a:lnTo>
                  <a:pt x="5320304" y="494789"/>
                </a:lnTo>
                <a:lnTo>
                  <a:pt x="5394779" y="517562"/>
                </a:lnTo>
                <a:lnTo>
                  <a:pt x="5436268" y="526513"/>
                </a:lnTo>
                <a:lnTo>
                  <a:pt x="5480852" y="533681"/>
                </a:lnTo>
                <a:lnTo>
                  <a:pt x="5528725" y="538949"/>
                </a:lnTo>
                <a:lnTo>
                  <a:pt x="5580081" y="542197"/>
                </a:lnTo>
                <a:lnTo>
                  <a:pt x="5635117" y="543306"/>
                </a:lnTo>
                <a:lnTo>
                  <a:pt x="5686538" y="542071"/>
                </a:lnTo>
                <a:lnTo>
                  <a:pt x="5734634" y="538461"/>
                </a:lnTo>
                <a:lnTo>
                  <a:pt x="5779599" y="532615"/>
                </a:lnTo>
                <a:lnTo>
                  <a:pt x="5821628" y="524674"/>
                </a:lnTo>
                <a:lnTo>
                  <a:pt x="5860917" y="514775"/>
                </a:lnTo>
                <a:lnTo>
                  <a:pt x="5897660" y="503061"/>
                </a:lnTo>
                <a:lnTo>
                  <a:pt x="5964287" y="474740"/>
                </a:lnTo>
                <a:lnTo>
                  <a:pt x="6023071" y="440830"/>
                </a:lnTo>
                <a:lnTo>
                  <a:pt x="6075571" y="402448"/>
                </a:lnTo>
                <a:lnTo>
                  <a:pt x="6123347" y="360713"/>
                </a:lnTo>
                <a:lnTo>
                  <a:pt x="6167959" y="316742"/>
                </a:lnTo>
                <a:lnTo>
                  <a:pt x="6253929" y="226563"/>
                </a:lnTo>
                <a:lnTo>
                  <a:pt x="6275881" y="204368"/>
                </a:lnTo>
                <a:lnTo>
                  <a:pt x="6321701" y="161375"/>
                </a:lnTo>
                <a:lnTo>
                  <a:pt x="6371376" y="121177"/>
                </a:lnTo>
                <a:lnTo>
                  <a:pt x="6426465" y="84891"/>
                </a:lnTo>
                <a:lnTo>
                  <a:pt x="6488529" y="53636"/>
                </a:lnTo>
                <a:lnTo>
                  <a:pt x="6559128" y="28530"/>
                </a:lnTo>
                <a:lnTo>
                  <a:pt x="6598114" y="18631"/>
                </a:lnTo>
                <a:lnTo>
                  <a:pt x="6639820" y="10690"/>
                </a:lnTo>
                <a:lnTo>
                  <a:pt x="6684439" y="4844"/>
                </a:lnTo>
                <a:lnTo>
                  <a:pt x="6732166" y="1234"/>
                </a:lnTo>
                <a:lnTo>
                  <a:pt x="6783197" y="0"/>
                </a:lnTo>
                <a:lnTo>
                  <a:pt x="6831818" y="1108"/>
                </a:lnTo>
                <a:lnTo>
                  <a:pt x="6877107" y="4356"/>
                </a:lnTo>
                <a:lnTo>
                  <a:pt x="6919259" y="9624"/>
                </a:lnTo>
                <a:lnTo>
                  <a:pt x="6958469" y="16792"/>
                </a:lnTo>
                <a:lnTo>
                  <a:pt x="7028841" y="36357"/>
                </a:lnTo>
                <a:lnTo>
                  <a:pt x="7089779" y="62101"/>
                </a:lnTo>
                <a:lnTo>
                  <a:pt x="7142843" y="93072"/>
                </a:lnTo>
                <a:lnTo>
                  <a:pt x="7189589" y="128321"/>
                </a:lnTo>
                <a:lnTo>
                  <a:pt x="7231577" y="166896"/>
                </a:lnTo>
                <a:lnTo>
                  <a:pt x="7270363" y="207848"/>
                </a:lnTo>
                <a:lnTo>
                  <a:pt x="7344562" y="293079"/>
                </a:lnTo>
                <a:lnTo>
                  <a:pt x="7363545" y="314387"/>
                </a:lnTo>
                <a:lnTo>
                  <a:pt x="7403395" y="356170"/>
                </a:lnTo>
                <a:lnTo>
                  <a:pt x="7447054" y="396053"/>
                </a:lnTo>
                <a:lnTo>
                  <a:pt x="7496080" y="433084"/>
                </a:lnTo>
                <a:lnTo>
                  <a:pt x="7552031" y="466313"/>
                </a:lnTo>
                <a:lnTo>
                  <a:pt x="7616464" y="494789"/>
                </a:lnTo>
                <a:lnTo>
                  <a:pt x="7690939" y="517562"/>
                </a:lnTo>
                <a:lnTo>
                  <a:pt x="7732428" y="526513"/>
                </a:lnTo>
                <a:lnTo>
                  <a:pt x="7777012" y="533681"/>
                </a:lnTo>
                <a:lnTo>
                  <a:pt x="7824885" y="538949"/>
                </a:lnTo>
                <a:lnTo>
                  <a:pt x="7876241" y="542197"/>
                </a:lnTo>
                <a:lnTo>
                  <a:pt x="7931277" y="543306"/>
                </a:lnTo>
                <a:lnTo>
                  <a:pt x="7982698" y="542071"/>
                </a:lnTo>
                <a:lnTo>
                  <a:pt x="8030794" y="538461"/>
                </a:lnTo>
                <a:lnTo>
                  <a:pt x="8075759" y="532615"/>
                </a:lnTo>
                <a:lnTo>
                  <a:pt x="8117788" y="524674"/>
                </a:lnTo>
                <a:lnTo>
                  <a:pt x="8157077" y="514775"/>
                </a:lnTo>
                <a:lnTo>
                  <a:pt x="8193820" y="503061"/>
                </a:lnTo>
                <a:lnTo>
                  <a:pt x="8260447" y="474740"/>
                </a:lnTo>
                <a:lnTo>
                  <a:pt x="8319231" y="440830"/>
                </a:lnTo>
                <a:lnTo>
                  <a:pt x="8371731" y="402448"/>
                </a:lnTo>
                <a:lnTo>
                  <a:pt x="8419507" y="360713"/>
                </a:lnTo>
                <a:lnTo>
                  <a:pt x="8464119" y="316742"/>
                </a:lnTo>
                <a:lnTo>
                  <a:pt x="8550089" y="226563"/>
                </a:lnTo>
                <a:lnTo>
                  <a:pt x="8572041" y="204368"/>
                </a:lnTo>
                <a:lnTo>
                  <a:pt x="8617861" y="161375"/>
                </a:lnTo>
                <a:lnTo>
                  <a:pt x="8667536" y="121177"/>
                </a:lnTo>
                <a:lnTo>
                  <a:pt x="8722625" y="84891"/>
                </a:lnTo>
                <a:lnTo>
                  <a:pt x="8784689" y="53636"/>
                </a:lnTo>
                <a:lnTo>
                  <a:pt x="8855288" y="28530"/>
                </a:lnTo>
                <a:lnTo>
                  <a:pt x="8894274" y="18631"/>
                </a:lnTo>
                <a:lnTo>
                  <a:pt x="8935980" y="10690"/>
                </a:lnTo>
                <a:lnTo>
                  <a:pt x="8980599" y="4844"/>
                </a:lnTo>
                <a:lnTo>
                  <a:pt x="9028326" y="1234"/>
                </a:lnTo>
                <a:lnTo>
                  <a:pt x="9079357" y="0"/>
                </a:lnTo>
                <a:lnTo>
                  <a:pt x="9127978" y="1108"/>
                </a:lnTo>
                <a:lnTo>
                  <a:pt x="9173267" y="4356"/>
                </a:lnTo>
                <a:lnTo>
                  <a:pt x="9215419" y="9624"/>
                </a:lnTo>
                <a:lnTo>
                  <a:pt x="9254629" y="16792"/>
                </a:lnTo>
                <a:lnTo>
                  <a:pt x="9325001" y="36357"/>
                </a:lnTo>
                <a:lnTo>
                  <a:pt x="9385939" y="62101"/>
                </a:lnTo>
                <a:lnTo>
                  <a:pt x="9439003" y="93072"/>
                </a:lnTo>
                <a:lnTo>
                  <a:pt x="9485749" y="128321"/>
                </a:lnTo>
                <a:lnTo>
                  <a:pt x="9527737" y="166896"/>
                </a:lnTo>
                <a:lnTo>
                  <a:pt x="9566523" y="207848"/>
                </a:lnTo>
                <a:lnTo>
                  <a:pt x="9640722" y="293079"/>
                </a:lnTo>
                <a:lnTo>
                  <a:pt x="9659705" y="314387"/>
                </a:lnTo>
                <a:lnTo>
                  <a:pt x="9699555" y="356170"/>
                </a:lnTo>
                <a:lnTo>
                  <a:pt x="9743214" y="396053"/>
                </a:lnTo>
                <a:lnTo>
                  <a:pt x="9792240" y="433084"/>
                </a:lnTo>
                <a:lnTo>
                  <a:pt x="9848191" y="466313"/>
                </a:lnTo>
                <a:lnTo>
                  <a:pt x="9912624" y="494789"/>
                </a:lnTo>
                <a:lnTo>
                  <a:pt x="9987099" y="517562"/>
                </a:lnTo>
                <a:lnTo>
                  <a:pt x="10028588" y="526513"/>
                </a:lnTo>
                <a:lnTo>
                  <a:pt x="10073172" y="533681"/>
                </a:lnTo>
                <a:lnTo>
                  <a:pt x="10121045" y="538949"/>
                </a:lnTo>
                <a:lnTo>
                  <a:pt x="10172401" y="542197"/>
                </a:lnTo>
                <a:lnTo>
                  <a:pt x="10227437" y="543306"/>
                </a:lnTo>
                <a:lnTo>
                  <a:pt x="10278858" y="542071"/>
                </a:lnTo>
                <a:lnTo>
                  <a:pt x="10326954" y="538461"/>
                </a:lnTo>
                <a:lnTo>
                  <a:pt x="10371919" y="532615"/>
                </a:lnTo>
                <a:lnTo>
                  <a:pt x="10413948" y="524674"/>
                </a:lnTo>
                <a:lnTo>
                  <a:pt x="10453237" y="514775"/>
                </a:lnTo>
                <a:lnTo>
                  <a:pt x="10489980" y="503061"/>
                </a:lnTo>
                <a:lnTo>
                  <a:pt x="10556607" y="474740"/>
                </a:lnTo>
                <a:lnTo>
                  <a:pt x="10615391" y="440830"/>
                </a:lnTo>
                <a:lnTo>
                  <a:pt x="10667891" y="402448"/>
                </a:lnTo>
                <a:lnTo>
                  <a:pt x="10715667" y="360713"/>
                </a:lnTo>
                <a:lnTo>
                  <a:pt x="10760279" y="316742"/>
                </a:lnTo>
                <a:lnTo>
                  <a:pt x="10846249" y="226563"/>
                </a:lnTo>
                <a:lnTo>
                  <a:pt x="10868201" y="204368"/>
                </a:lnTo>
                <a:lnTo>
                  <a:pt x="10914021" y="161375"/>
                </a:lnTo>
                <a:lnTo>
                  <a:pt x="10963696" y="121177"/>
                </a:lnTo>
                <a:lnTo>
                  <a:pt x="11018785" y="84891"/>
                </a:lnTo>
                <a:lnTo>
                  <a:pt x="11080849" y="53636"/>
                </a:lnTo>
                <a:lnTo>
                  <a:pt x="11151448" y="28530"/>
                </a:lnTo>
                <a:lnTo>
                  <a:pt x="11190434" y="18631"/>
                </a:lnTo>
                <a:lnTo>
                  <a:pt x="11232140" y="10690"/>
                </a:lnTo>
                <a:lnTo>
                  <a:pt x="11276759" y="4844"/>
                </a:lnTo>
                <a:lnTo>
                  <a:pt x="11324486" y="1234"/>
                </a:lnTo>
                <a:lnTo>
                  <a:pt x="11375517" y="0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239511"/>
            <a:ext cx="12192000" cy="543560"/>
          </a:xfrm>
          <a:custGeom>
            <a:avLst/>
            <a:gdLst/>
            <a:ahLst/>
            <a:cxnLst/>
            <a:rect l="l" t="t" r="r" b="b"/>
            <a:pathLst>
              <a:path w="12192000" h="543560">
                <a:moveTo>
                  <a:pt x="9934829" y="0"/>
                </a:moveTo>
                <a:lnTo>
                  <a:pt x="9984306" y="1001"/>
                </a:lnTo>
                <a:lnTo>
                  <a:pt x="10030558" y="3939"/>
                </a:lnTo>
                <a:lnTo>
                  <a:pt x="10073765" y="8711"/>
                </a:lnTo>
                <a:lnTo>
                  <a:pt x="10114103" y="15215"/>
                </a:lnTo>
                <a:lnTo>
                  <a:pt x="10151753" y="23348"/>
                </a:lnTo>
                <a:lnTo>
                  <a:pt x="10219698" y="44099"/>
                </a:lnTo>
                <a:lnTo>
                  <a:pt x="10279029" y="70148"/>
                </a:lnTo>
                <a:lnTo>
                  <a:pt x="10331174" y="100680"/>
                </a:lnTo>
                <a:lnTo>
                  <a:pt x="10377560" y="134880"/>
                </a:lnTo>
                <a:lnTo>
                  <a:pt x="10419617" y="171933"/>
                </a:lnTo>
                <a:lnTo>
                  <a:pt x="10458771" y="211024"/>
                </a:lnTo>
                <a:lnTo>
                  <a:pt x="10534088" y="292057"/>
                </a:lnTo>
                <a:lnTo>
                  <a:pt x="10553335" y="312316"/>
                </a:lnTo>
                <a:lnTo>
                  <a:pt x="10593581" y="352119"/>
                </a:lnTo>
                <a:lnTo>
                  <a:pt x="10637351" y="390293"/>
                </a:lnTo>
                <a:lnTo>
                  <a:pt x="10686074" y="426021"/>
                </a:lnTo>
                <a:lnTo>
                  <a:pt x="10741179" y="458489"/>
                </a:lnTo>
                <a:lnTo>
                  <a:pt x="10804094" y="486881"/>
                </a:lnTo>
                <a:lnTo>
                  <a:pt x="10876246" y="510383"/>
                </a:lnTo>
                <a:lnTo>
                  <a:pt x="10916232" y="520045"/>
                </a:lnTo>
                <a:lnTo>
                  <a:pt x="10959064" y="528179"/>
                </a:lnTo>
                <a:lnTo>
                  <a:pt x="11004919" y="534683"/>
                </a:lnTo>
                <a:lnTo>
                  <a:pt x="11053976" y="539455"/>
                </a:lnTo>
                <a:lnTo>
                  <a:pt x="11106414" y="542393"/>
                </a:lnTo>
                <a:lnTo>
                  <a:pt x="11162411" y="543394"/>
                </a:lnTo>
                <a:lnTo>
                  <a:pt x="11218599" y="542104"/>
                </a:lnTo>
                <a:lnTo>
                  <a:pt x="11271073" y="538331"/>
                </a:lnTo>
                <a:lnTo>
                  <a:pt x="11320055" y="532226"/>
                </a:lnTo>
                <a:lnTo>
                  <a:pt x="11365770" y="523938"/>
                </a:lnTo>
                <a:lnTo>
                  <a:pt x="11408439" y="513616"/>
                </a:lnTo>
                <a:lnTo>
                  <a:pt x="11448285" y="501411"/>
                </a:lnTo>
                <a:lnTo>
                  <a:pt x="11485532" y="487471"/>
                </a:lnTo>
                <a:lnTo>
                  <a:pt x="11520403" y="471947"/>
                </a:lnTo>
                <a:lnTo>
                  <a:pt x="11583908" y="436741"/>
                </a:lnTo>
                <a:lnTo>
                  <a:pt x="11640583" y="396990"/>
                </a:lnTo>
                <a:lnTo>
                  <a:pt x="11692213" y="353891"/>
                </a:lnTo>
                <a:lnTo>
                  <a:pt x="11740582" y="308638"/>
                </a:lnTo>
                <a:lnTo>
                  <a:pt x="11810922" y="239339"/>
                </a:lnTo>
                <a:lnTo>
                  <a:pt x="11834670" y="216459"/>
                </a:lnTo>
                <a:lnTo>
                  <a:pt x="11883959" y="171924"/>
                </a:lnTo>
                <a:lnTo>
                  <a:pt x="11937122" y="130021"/>
                </a:lnTo>
                <a:lnTo>
                  <a:pt x="11995943" y="91946"/>
                </a:lnTo>
                <a:lnTo>
                  <a:pt x="12062207" y="58895"/>
                </a:lnTo>
                <a:lnTo>
                  <a:pt x="12098688" y="44627"/>
                </a:lnTo>
                <a:lnTo>
                  <a:pt x="12137698" y="32063"/>
                </a:lnTo>
                <a:lnTo>
                  <a:pt x="12179461" y="21354"/>
                </a:lnTo>
                <a:lnTo>
                  <a:pt x="12191999" y="18914"/>
                </a:lnTo>
                <a:lnTo>
                  <a:pt x="0" y="5986"/>
                </a:lnTo>
                <a:lnTo>
                  <a:pt x="14098" y="4357"/>
                </a:lnTo>
                <a:lnTo>
                  <a:pt x="62695" y="1109"/>
                </a:lnTo>
                <a:lnTo>
                  <a:pt x="114472" y="0"/>
                </a:lnTo>
                <a:lnTo>
                  <a:pt x="163948" y="1001"/>
                </a:lnTo>
                <a:lnTo>
                  <a:pt x="210199" y="3939"/>
                </a:lnTo>
                <a:lnTo>
                  <a:pt x="253404" y="8711"/>
                </a:lnTo>
                <a:lnTo>
                  <a:pt x="293741" y="15215"/>
                </a:lnTo>
                <a:lnTo>
                  <a:pt x="331389" y="23348"/>
                </a:lnTo>
                <a:lnTo>
                  <a:pt x="399331" y="44099"/>
                </a:lnTo>
                <a:lnTo>
                  <a:pt x="458659" y="70148"/>
                </a:lnTo>
                <a:lnTo>
                  <a:pt x="510800" y="100680"/>
                </a:lnTo>
                <a:lnTo>
                  <a:pt x="557184" y="134880"/>
                </a:lnTo>
                <a:lnTo>
                  <a:pt x="599237" y="171933"/>
                </a:lnTo>
                <a:lnTo>
                  <a:pt x="638389" y="211024"/>
                </a:lnTo>
                <a:lnTo>
                  <a:pt x="713700" y="292057"/>
                </a:lnTo>
                <a:lnTo>
                  <a:pt x="732946" y="312316"/>
                </a:lnTo>
                <a:lnTo>
                  <a:pt x="773189" y="352119"/>
                </a:lnTo>
                <a:lnTo>
                  <a:pt x="816957" y="390293"/>
                </a:lnTo>
                <a:lnTo>
                  <a:pt x="865678" y="426021"/>
                </a:lnTo>
                <a:lnTo>
                  <a:pt x="920782" y="458489"/>
                </a:lnTo>
                <a:lnTo>
                  <a:pt x="983695" y="486881"/>
                </a:lnTo>
                <a:lnTo>
                  <a:pt x="1055845" y="510383"/>
                </a:lnTo>
                <a:lnTo>
                  <a:pt x="1095832" y="520045"/>
                </a:lnTo>
                <a:lnTo>
                  <a:pt x="1138663" y="528179"/>
                </a:lnTo>
                <a:lnTo>
                  <a:pt x="1184517" y="534683"/>
                </a:lnTo>
                <a:lnTo>
                  <a:pt x="1233574" y="539455"/>
                </a:lnTo>
                <a:lnTo>
                  <a:pt x="1286012" y="542393"/>
                </a:lnTo>
                <a:lnTo>
                  <a:pt x="1342009" y="543394"/>
                </a:lnTo>
                <a:lnTo>
                  <a:pt x="1394190" y="542285"/>
                </a:lnTo>
                <a:lnTo>
                  <a:pt x="1443170" y="539037"/>
                </a:lnTo>
                <a:lnTo>
                  <a:pt x="1489125" y="533769"/>
                </a:lnTo>
                <a:lnTo>
                  <a:pt x="1532234" y="526599"/>
                </a:lnTo>
                <a:lnTo>
                  <a:pt x="1572672" y="517647"/>
                </a:lnTo>
                <a:lnTo>
                  <a:pt x="1610618" y="507031"/>
                </a:lnTo>
                <a:lnTo>
                  <a:pt x="1679742" y="481283"/>
                </a:lnTo>
                <a:lnTo>
                  <a:pt x="1741023" y="450307"/>
                </a:lnTo>
                <a:lnTo>
                  <a:pt x="1795878" y="415052"/>
                </a:lnTo>
                <a:lnTo>
                  <a:pt x="1845727" y="376470"/>
                </a:lnTo>
                <a:lnTo>
                  <a:pt x="1891988" y="335512"/>
                </a:lnTo>
                <a:lnTo>
                  <a:pt x="2001245" y="228956"/>
                </a:lnTo>
                <a:lnTo>
                  <a:pt x="2023419" y="207882"/>
                </a:lnTo>
                <a:lnTo>
                  <a:pt x="2069506" y="166924"/>
                </a:lnTo>
                <a:lnTo>
                  <a:pt x="2119096" y="128342"/>
                </a:lnTo>
                <a:lnTo>
                  <a:pt x="2173605" y="93087"/>
                </a:lnTo>
                <a:lnTo>
                  <a:pt x="2234453" y="62111"/>
                </a:lnTo>
                <a:lnTo>
                  <a:pt x="2303058" y="36363"/>
                </a:lnTo>
                <a:lnTo>
                  <a:pt x="2340712" y="25747"/>
                </a:lnTo>
                <a:lnTo>
                  <a:pt x="2380837" y="16795"/>
                </a:lnTo>
                <a:lnTo>
                  <a:pt x="2423610" y="9625"/>
                </a:lnTo>
                <a:lnTo>
                  <a:pt x="2469208" y="4357"/>
                </a:lnTo>
                <a:lnTo>
                  <a:pt x="2517809" y="1109"/>
                </a:lnTo>
                <a:lnTo>
                  <a:pt x="2569591" y="0"/>
                </a:lnTo>
                <a:lnTo>
                  <a:pt x="2619068" y="1001"/>
                </a:lnTo>
                <a:lnTo>
                  <a:pt x="2665320" y="3939"/>
                </a:lnTo>
                <a:lnTo>
                  <a:pt x="2708527" y="8711"/>
                </a:lnTo>
                <a:lnTo>
                  <a:pt x="2748865" y="15215"/>
                </a:lnTo>
                <a:lnTo>
                  <a:pt x="2786515" y="23348"/>
                </a:lnTo>
                <a:lnTo>
                  <a:pt x="2854460" y="44099"/>
                </a:lnTo>
                <a:lnTo>
                  <a:pt x="2913791" y="70148"/>
                </a:lnTo>
                <a:lnTo>
                  <a:pt x="2965936" y="100680"/>
                </a:lnTo>
                <a:lnTo>
                  <a:pt x="3012322" y="134880"/>
                </a:lnTo>
                <a:lnTo>
                  <a:pt x="3054379" y="171933"/>
                </a:lnTo>
                <a:lnTo>
                  <a:pt x="3093533" y="211024"/>
                </a:lnTo>
                <a:lnTo>
                  <a:pt x="3168850" y="292057"/>
                </a:lnTo>
                <a:lnTo>
                  <a:pt x="3188097" y="312316"/>
                </a:lnTo>
                <a:lnTo>
                  <a:pt x="3228343" y="352119"/>
                </a:lnTo>
                <a:lnTo>
                  <a:pt x="3272113" y="390293"/>
                </a:lnTo>
                <a:lnTo>
                  <a:pt x="3320836" y="426021"/>
                </a:lnTo>
                <a:lnTo>
                  <a:pt x="3375941" y="458489"/>
                </a:lnTo>
                <a:lnTo>
                  <a:pt x="3438856" y="486881"/>
                </a:lnTo>
                <a:lnTo>
                  <a:pt x="3511008" y="510383"/>
                </a:lnTo>
                <a:lnTo>
                  <a:pt x="3550994" y="520045"/>
                </a:lnTo>
                <a:lnTo>
                  <a:pt x="3593826" y="528179"/>
                </a:lnTo>
                <a:lnTo>
                  <a:pt x="3639681" y="534683"/>
                </a:lnTo>
                <a:lnTo>
                  <a:pt x="3688738" y="539455"/>
                </a:lnTo>
                <a:lnTo>
                  <a:pt x="3741176" y="542393"/>
                </a:lnTo>
                <a:lnTo>
                  <a:pt x="3797173" y="543394"/>
                </a:lnTo>
                <a:lnTo>
                  <a:pt x="3849344" y="542285"/>
                </a:lnTo>
                <a:lnTo>
                  <a:pt x="3898316" y="539037"/>
                </a:lnTo>
                <a:lnTo>
                  <a:pt x="3944264" y="533769"/>
                </a:lnTo>
                <a:lnTo>
                  <a:pt x="3987365" y="526599"/>
                </a:lnTo>
                <a:lnTo>
                  <a:pt x="4027798" y="517647"/>
                </a:lnTo>
                <a:lnTo>
                  <a:pt x="4065739" y="507031"/>
                </a:lnTo>
                <a:lnTo>
                  <a:pt x="4134855" y="481283"/>
                </a:lnTo>
                <a:lnTo>
                  <a:pt x="4196130" y="450307"/>
                </a:lnTo>
                <a:lnTo>
                  <a:pt x="4250982" y="415052"/>
                </a:lnTo>
                <a:lnTo>
                  <a:pt x="4300829" y="376470"/>
                </a:lnTo>
                <a:lnTo>
                  <a:pt x="4347089" y="335512"/>
                </a:lnTo>
                <a:lnTo>
                  <a:pt x="4456346" y="228956"/>
                </a:lnTo>
                <a:lnTo>
                  <a:pt x="4478519" y="207882"/>
                </a:lnTo>
                <a:lnTo>
                  <a:pt x="4524606" y="166924"/>
                </a:lnTo>
                <a:lnTo>
                  <a:pt x="4574193" y="128342"/>
                </a:lnTo>
                <a:lnTo>
                  <a:pt x="4628699" y="93087"/>
                </a:lnTo>
                <a:lnTo>
                  <a:pt x="4689542" y="62111"/>
                </a:lnTo>
                <a:lnTo>
                  <a:pt x="4758138" y="36363"/>
                </a:lnTo>
                <a:lnTo>
                  <a:pt x="4795787" y="25747"/>
                </a:lnTo>
                <a:lnTo>
                  <a:pt x="4835906" y="16795"/>
                </a:lnTo>
                <a:lnTo>
                  <a:pt x="4878672" y="9625"/>
                </a:lnTo>
                <a:lnTo>
                  <a:pt x="4924263" y="4357"/>
                </a:lnTo>
                <a:lnTo>
                  <a:pt x="4972856" y="1109"/>
                </a:lnTo>
                <a:lnTo>
                  <a:pt x="5024628" y="0"/>
                </a:lnTo>
                <a:lnTo>
                  <a:pt x="5074105" y="1001"/>
                </a:lnTo>
                <a:lnTo>
                  <a:pt x="5120357" y="3939"/>
                </a:lnTo>
                <a:lnTo>
                  <a:pt x="5163564" y="8711"/>
                </a:lnTo>
                <a:lnTo>
                  <a:pt x="5203902" y="15215"/>
                </a:lnTo>
                <a:lnTo>
                  <a:pt x="5241552" y="23348"/>
                </a:lnTo>
                <a:lnTo>
                  <a:pt x="5309497" y="44099"/>
                </a:lnTo>
                <a:lnTo>
                  <a:pt x="5368828" y="70148"/>
                </a:lnTo>
                <a:lnTo>
                  <a:pt x="5420973" y="100680"/>
                </a:lnTo>
                <a:lnTo>
                  <a:pt x="5467359" y="134880"/>
                </a:lnTo>
                <a:lnTo>
                  <a:pt x="5509416" y="171933"/>
                </a:lnTo>
                <a:lnTo>
                  <a:pt x="5548570" y="211024"/>
                </a:lnTo>
                <a:lnTo>
                  <a:pt x="5623887" y="292057"/>
                </a:lnTo>
                <a:lnTo>
                  <a:pt x="5643134" y="312316"/>
                </a:lnTo>
                <a:lnTo>
                  <a:pt x="5683380" y="352119"/>
                </a:lnTo>
                <a:lnTo>
                  <a:pt x="5727150" y="390293"/>
                </a:lnTo>
                <a:lnTo>
                  <a:pt x="5775873" y="426021"/>
                </a:lnTo>
                <a:lnTo>
                  <a:pt x="5830978" y="458489"/>
                </a:lnTo>
                <a:lnTo>
                  <a:pt x="5893893" y="486881"/>
                </a:lnTo>
                <a:lnTo>
                  <a:pt x="5966045" y="510383"/>
                </a:lnTo>
                <a:lnTo>
                  <a:pt x="6006031" y="520045"/>
                </a:lnTo>
                <a:lnTo>
                  <a:pt x="6048863" y="528179"/>
                </a:lnTo>
                <a:lnTo>
                  <a:pt x="6094718" y="534683"/>
                </a:lnTo>
                <a:lnTo>
                  <a:pt x="6143775" y="539455"/>
                </a:lnTo>
                <a:lnTo>
                  <a:pt x="6196213" y="542393"/>
                </a:lnTo>
                <a:lnTo>
                  <a:pt x="6252210" y="543394"/>
                </a:lnTo>
                <a:lnTo>
                  <a:pt x="6304391" y="542285"/>
                </a:lnTo>
                <a:lnTo>
                  <a:pt x="6353371" y="539037"/>
                </a:lnTo>
                <a:lnTo>
                  <a:pt x="6399326" y="533769"/>
                </a:lnTo>
                <a:lnTo>
                  <a:pt x="6442435" y="526599"/>
                </a:lnTo>
                <a:lnTo>
                  <a:pt x="6482873" y="517647"/>
                </a:lnTo>
                <a:lnTo>
                  <a:pt x="6520819" y="507031"/>
                </a:lnTo>
                <a:lnTo>
                  <a:pt x="6589943" y="481283"/>
                </a:lnTo>
                <a:lnTo>
                  <a:pt x="6651224" y="450307"/>
                </a:lnTo>
                <a:lnTo>
                  <a:pt x="6706079" y="415052"/>
                </a:lnTo>
                <a:lnTo>
                  <a:pt x="6755928" y="376470"/>
                </a:lnTo>
                <a:lnTo>
                  <a:pt x="6802189" y="335512"/>
                </a:lnTo>
                <a:lnTo>
                  <a:pt x="6911446" y="228956"/>
                </a:lnTo>
                <a:lnTo>
                  <a:pt x="6933620" y="207882"/>
                </a:lnTo>
                <a:lnTo>
                  <a:pt x="6979707" y="166924"/>
                </a:lnTo>
                <a:lnTo>
                  <a:pt x="7029297" y="128342"/>
                </a:lnTo>
                <a:lnTo>
                  <a:pt x="7083806" y="93087"/>
                </a:lnTo>
                <a:lnTo>
                  <a:pt x="7144654" y="62111"/>
                </a:lnTo>
                <a:lnTo>
                  <a:pt x="7213259" y="36363"/>
                </a:lnTo>
                <a:lnTo>
                  <a:pt x="7250913" y="25747"/>
                </a:lnTo>
                <a:lnTo>
                  <a:pt x="7291038" y="16795"/>
                </a:lnTo>
                <a:lnTo>
                  <a:pt x="7333811" y="9625"/>
                </a:lnTo>
                <a:lnTo>
                  <a:pt x="7379409" y="4357"/>
                </a:lnTo>
                <a:lnTo>
                  <a:pt x="7428010" y="1109"/>
                </a:lnTo>
                <a:lnTo>
                  <a:pt x="7479792" y="0"/>
                </a:lnTo>
                <a:lnTo>
                  <a:pt x="7529269" y="1001"/>
                </a:lnTo>
                <a:lnTo>
                  <a:pt x="7575521" y="3939"/>
                </a:lnTo>
                <a:lnTo>
                  <a:pt x="7618728" y="8711"/>
                </a:lnTo>
                <a:lnTo>
                  <a:pt x="7659066" y="15215"/>
                </a:lnTo>
                <a:lnTo>
                  <a:pt x="7696716" y="23348"/>
                </a:lnTo>
                <a:lnTo>
                  <a:pt x="7764661" y="44099"/>
                </a:lnTo>
                <a:lnTo>
                  <a:pt x="7823992" y="70148"/>
                </a:lnTo>
                <a:lnTo>
                  <a:pt x="7876137" y="100680"/>
                </a:lnTo>
                <a:lnTo>
                  <a:pt x="7922523" y="134880"/>
                </a:lnTo>
                <a:lnTo>
                  <a:pt x="7964580" y="171933"/>
                </a:lnTo>
                <a:lnTo>
                  <a:pt x="8003734" y="211024"/>
                </a:lnTo>
                <a:lnTo>
                  <a:pt x="8079051" y="292057"/>
                </a:lnTo>
                <a:lnTo>
                  <a:pt x="8098298" y="312316"/>
                </a:lnTo>
                <a:lnTo>
                  <a:pt x="8138544" y="352119"/>
                </a:lnTo>
                <a:lnTo>
                  <a:pt x="8182314" y="390293"/>
                </a:lnTo>
                <a:lnTo>
                  <a:pt x="8231037" y="426021"/>
                </a:lnTo>
                <a:lnTo>
                  <a:pt x="8286142" y="458489"/>
                </a:lnTo>
                <a:lnTo>
                  <a:pt x="8349057" y="486881"/>
                </a:lnTo>
                <a:lnTo>
                  <a:pt x="8421209" y="510383"/>
                </a:lnTo>
                <a:lnTo>
                  <a:pt x="8461195" y="520045"/>
                </a:lnTo>
                <a:lnTo>
                  <a:pt x="8504027" y="528179"/>
                </a:lnTo>
                <a:lnTo>
                  <a:pt x="8549882" y="534683"/>
                </a:lnTo>
                <a:lnTo>
                  <a:pt x="8598939" y="539455"/>
                </a:lnTo>
                <a:lnTo>
                  <a:pt x="8651377" y="542393"/>
                </a:lnTo>
                <a:lnTo>
                  <a:pt x="8707374" y="543394"/>
                </a:lnTo>
                <a:lnTo>
                  <a:pt x="8759545" y="542285"/>
                </a:lnTo>
                <a:lnTo>
                  <a:pt x="8808517" y="539037"/>
                </a:lnTo>
                <a:lnTo>
                  <a:pt x="8854465" y="533769"/>
                </a:lnTo>
                <a:lnTo>
                  <a:pt x="8897566" y="526599"/>
                </a:lnTo>
                <a:lnTo>
                  <a:pt x="8937999" y="517647"/>
                </a:lnTo>
                <a:lnTo>
                  <a:pt x="8975940" y="507031"/>
                </a:lnTo>
                <a:lnTo>
                  <a:pt x="9045056" y="481283"/>
                </a:lnTo>
                <a:lnTo>
                  <a:pt x="9106331" y="450307"/>
                </a:lnTo>
                <a:lnTo>
                  <a:pt x="9161183" y="415052"/>
                </a:lnTo>
                <a:lnTo>
                  <a:pt x="9211030" y="376470"/>
                </a:lnTo>
                <a:lnTo>
                  <a:pt x="9257290" y="335512"/>
                </a:lnTo>
                <a:lnTo>
                  <a:pt x="9366547" y="228956"/>
                </a:lnTo>
                <a:lnTo>
                  <a:pt x="9388720" y="207882"/>
                </a:lnTo>
                <a:lnTo>
                  <a:pt x="9434807" y="166924"/>
                </a:lnTo>
                <a:lnTo>
                  <a:pt x="9484394" y="128342"/>
                </a:lnTo>
                <a:lnTo>
                  <a:pt x="9538900" y="93087"/>
                </a:lnTo>
                <a:lnTo>
                  <a:pt x="9599743" y="62111"/>
                </a:lnTo>
                <a:lnTo>
                  <a:pt x="9668339" y="36363"/>
                </a:lnTo>
                <a:lnTo>
                  <a:pt x="9705988" y="25747"/>
                </a:lnTo>
                <a:lnTo>
                  <a:pt x="9746107" y="16795"/>
                </a:lnTo>
                <a:lnTo>
                  <a:pt x="9788873" y="9625"/>
                </a:lnTo>
                <a:lnTo>
                  <a:pt x="9834464" y="4357"/>
                </a:lnTo>
                <a:lnTo>
                  <a:pt x="9883057" y="1109"/>
                </a:lnTo>
                <a:lnTo>
                  <a:pt x="9934829" y="0"/>
                </a:lnTo>
                <a:close/>
              </a:path>
            </a:pathLst>
          </a:custGeom>
          <a:solidFill>
            <a:srgbClr val="2091C8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4447" y="499872"/>
            <a:ext cx="64007" cy="6400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3307" y="513587"/>
            <a:ext cx="97536" cy="100584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51048" y="565404"/>
            <a:ext cx="70103" cy="7010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9880" y="542544"/>
            <a:ext cx="74675" cy="74675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95788" y="542544"/>
            <a:ext cx="70103" cy="71627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45011" y="778763"/>
            <a:ext cx="71628" cy="71627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37716" y="870203"/>
            <a:ext cx="68580" cy="70104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96756" y="679704"/>
            <a:ext cx="99060" cy="99060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882628" y="286511"/>
            <a:ext cx="70103" cy="70104"/>
          </a:xfrm>
          <a:prstGeom prst="rect">
            <a:avLst/>
          </a:prstGeom>
        </p:spPr>
      </p:pic>
      <p:pic>
        <p:nvPicPr>
          <p:cNvPr id="31" name="bg object 3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87596" y="847344"/>
            <a:ext cx="68579" cy="70103"/>
          </a:xfrm>
          <a:prstGeom prst="rect">
            <a:avLst/>
          </a:prstGeom>
        </p:spPr>
      </p:pic>
      <p:pic>
        <p:nvPicPr>
          <p:cNvPr id="32" name="bg 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13816" y="262127"/>
            <a:ext cx="64008" cy="64007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9247" y="304800"/>
            <a:ext cx="74675" cy="74675"/>
          </a:xfrm>
          <a:prstGeom prst="rect">
            <a:avLst/>
          </a:prstGeom>
        </p:spPr>
      </p:pic>
      <p:sp>
        <p:nvSpPr>
          <p:cNvPr id="34" name="bg object 34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FF33CC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60314" cy="3532134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577582"/>
            <a:ext cx="1524000" cy="207263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7619"/>
            <a:ext cx="12192000" cy="684275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25" name="bg object 25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bg object 3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739" y="120522"/>
            <a:ext cx="7477912" cy="10763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FF33CC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9313" y="1439418"/>
            <a:ext cx="5653405" cy="3942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CC783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4.png"/><Relationship Id="rId3" Type="http://schemas.openxmlformats.org/officeDocument/2006/relationships/image" Target="../media/image6.png"/><Relationship Id="rId21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19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Relationship Id="rId2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7" Type="http://schemas.openxmlformats.org/officeDocument/2006/relationships/image" Target="../media/image32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457.png"/><Relationship Id="rId4" Type="http://schemas.openxmlformats.org/officeDocument/2006/relationships/image" Target="../media/image456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456.png"/><Relationship Id="rId7" Type="http://schemas.openxmlformats.org/officeDocument/2006/relationships/image" Target="../media/image460.png"/><Relationship Id="rId2" Type="http://schemas.openxmlformats.org/officeDocument/2006/relationships/image" Target="../media/image4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9.png"/><Relationship Id="rId5" Type="http://schemas.openxmlformats.org/officeDocument/2006/relationships/image" Target="../media/image458.png"/><Relationship Id="rId10" Type="http://schemas.openxmlformats.org/officeDocument/2006/relationships/image" Target="../media/image455.png"/><Relationship Id="rId4" Type="http://schemas.openxmlformats.org/officeDocument/2006/relationships/image" Target="../media/image457.png"/><Relationship Id="rId9" Type="http://schemas.openxmlformats.org/officeDocument/2006/relationships/image" Target="../media/image3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6.png"/><Relationship Id="rId13" Type="http://schemas.openxmlformats.org/officeDocument/2006/relationships/image" Target="../media/image469.png"/><Relationship Id="rId3" Type="http://schemas.openxmlformats.org/officeDocument/2006/relationships/image" Target="../media/image462.png"/><Relationship Id="rId7" Type="http://schemas.openxmlformats.org/officeDocument/2006/relationships/image" Target="../media/image465.png"/><Relationship Id="rId12" Type="http://schemas.openxmlformats.org/officeDocument/2006/relationships/image" Target="../media/image468.png"/><Relationship Id="rId17" Type="http://schemas.openxmlformats.org/officeDocument/2006/relationships/image" Target="../media/image473.png"/><Relationship Id="rId2" Type="http://schemas.openxmlformats.org/officeDocument/2006/relationships/image" Target="../media/image461.png"/><Relationship Id="rId16" Type="http://schemas.openxmlformats.org/officeDocument/2006/relationships/image" Target="../media/image4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7.png"/><Relationship Id="rId11" Type="http://schemas.openxmlformats.org/officeDocument/2006/relationships/image" Target="../media/image467.png"/><Relationship Id="rId5" Type="http://schemas.openxmlformats.org/officeDocument/2006/relationships/image" Target="../media/image464.png"/><Relationship Id="rId15" Type="http://schemas.openxmlformats.org/officeDocument/2006/relationships/image" Target="../media/image471.png"/><Relationship Id="rId10" Type="http://schemas.openxmlformats.org/officeDocument/2006/relationships/image" Target="../media/image32.png"/><Relationship Id="rId4" Type="http://schemas.openxmlformats.org/officeDocument/2006/relationships/image" Target="../media/image463.png"/><Relationship Id="rId9" Type="http://schemas.openxmlformats.org/officeDocument/2006/relationships/image" Target="../media/image256.png"/><Relationship Id="rId14" Type="http://schemas.openxmlformats.org/officeDocument/2006/relationships/image" Target="../media/image470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485.png"/><Relationship Id="rId3" Type="http://schemas.openxmlformats.org/officeDocument/2006/relationships/image" Target="../media/image475.png"/><Relationship Id="rId7" Type="http://schemas.openxmlformats.org/officeDocument/2006/relationships/image" Target="../media/image479.png"/><Relationship Id="rId12" Type="http://schemas.openxmlformats.org/officeDocument/2006/relationships/image" Target="../media/image484.png"/><Relationship Id="rId2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8.png"/><Relationship Id="rId11" Type="http://schemas.openxmlformats.org/officeDocument/2006/relationships/image" Target="../media/image483.png"/><Relationship Id="rId5" Type="http://schemas.openxmlformats.org/officeDocument/2006/relationships/image" Target="../media/image477.png"/><Relationship Id="rId15" Type="http://schemas.openxmlformats.org/officeDocument/2006/relationships/image" Target="../media/image487.png"/><Relationship Id="rId10" Type="http://schemas.openxmlformats.org/officeDocument/2006/relationships/image" Target="../media/image482.png"/><Relationship Id="rId4" Type="http://schemas.openxmlformats.org/officeDocument/2006/relationships/image" Target="../media/image476.png"/><Relationship Id="rId9" Type="http://schemas.openxmlformats.org/officeDocument/2006/relationships/image" Target="../media/image481.png"/><Relationship Id="rId14" Type="http://schemas.openxmlformats.org/officeDocument/2006/relationships/image" Target="../media/image486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2.png"/><Relationship Id="rId13" Type="http://schemas.openxmlformats.org/officeDocument/2006/relationships/image" Target="../media/image495.jpg"/><Relationship Id="rId3" Type="http://schemas.openxmlformats.org/officeDocument/2006/relationships/image" Target="../media/image464.png"/><Relationship Id="rId7" Type="http://schemas.openxmlformats.org/officeDocument/2006/relationships/image" Target="../media/image491.png"/><Relationship Id="rId12" Type="http://schemas.openxmlformats.org/officeDocument/2006/relationships/image" Target="../media/image494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11" Type="http://schemas.openxmlformats.org/officeDocument/2006/relationships/image" Target="../media/image493.png"/><Relationship Id="rId5" Type="http://schemas.openxmlformats.org/officeDocument/2006/relationships/image" Target="../media/image489.png"/><Relationship Id="rId10" Type="http://schemas.openxmlformats.org/officeDocument/2006/relationships/image" Target="../media/image25.png"/><Relationship Id="rId4" Type="http://schemas.openxmlformats.org/officeDocument/2006/relationships/image" Target="../media/image465.png"/><Relationship Id="rId9" Type="http://schemas.openxmlformats.org/officeDocument/2006/relationships/image" Target="../media/image37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3" Type="http://schemas.openxmlformats.org/officeDocument/2006/relationships/image" Target="../media/image497.png"/><Relationship Id="rId7" Type="http://schemas.openxmlformats.org/officeDocument/2006/relationships/image" Target="../media/image501.png"/><Relationship Id="rId2" Type="http://schemas.openxmlformats.org/officeDocument/2006/relationships/image" Target="../media/image4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9.png"/><Relationship Id="rId4" Type="http://schemas.openxmlformats.org/officeDocument/2006/relationships/image" Target="../media/image4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3.png"/><Relationship Id="rId3" Type="http://schemas.openxmlformats.org/officeDocument/2006/relationships/image" Target="../media/image31.png"/><Relationship Id="rId7" Type="http://schemas.openxmlformats.org/officeDocument/2006/relationships/image" Target="../media/image51.png"/><Relationship Id="rId12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52.png"/><Relationship Id="rId5" Type="http://schemas.openxmlformats.org/officeDocument/2006/relationships/image" Target="../media/image50.png"/><Relationship Id="rId10" Type="http://schemas.openxmlformats.org/officeDocument/2006/relationships/image" Target="../media/image26.png"/><Relationship Id="rId4" Type="http://schemas.openxmlformats.org/officeDocument/2006/relationships/image" Target="../media/image49.png"/><Relationship Id="rId9" Type="http://schemas.openxmlformats.org/officeDocument/2006/relationships/image" Target="../media/image25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75.png"/><Relationship Id="rId3" Type="http://schemas.openxmlformats.org/officeDocument/2006/relationships/image" Target="../media/image2.png"/><Relationship Id="rId21" Type="http://schemas.openxmlformats.org/officeDocument/2006/relationships/image" Target="../media/image91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1.png"/><Relationship Id="rId16" Type="http://schemas.openxmlformats.org/officeDocument/2006/relationships/image" Target="../media/image88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83.png"/><Relationship Id="rId5" Type="http://schemas.openxmlformats.org/officeDocument/2006/relationships/image" Target="../media/image4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76.png"/><Relationship Id="rId4" Type="http://schemas.openxmlformats.org/officeDocument/2006/relationships/image" Target="../media/image3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3.png"/><Relationship Id="rId7" Type="http://schemas.openxmlformats.org/officeDocument/2006/relationships/image" Target="../media/image75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8.png"/><Relationship Id="rId7" Type="http://schemas.openxmlformats.org/officeDocument/2006/relationships/image" Target="../media/image54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openxmlformats.org/officeDocument/2006/relationships/image" Target="../media/image115.png"/><Relationship Id="rId9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2.png"/><Relationship Id="rId7" Type="http://schemas.openxmlformats.org/officeDocument/2006/relationships/image" Target="../media/image1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59.jp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35.png"/><Relationship Id="rId4" Type="http://schemas.openxmlformats.org/officeDocument/2006/relationships/image" Target="../media/image157.jpg"/><Relationship Id="rId9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0.png"/><Relationship Id="rId3" Type="http://schemas.openxmlformats.org/officeDocument/2006/relationships/image" Target="../media/image2.png"/><Relationship Id="rId7" Type="http://schemas.openxmlformats.org/officeDocument/2006/relationships/image" Target="../media/image164.png"/><Relationship Id="rId12" Type="http://schemas.openxmlformats.org/officeDocument/2006/relationships/image" Target="../media/image1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68.png"/><Relationship Id="rId5" Type="http://schemas.openxmlformats.org/officeDocument/2006/relationships/image" Target="../media/image4.png"/><Relationship Id="rId10" Type="http://schemas.openxmlformats.org/officeDocument/2006/relationships/image" Target="../media/image167.png"/><Relationship Id="rId4" Type="http://schemas.openxmlformats.org/officeDocument/2006/relationships/image" Target="../media/image3.png"/><Relationship Id="rId9" Type="http://schemas.openxmlformats.org/officeDocument/2006/relationships/image" Target="../media/image166.png"/><Relationship Id="rId1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10" Type="http://schemas.openxmlformats.org/officeDocument/2006/relationships/image" Target="../media/image115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jpg"/><Relationship Id="rId4" Type="http://schemas.openxmlformats.org/officeDocument/2006/relationships/image" Target="../media/image20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21" Type="http://schemas.openxmlformats.org/officeDocument/2006/relationships/image" Target="../media/image231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image" Target="../media/image175.png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19" Type="http://schemas.openxmlformats.org/officeDocument/2006/relationships/image" Target="../media/image229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6.png"/><Relationship Id="rId3" Type="http://schemas.openxmlformats.org/officeDocument/2006/relationships/image" Target="../media/image246.png"/><Relationship Id="rId21" Type="http://schemas.openxmlformats.org/officeDocument/2006/relationships/image" Target="../media/image258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51.png"/><Relationship Id="rId25" Type="http://schemas.openxmlformats.org/officeDocument/2006/relationships/image" Target="../media/image262.png"/><Relationship Id="rId2" Type="http://schemas.openxmlformats.org/officeDocument/2006/relationships/image" Target="../media/image172.png"/><Relationship Id="rId16" Type="http://schemas.openxmlformats.org/officeDocument/2006/relationships/image" Target="../media/image32.png"/><Relationship Id="rId20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24" Type="http://schemas.openxmlformats.org/officeDocument/2006/relationships/image" Target="../media/image261.png"/><Relationship Id="rId5" Type="http://schemas.openxmlformats.org/officeDocument/2006/relationships/image" Target="../media/image25.png"/><Relationship Id="rId15" Type="http://schemas.openxmlformats.org/officeDocument/2006/relationships/image" Target="../media/image255.png"/><Relationship Id="rId23" Type="http://schemas.openxmlformats.org/officeDocument/2006/relationships/image" Target="../media/image260.png"/><Relationship Id="rId10" Type="http://schemas.openxmlformats.org/officeDocument/2006/relationships/image" Target="../media/image251.png"/><Relationship Id="rId19" Type="http://schemas.openxmlformats.org/officeDocument/2006/relationships/image" Target="../media/image52.png"/><Relationship Id="rId4" Type="http://schemas.openxmlformats.org/officeDocument/2006/relationships/image" Target="../media/image24.png"/><Relationship Id="rId9" Type="http://schemas.openxmlformats.org/officeDocument/2006/relationships/image" Target="../media/image250.png"/><Relationship Id="rId14" Type="http://schemas.openxmlformats.org/officeDocument/2006/relationships/image" Target="../media/image49.png"/><Relationship Id="rId22" Type="http://schemas.openxmlformats.org/officeDocument/2006/relationships/image" Target="../media/image25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image" Target="../media/image269.png"/><Relationship Id="rId3" Type="http://schemas.openxmlformats.org/officeDocument/2006/relationships/image" Target="../media/image2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67.png"/><Relationship Id="rId5" Type="http://schemas.openxmlformats.org/officeDocument/2006/relationships/image" Target="../media/image4.png"/><Relationship Id="rId10" Type="http://schemas.openxmlformats.org/officeDocument/2006/relationships/image" Target="../media/image266.png"/><Relationship Id="rId4" Type="http://schemas.openxmlformats.org/officeDocument/2006/relationships/image" Target="../media/image3.png"/><Relationship Id="rId9" Type="http://schemas.openxmlformats.org/officeDocument/2006/relationships/image" Target="../media/image26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79.png"/><Relationship Id="rId18" Type="http://schemas.openxmlformats.org/officeDocument/2006/relationships/image" Target="../media/image283.png"/><Relationship Id="rId3" Type="http://schemas.openxmlformats.org/officeDocument/2006/relationships/image" Target="../media/image271.png"/><Relationship Id="rId21" Type="http://schemas.openxmlformats.org/officeDocument/2006/relationships/image" Target="../media/image286.png"/><Relationship Id="rId7" Type="http://schemas.openxmlformats.org/officeDocument/2006/relationships/image" Target="../media/image275.png"/><Relationship Id="rId12" Type="http://schemas.openxmlformats.org/officeDocument/2006/relationships/image" Target="../media/image278.png"/><Relationship Id="rId17" Type="http://schemas.openxmlformats.org/officeDocument/2006/relationships/image" Target="../media/image282.png"/><Relationship Id="rId25" Type="http://schemas.openxmlformats.org/officeDocument/2006/relationships/image" Target="../media/image290.png"/><Relationship Id="rId2" Type="http://schemas.openxmlformats.org/officeDocument/2006/relationships/image" Target="../media/image270.png"/><Relationship Id="rId16" Type="http://schemas.openxmlformats.org/officeDocument/2006/relationships/image" Target="../media/image52.png"/><Relationship Id="rId20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11" Type="http://schemas.openxmlformats.org/officeDocument/2006/relationships/image" Target="../media/image32.png"/><Relationship Id="rId24" Type="http://schemas.openxmlformats.org/officeDocument/2006/relationships/image" Target="../media/image289.png"/><Relationship Id="rId5" Type="http://schemas.openxmlformats.org/officeDocument/2006/relationships/image" Target="../media/image273.png"/><Relationship Id="rId15" Type="http://schemas.openxmlformats.org/officeDocument/2006/relationships/image" Target="../media/image281.png"/><Relationship Id="rId23" Type="http://schemas.openxmlformats.org/officeDocument/2006/relationships/image" Target="../media/image288.jpg"/><Relationship Id="rId10" Type="http://schemas.openxmlformats.org/officeDocument/2006/relationships/image" Target="../media/image277.png"/><Relationship Id="rId19" Type="http://schemas.openxmlformats.org/officeDocument/2006/relationships/image" Target="../media/image284.png"/><Relationship Id="rId4" Type="http://schemas.openxmlformats.org/officeDocument/2006/relationships/image" Target="../media/image272.png"/><Relationship Id="rId9" Type="http://schemas.openxmlformats.org/officeDocument/2006/relationships/image" Target="../media/image256.png"/><Relationship Id="rId14" Type="http://schemas.openxmlformats.org/officeDocument/2006/relationships/image" Target="../media/image280.png"/><Relationship Id="rId22" Type="http://schemas.openxmlformats.org/officeDocument/2006/relationships/image" Target="../media/image287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3" Type="http://schemas.openxmlformats.org/officeDocument/2006/relationships/image" Target="../media/image291.png"/><Relationship Id="rId7" Type="http://schemas.openxmlformats.org/officeDocument/2006/relationships/image" Target="../media/image295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5" Type="http://schemas.openxmlformats.org/officeDocument/2006/relationships/image" Target="../media/image293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301.png"/><Relationship Id="rId3" Type="http://schemas.openxmlformats.org/officeDocument/2006/relationships/image" Target="../media/image2.png"/><Relationship Id="rId7" Type="http://schemas.openxmlformats.org/officeDocument/2006/relationships/image" Target="../media/image172.png"/><Relationship Id="rId12" Type="http://schemas.openxmlformats.org/officeDocument/2006/relationships/image" Target="../media/image1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00.png"/><Relationship Id="rId5" Type="http://schemas.openxmlformats.org/officeDocument/2006/relationships/image" Target="../media/image4.png"/><Relationship Id="rId15" Type="http://schemas.openxmlformats.org/officeDocument/2006/relationships/image" Target="../media/image303.png"/><Relationship Id="rId10" Type="http://schemas.openxmlformats.org/officeDocument/2006/relationships/image" Target="../media/image299.png"/><Relationship Id="rId4" Type="http://schemas.openxmlformats.org/officeDocument/2006/relationships/image" Target="../media/image3.png"/><Relationship Id="rId9" Type="http://schemas.openxmlformats.org/officeDocument/2006/relationships/image" Target="../media/image298.png"/><Relationship Id="rId14" Type="http://schemas.openxmlformats.org/officeDocument/2006/relationships/image" Target="../media/image30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77.png"/><Relationship Id="rId7" Type="http://schemas.openxmlformats.org/officeDocument/2006/relationships/image" Target="../media/image284.png"/><Relationship Id="rId12" Type="http://schemas.openxmlformats.org/officeDocument/2006/relationships/image" Target="../media/image30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306.png"/><Relationship Id="rId5" Type="http://schemas.openxmlformats.org/officeDocument/2006/relationships/image" Target="../media/image280.png"/><Relationship Id="rId10" Type="http://schemas.openxmlformats.org/officeDocument/2006/relationships/image" Target="../media/image305.png"/><Relationship Id="rId4" Type="http://schemas.openxmlformats.org/officeDocument/2006/relationships/image" Target="../media/image32.png"/><Relationship Id="rId9" Type="http://schemas.openxmlformats.org/officeDocument/2006/relationships/image" Target="../media/image3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6.png"/><Relationship Id="rId4" Type="http://schemas.openxmlformats.org/officeDocument/2006/relationships/image" Target="../media/image309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29.png"/><Relationship Id="rId7" Type="http://schemas.openxmlformats.org/officeDocument/2006/relationships/image" Target="../media/image333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8.png"/><Relationship Id="rId4" Type="http://schemas.openxmlformats.org/officeDocument/2006/relationships/image" Target="../media/image3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45.jp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jpg"/><Relationship Id="rId5" Type="http://schemas.openxmlformats.org/officeDocument/2006/relationships/image" Target="../media/image343.jpg"/><Relationship Id="rId4" Type="http://schemas.openxmlformats.org/officeDocument/2006/relationships/image" Target="../media/image342.jp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3" Type="http://schemas.openxmlformats.org/officeDocument/2006/relationships/image" Target="../media/image342.jpg"/><Relationship Id="rId7" Type="http://schemas.openxmlformats.org/officeDocument/2006/relationships/image" Target="../media/image346.jp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jpg"/><Relationship Id="rId5" Type="http://schemas.openxmlformats.org/officeDocument/2006/relationships/image" Target="../media/image344.jpg"/><Relationship Id="rId4" Type="http://schemas.openxmlformats.org/officeDocument/2006/relationships/image" Target="../media/image343.jpg"/><Relationship Id="rId9" Type="http://schemas.openxmlformats.org/officeDocument/2006/relationships/image" Target="../media/image34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45.jp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jpg"/><Relationship Id="rId5" Type="http://schemas.openxmlformats.org/officeDocument/2006/relationships/image" Target="../media/image343.jpg"/><Relationship Id="rId4" Type="http://schemas.openxmlformats.org/officeDocument/2006/relationships/image" Target="../media/image350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jpg"/><Relationship Id="rId7" Type="http://schemas.openxmlformats.org/officeDocument/2006/relationships/image" Target="../media/image352.png"/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jpg"/><Relationship Id="rId5" Type="http://schemas.openxmlformats.org/officeDocument/2006/relationships/image" Target="../media/image344.jpg"/><Relationship Id="rId4" Type="http://schemas.openxmlformats.org/officeDocument/2006/relationships/image" Target="../media/image343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8.png"/><Relationship Id="rId1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12" Type="http://schemas.openxmlformats.org/officeDocument/2006/relationships/image" Target="../media/image2.png"/><Relationship Id="rId17" Type="http://schemas.openxmlformats.org/officeDocument/2006/relationships/image" Target="../media/image255.png"/><Relationship Id="rId2" Type="http://schemas.openxmlformats.org/officeDocument/2006/relationships/image" Target="../media/image2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11" Type="http://schemas.openxmlformats.org/officeDocument/2006/relationships/image" Target="../media/image357.png"/><Relationship Id="rId5" Type="http://schemas.openxmlformats.org/officeDocument/2006/relationships/image" Target="../media/image52.png"/><Relationship Id="rId15" Type="http://schemas.openxmlformats.org/officeDocument/2006/relationships/image" Target="../media/image253.png"/><Relationship Id="rId10" Type="http://schemas.openxmlformats.org/officeDocument/2006/relationships/image" Target="../media/image356.png"/><Relationship Id="rId19" Type="http://schemas.openxmlformats.org/officeDocument/2006/relationships/image" Target="../media/image51.png"/><Relationship Id="rId4" Type="http://schemas.openxmlformats.org/officeDocument/2006/relationships/image" Target="../media/image256.png"/><Relationship Id="rId9" Type="http://schemas.openxmlformats.org/officeDocument/2006/relationships/image" Target="../media/image355.png"/><Relationship Id="rId14" Type="http://schemas.openxmlformats.org/officeDocument/2006/relationships/image" Target="../media/image25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59.png"/><Relationship Id="rId7" Type="http://schemas.openxmlformats.org/officeDocument/2006/relationships/image" Target="../media/image256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2.png"/><Relationship Id="rId5" Type="http://schemas.openxmlformats.org/officeDocument/2006/relationships/image" Target="../media/image361.png"/><Relationship Id="rId10" Type="http://schemas.openxmlformats.org/officeDocument/2006/relationships/image" Target="../media/image2.png"/><Relationship Id="rId4" Type="http://schemas.openxmlformats.org/officeDocument/2006/relationships/image" Target="../media/image360.png"/><Relationship Id="rId9" Type="http://schemas.openxmlformats.org/officeDocument/2006/relationships/image" Target="../media/image36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71.png"/><Relationship Id="rId3" Type="http://schemas.openxmlformats.org/officeDocument/2006/relationships/image" Target="../media/image359.png"/><Relationship Id="rId7" Type="http://schemas.openxmlformats.org/officeDocument/2006/relationships/image" Target="../media/image256.png"/><Relationship Id="rId12" Type="http://schemas.openxmlformats.org/officeDocument/2006/relationships/image" Target="../media/image370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11" Type="http://schemas.openxmlformats.org/officeDocument/2006/relationships/image" Target="../media/image369.png"/><Relationship Id="rId5" Type="http://schemas.openxmlformats.org/officeDocument/2006/relationships/image" Target="../media/image365.png"/><Relationship Id="rId15" Type="http://schemas.openxmlformats.org/officeDocument/2006/relationships/image" Target="../media/image2.png"/><Relationship Id="rId10" Type="http://schemas.openxmlformats.org/officeDocument/2006/relationships/image" Target="../media/image368.png"/><Relationship Id="rId4" Type="http://schemas.openxmlformats.org/officeDocument/2006/relationships/image" Target="../media/image364.png"/><Relationship Id="rId9" Type="http://schemas.openxmlformats.org/officeDocument/2006/relationships/image" Target="../media/image367.png"/><Relationship Id="rId14" Type="http://schemas.openxmlformats.org/officeDocument/2006/relationships/image" Target="../media/image372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37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374.png"/><Relationship Id="rId2" Type="http://schemas.openxmlformats.org/officeDocument/2006/relationships/image" Target="../media/image1.png"/><Relationship Id="rId16" Type="http://schemas.openxmlformats.org/officeDocument/2006/relationships/image" Target="../media/image3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21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19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7" Type="http://schemas.openxmlformats.org/officeDocument/2006/relationships/image" Target="../media/image379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73.png"/><Relationship Id="rId4" Type="http://schemas.openxmlformats.org/officeDocument/2006/relationships/image" Target="../media/image378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11" Type="http://schemas.openxmlformats.org/officeDocument/2006/relationships/image" Target="../media/image388.jpg"/><Relationship Id="rId5" Type="http://schemas.openxmlformats.org/officeDocument/2006/relationships/image" Target="../media/image382.png"/><Relationship Id="rId10" Type="http://schemas.openxmlformats.org/officeDocument/2006/relationships/image" Target="../media/image387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15.png"/><Relationship Id="rId7" Type="http://schemas.openxmlformats.org/officeDocument/2006/relationships/image" Target="../media/image392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8.png"/><Relationship Id="rId11" Type="http://schemas.openxmlformats.org/officeDocument/2006/relationships/image" Target="../media/image396.png"/><Relationship Id="rId5" Type="http://schemas.openxmlformats.org/officeDocument/2006/relationships/image" Target="../media/image391.png"/><Relationship Id="rId10" Type="http://schemas.openxmlformats.org/officeDocument/2006/relationships/image" Target="../media/image395.png"/><Relationship Id="rId4" Type="http://schemas.openxmlformats.org/officeDocument/2006/relationships/image" Target="../media/image390.png"/><Relationship Id="rId9" Type="http://schemas.openxmlformats.org/officeDocument/2006/relationships/image" Target="../media/image394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3.png"/><Relationship Id="rId3" Type="http://schemas.openxmlformats.org/officeDocument/2006/relationships/image" Target="../media/image398.png"/><Relationship Id="rId7" Type="http://schemas.openxmlformats.org/officeDocument/2006/relationships/image" Target="../media/image402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1.png"/><Relationship Id="rId11" Type="http://schemas.openxmlformats.org/officeDocument/2006/relationships/image" Target="../media/image2.png"/><Relationship Id="rId5" Type="http://schemas.openxmlformats.org/officeDocument/2006/relationships/image" Target="../media/image400.png"/><Relationship Id="rId10" Type="http://schemas.openxmlformats.org/officeDocument/2006/relationships/image" Target="../media/image405.png"/><Relationship Id="rId4" Type="http://schemas.openxmlformats.org/officeDocument/2006/relationships/image" Target="../media/image399.png"/><Relationship Id="rId9" Type="http://schemas.openxmlformats.org/officeDocument/2006/relationships/image" Target="../media/image404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8.png"/><Relationship Id="rId18" Type="http://schemas.openxmlformats.org/officeDocument/2006/relationships/image" Target="../media/image412.png"/><Relationship Id="rId26" Type="http://schemas.openxmlformats.org/officeDocument/2006/relationships/image" Target="../media/image419.png"/><Relationship Id="rId39" Type="http://schemas.openxmlformats.org/officeDocument/2006/relationships/image" Target="../media/image432.png"/><Relationship Id="rId21" Type="http://schemas.openxmlformats.org/officeDocument/2006/relationships/image" Target="../media/image414.png"/><Relationship Id="rId34" Type="http://schemas.openxmlformats.org/officeDocument/2006/relationships/image" Target="../media/image427.png"/><Relationship Id="rId42" Type="http://schemas.openxmlformats.org/officeDocument/2006/relationships/image" Target="../media/image435.png"/><Relationship Id="rId47" Type="http://schemas.openxmlformats.org/officeDocument/2006/relationships/image" Target="../media/image440.jpg"/><Relationship Id="rId50" Type="http://schemas.openxmlformats.org/officeDocument/2006/relationships/image" Target="../media/image443.png"/><Relationship Id="rId55" Type="http://schemas.openxmlformats.org/officeDocument/2006/relationships/image" Target="../media/image448.png"/><Relationship Id="rId7" Type="http://schemas.openxmlformats.org/officeDocument/2006/relationships/image" Target="../media/image406.png"/><Relationship Id="rId2" Type="http://schemas.openxmlformats.org/officeDocument/2006/relationships/image" Target="../media/image1.png"/><Relationship Id="rId16" Type="http://schemas.openxmlformats.org/officeDocument/2006/relationships/image" Target="../media/image410.png"/><Relationship Id="rId29" Type="http://schemas.openxmlformats.org/officeDocument/2006/relationships/image" Target="../media/image422.png"/><Relationship Id="rId11" Type="http://schemas.openxmlformats.org/officeDocument/2006/relationships/image" Target="../media/image389.png"/><Relationship Id="rId24" Type="http://schemas.openxmlformats.org/officeDocument/2006/relationships/image" Target="../media/image417.png"/><Relationship Id="rId32" Type="http://schemas.openxmlformats.org/officeDocument/2006/relationships/image" Target="../media/image425.png"/><Relationship Id="rId37" Type="http://schemas.openxmlformats.org/officeDocument/2006/relationships/image" Target="../media/image430.png"/><Relationship Id="rId40" Type="http://schemas.openxmlformats.org/officeDocument/2006/relationships/image" Target="../media/image433.png"/><Relationship Id="rId45" Type="http://schemas.openxmlformats.org/officeDocument/2006/relationships/image" Target="../media/image438.png"/><Relationship Id="rId53" Type="http://schemas.openxmlformats.org/officeDocument/2006/relationships/image" Target="../media/image446.png"/><Relationship Id="rId58" Type="http://schemas.openxmlformats.org/officeDocument/2006/relationships/image" Target="../media/image451.png"/><Relationship Id="rId5" Type="http://schemas.openxmlformats.org/officeDocument/2006/relationships/image" Target="../media/image4.png"/><Relationship Id="rId19" Type="http://schemas.openxmlformats.org/officeDocument/2006/relationships/image" Target="../media/image401.png"/><Relationship Id="rId4" Type="http://schemas.openxmlformats.org/officeDocument/2006/relationships/image" Target="../media/image3.png"/><Relationship Id="rId9" Type="http://schemas.openxmlformats.org/officeDocument/2006/relationships/image" Target="../media/image390.png"/><Relationship Id="rId14" Type="http://schemas.openxmlformats.org/officeDocument/2006/relationships/image" Target="../media/image408.png"/><Relationship Id="rId22" Type="http://schemas.openxmlformats.org/officeDocument/2006/relationships/image" Target="../media/image415.png"/><Relationship Id="rId27" Type="http://schemas.openxmlformats.org/officeDocument/2006/relationships/image" Target="../media/image420.png"/><Relationship Id="rId30" Type="http://schemas.openxmlformats.org/officeDocument/2006/relationships/image" Target="../media/image423.png"/><Relationship Id="rId35" Type="http://schemas.openxmlformats.org/officeDocument/2006/relationships/image" Target="../media/image428.png"/><Relationship Id="rId43" Type="http://schemas.openxmlformats.org/officeDocument/2006/relationships/image" Target="../media/image436.png"/><Relationship Id="rId48" Type="http://schemas.openxmlformats.org/officeDocument/2006/relationships/image" Target="../media/image441.png"/><Relationship Id="rId56" Type="http://schemas.openxmlformats.org/officeDocument/2006/relationships/image" Target="../media/image449.png"/><Relationship Id="rId8" Type="http://schemas.openxmlformats.org/officeDocument/2006/relationships/image" Target="../media/image115.png"/><Relationship Id="rId51" Type="http://schemas.openxmlformats.org/officeDocument/2006/relationships/image" Target="../media/image444.jpg"/><Relationship Id="rId3" Type="http://schemas.openxmlformats.org/officeDocument/2006/relationships/image" Target="../media/image2.png"/><Relationship Id="rId12" Type="http://schemas.openxmlformats.org/officeDocument/2006/relationships/image" Target="../media/image407.png"/><Relationship Id="rId17" Type="http://schemas.openxmlformats.org/officeDocument/2006/relationships/image" Target="../media/image411.png"/><Relationship Id="rId25" Type="http://schemas.openxmlformats.org/officeDocument/2006/relationships/image" Target="../media/image418.png"/><Relationship Id="rId33" Type="http://schemas.openxmlformats.org/officeDocument/2006/relationships/image" Target="../media/image426.png"/><Relationship Id="rId38" Type="http://schemas.openxmlformats.org/officeDocument/2006/relationships/image" Target="../media/image431.png"/><Relationship Id="rId46" Type="http://schemas.openxmlformats.org/officeDocument/2006/relationships/image" Target="../media/image439.png"/><Relationship Id="rId59" Type="http://schemas.openxmlformats.org/officeDocument/2006/relationships/image" Target="../media/image452.png"/><Relationship Id="rId20" Type="http://schemas.openxmlformats.org/officeDocument/2006/relationships/image" Target="../media/image413.png"/><Relationship Id="rId41" Type="http://schemas.openxmlformats.org/officeDocument/2006/relationships/image" Target="../media/image434.png"/><Relationship Id="rId54" Type="http://schemas.openxmlformats.org/officeDocument/2006/relationships/image" Target="../media/image4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5" Type="http://schemas.openxmlformats.org/officeDocument/2006/relationships/image" Target="../media/image409.png"/><Relationship Id="rId23" Type="http://schemas.openxmlformats.org/officeDocument/2006/relationships/image" Target="../media/image416.png"/><Relationship Id="rId28" Type="http://schemas.openxmlformats.org/officeDocument/2006/relationships/image" Target="../media/image421.png"/><Relationship Id="rId36" Type="http://schemas.openxmlformats.org/officeDocument/2006/relationships/image" Target="../media/image429.png"/><Relationship Id="rId49" Type="http://schemas.openxmlformats.org/officeDocument/2006/relationships/image" Target="../media/image442.png"/><Relationship Id="rId57" Type="http://schemas.openxmlformats.org/officeDocument/2006/relationships/image" Target="../media/image450.png"/><Relationship Id="rId10" Type="http://schemas.openxmlformats.org/officeDocument/2006/relationships/image" Target="../media/image391.png"/><Relationship Id="rId31" Type="http://schemas.openxmlformats.org/officeDocument/2006/relationships/image" Target="../media/image424.png"/><Relationship Id="rId44" Type="http://schemas.openxmlformats.org/officeDocument/2006/relationships/image" Target="../media/image437.png"/><Relationship Id="rId52" Type="http://schemas.openxmlformats.org/officeDocument/2006/relationships/image" Target="../media/image445.png"/><Relationship Id="rId60" Type="http://schemas.openxmlformats.org/officeDocument/2006/relationships/image" Target="../media/image4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4447" y="499872"/>
            <a:ext cx="64007" cy="640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3307" y="513587"/>
            <a:ext cx="97536" cy="1005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51048" y="565404"/>
            <a:ext cx="70103" cy="701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9880" y="542544"/>
            <a:ext cx="74675" cy="746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95788" y="542544"/>
            <a:ext cx="70103" cy="716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45011" y="778763"/>
            <a:ext cx="71628" cy="716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37716" y="870203"/>
            <a:ext cx="68580" cy="701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96756" y="679704"/>
            <a:ext cx="99060" cy="990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4981955"/>
            <a:ext cx="12191999" cy="80095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882628" y="286511"/>
            <a:ext cx="70103" cy="7010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87596" y="847344"/>
            <a:ext cx="68579" cy="7010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3816" y="262127"/>
            <a:ext cx="64008" cy="6400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9247" y="304800"/>
            <a:ext cx="74675" cy="74675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2410967" y="0"/>
            <a:ext cx="7301992" cy="3642360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4180459" y="396062"/>
            <a:ext cx="37458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spc="57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600" b="0" spc="27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37990" y="1691766"/>
            <a:ext cx="3630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9650" algn="l"/>
              </a:tabLst>
            </a:pP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3600" spc="-3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spc="-3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	b</a:t>
            </a:r>
            <a:r>
              <a:rPr sz="3600" spc="-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spc="-3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g</a:t>
            </a:r>
            <a:r>
              <a:rPr sz="3600" spc="-3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3600" spc="-3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3600" spc="-3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3600" spc="-3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spc="-3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3600" spc="-3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endParaRPr sz="3600">
              <a:latin typeface="Segoe UI"/>
              <a:cs typeface="Segoe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2601467"/>
            <a:ext cx="12192000" cy="4257040"/>
            <a:chOff x="0" y="2601467"/>
            <a:chExt cx="12192000" cy="4257040"/>
          </a:xfrm>
        </p:grpSpPr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67071" y="3276599"/>
              <a:ext cx="1924812" cy="10287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29884" y="2833115"/>
              <a:ext cx="1923288" cy="102869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24171" y="3889247"/>
              <a:ext cx="1924812" cy="10287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130295" y="4524755"/>
              <a:ext cx="6658356" cy="2086356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563611" y="2673095"/>
              <a:ext cx="2225040" cy="393801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847331" y="3847299"/>
              <a:ext cx="716279" cy="67745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76771" y="3870959"/>
              <a:ext cx="685800" cy="65531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877811" y="3217163"/>
              <a:ext cx="685800" cy="655319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60491" y="3851871"/>
              <a:ext cx="716279" cy="677456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06211" y="3211067"/>
              <a:ext cx="685800" cy="65532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812791" y="3848823"/>
              <a:ext cx="716279" cy="67745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76771" y="3207219"/>
              <a:ext cx="716279" cy="67745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214871" y="2601467"/>
              <a:ext cx="685800" cy="65532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504931" y="6492238"/>
              <a:ext cx="1524000" cy="365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7939" y="3535679"/>
            <a:ext cx="329692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75804" y="5341264"/>
            <a:ext cx="255904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92853" y="2880105"/>
            <a:ext cx="1536700" cy="366395"/>
            <a:chOff x="4292853" y="2880105"/>
            <a:chExt cx="1536700" cy="366395"/>
          </a:xfrm>
        </p:grpSpPr>
        <p:sp>
          <p:nvSpPr>
            <p:cNvPr id="5" name="object 5"/>
            <p:cNvSpPr/>
            <p:nvPr/>
          </p:nvSpPr>
          <p:spPr>
            <a:xfrm>
              <a:off x="4299203" y="2886455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39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99203" y="2886455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39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55107" y="2898647"/>
              <a:ext cx="768350" cy="341630"/>
            </a:xfrm>
            <a:custGeom>
              <a:avLst/>
              <a:gdLst/>
              <a:ahLst/>
              <a:cxnLst/>
              <a:rect l="l" t="t" r="r" b="b"/>
              <a:pathLst>
                <a:path w="768350" h="341630">
                  <a:moveTo>
                    <a:pt x="768096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68096" y="341375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055107" y="2898647"/>
              <a:ext cx="768350" cy="341630"/>
            </a:xfrm>
            <a:custGeom>
              <a:avLst/>
              <a:gdLst/>
              <a:ahLst/>
              <a:cxnLst/>
              <a:rect l="l" t="t" r="r" b="b"/>
              <a:pathLst>
                <a:path w="768350" h="341630">
                  <a:moveTo>
                    <a:pt x="0" y="341375"/>
                  </a:moveTo>
                  <a:lnTo>
                    <a:pt x="768096" y="341375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244340" y="2194560"/>
            <a:ext cx="1673860" cy="1170940"/>
          </a:xfrm>
          <a:prstGeom prst="rect">
            <a:avLst/>
          </a:prstGeom>
          <a:ln w="12192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232410">
              <a:lnSpc>
                <a:spcPct val="100000"/>
              </a:lnSpc>
              <a:spcBef>
                <a:spcPts val="1320"/>
              </a:spcBef>
              <a:tabLst>
                <a:tab pos="962660" algn="l"/>
              </a:tabLst>
            </a:pPr>
            <a:r>
              <a:rPr sz="2700" spc="-30" baseline="3086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r>
              <a:rPr sz="2700" baseline="3086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9132" y="5797296"/>
            <a:ext cx="3927475" cy="480059"/>
          </a:xfrm>
          <a:custGeom>
            <a:avLst/>
            <a:gdLst/>
            <a:ahLst/>
            <a:cxnLst/>
            <a:rect l="l" t="t" r="r" b="b"/>
            <a:pathLst>
              <a:path w="3927475" h="480060">
                <a:moveTo>
                  <a:pt x="0" y="480059"/>
                </a:moveTo>
                <a:lnTo>
                  <a:pt x="3927348" y="480059"/>
                </a:lnTo>
                <a:lnTo>
                  <a:pt x="3927348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BB2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853428" y="5943752"/>
            <a:ext cx="22390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90461" y="2174494"/>
            <a:ext cx="1687830" cy="1183640"/>
            <a:chOff x="6490461" y="2174494"/>
            <a:chExt cx="1687830" cy="1183640"/>
          </a:xfrm>
        </p:grpSpPr>
        <p:sp>
          <p:nvSpPr>
            <p:cNvPr id="13" name="object 13"/>
            <p:cNvSpPr/>
            <p:nvPr/>
          </p:nvSpPr>
          <p:spPr>
            <a:xfrm>
              <a:off x="6496811" y="2180844"/>
              <a:ext cx="1675130" cy="1170940"/>
            </a:xfrm>
            <a:custGeom>
              <a:avLst/>
              <a:gdLst/>
              <a:ahLst/>
              <a:cxnLst/>
              <a:rect l="l" t="t" r="r" b="b"/>
              <a:pathLst>
                <a:path w="1675129" h="1170939">
                  <a:moveTo>
                    <a:pt x="0" y="1170431"/>
                  </a:moveTo>
                  <a:lnTo>
                    <a:pt x="1674876" y="1170431"/>
                  </a:lnTo>
                  <a:lnTo>
                    <a:pt x="1674876" y="0"/>
                  </a:lnTo>
                  <a:lnTo>
                    <a:pt x="0" y="0"/>
                  </a:lnTo>
                  <a:lnTo>
                    <a:pt x="0" y="1170431"/>
                  </a:lnTo>
                  <a:close/>
                </a:path>
              </a:pathLst>
            </a:custGeom>
            <a:ln w="12191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25767" y="2895600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25767" y="2895600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525768" y="2901441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90816" y="2895600"/>
            <a:ext cx="767080" cy="34036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51130">
              <a:lnSpc>
                <a:spcPct val="100000"/>
              </a:lnSpc>
              <a:spcBef>
                <a:spcPts val="14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34767" y="4753355"/>
            <a:ext cx="7708900" cy="1000125"/>
          </a:xfrm>
          <a:custGeom>
            <a:avLst/>
            <a:gdLst/>
            <a:ahLst/>
            <a:cxnLst/>
            <a:rect l="l" t="t" r="r" b="b"/>
            <a:pathLst>
              <a:path w="7708900" h="1000125">
                <a:moveTo>
                  <a:pt x="0" y="999744"/>
                </a:moveTo>
                <a:lnTo>
                  <a:pt x="7708392" y="999744"/>
                </a:lnTo>
                <a:lnTo>
                  <a:pt x="7708392" y="0"/>
                </a:lnTo>
                <a:lnTo>
                  <a:pt x="0" y="0"/>
                </a:lnTo>
                <a:lnTo>
                  <a:pt x="0" y="999744"/>
                </a:lnTo>
                <a:close/>
              </a:path>
            </a:pathLst>
          </a:custGeom>
          <a:ln w="12192">
            <a:solidFill>
              <a:srgbClr val="BB6E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340864" y="4759452"/>
            <a:ext cx="7696200" cy="1009650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317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Hypervisor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61589" y="2835910"/>
            <a:ext cx="1536700" cy="366395"/>
            <a:chOff x="2561589" y="2835910"/>
            <a:chExt cx="1536700" cy="366395"/>
          </a:xfrm>
        </p:grpSpPr>
        <p:sp>
          <p:nvSpPr>
            <p:cNvPr id="21" name="object 21"/>
            <p:cNvSpPr/>
            <p:nvPr/>
          </p:nvSpPr>
          <p:spPr>
            <a:xfrm>
              <a:off x="2567939" y="2842260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30">
                  <a:moveTo>
                    <a:pt x="713232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13232" y="341375"/>
                  </a:lnTo>
                  <a:lnTo>
                    <a:pt x="71323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67939" y="2842260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30">
                  <a:moveTo>
                    <a:pt x="0" y="341375"/>
                  </a:moveTo>
                  <a:lnTo>
                    <a:pt x="713232" y="341375"/>
                  </a:lnTo>
                  <a:lnTo>
                    <a:pt x="713232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23843" y="2855976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23843" y="2855976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0" y="339851"/>
                  </a:moveTo>
                  <a:lnTo>
                    <a:pt x="768096" y="339851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510027" y="2189988"/>
            <a:ext cx="1673860" cy="1170940"/>
          </a:xfrm>
          <a:prstGeom prst="rect">
            <a:avLst/>
          </a:prstGeom>
          <a:ln w="12192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50">
              <a:latin typeface="Times New Roman"/>
              <a:cs typeface="Times New Roman"/>
            </a:endParaRPr>
          </a:p>
          <a:p>
            <a:pPr marL="235585">
              <a:lnSpc>
                <a:spcPct val="100000"/>
              </a:lnSpc>
              <a:tabLst>
                <a:tab pos="965835" algn="l"/>
              </a:tabLst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700" spc="-30" baseline="-3086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2700" baseline="-3086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34767" y="5798820"/>
            <a:ext cx="7722234" cy="480059"/>
          </a:xfrm>
          <a:custGeom>
            <a:avLst/>
            <a:gdLst/>
            <a:ahLst/>
            <a:cxnLst/>
            <a:rect l="l" t="t" r="r" b="b"/>
            <a:pathLst>
              <a:path w="7722234" h="480060">
                <a:moveTo>
                  <a:pt x="0" y="480059"/>
                </a:moveTo>
                <a:lnTo>
                  <a:pt x="7722108" y="480059"/>
                </a:lnTo>
                <a:lnTo>
                  <a:pt x="7722108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1">
            <a:solidFill>
              <a:srgbClr val="BB2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340864" y="5782817"/>
            <a:ext cx="7696200" cy="489584"/>
          </a:xfrm>
          <a:prstGeom prst="rect">
            <a:avLst/>
          </a:prstGeom>
          <a:solidFill>
            <a:srgbClr val="FF3300"/>
          </a:solidFill>
        </p:spPr>
        <p:txBody>
          <a:bodyPr vert="horz" wrap="square" lIns="0" tIns="1054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8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34767" y="1763267"/>
            <a:ext cx="3761740" cy="2593975"/>
          </a:xfrm>
          <a:custGeom>
            <a:avLst/>
            <a:gdLst/>
            <a:ahLst/>
            <a:cxnLst/>
            <a:rect l="l" t="t" r="r" b="b"/>
            <a:pathLst>
              <a:path w="3761740" h="2593975">
                <a:moveTo>
                  <a:pt x="0" y="2593847"/>
                </a:moveTo>
                <a:lnTo>
                  <a:pt x="3761231" y="2593847"/>
                </a:lnTo>
                <a:lnTo>
                  <a:pt x="3761231" y="0"/>
                </a:lnTo>
                <a:lnTo>
                  <a:pt x="0" y="0"/>
                </a:lnTo>
                <a:lnTo>
                  <a:pt x="0" y="2593847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58128" y="1763267"/>
            <a:ext cx="3685540" cy="2583180"/>
          </a:xfrm>
          <a:custGeom>
            <a:avLst/>
            <a:gdLst/>
            <a:ahLst/>
            <a:cxnLst/>
            <a:rect l="l" t="t" r="r" b="b"/>
            <a:pathLst>
              <a:path w="3685540" h="2583179">
                <a:moveTo>
                  <a:pt x="0" y="2583179"/>
                </a:moveTo>
                <a:lnTo>
                  <a:pt x="3685031" y="2583179"/>
                </a:lnTo>
                <a:lnTo>
                  <a:pt x="3685031" y="0"/>
                </a:lnTo>
                <a:lnTo>
                  <a:pt x="0" y="0"/>
                </a:lnTo>
                <a:lnTo>
                  <a:pt x="0" y="2583179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269223" y="2855976"/>
            <a:ext cx="713740" cy="340360"/>
          </a:xfrm>
          <a:prstGeom prst="rect">
            <a:avLst/>
          </a:prstGeom>
          <a:solidFill>
            <a:srgbClr val="CC00FF"/>
          </a:solidFill>
          <a:ln w="12192">
            <a:solidFill>
              <a:srgbClr val="9400BB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4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34271" y="2855976"/>
            <a:ext cx="768350" cy="34036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4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299203" y="2368295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71488" y="2365248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67939" y="3979164"/>
            <a:ext cx="3296920" cy="29273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15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24828" y="4000500"/>
            <a:ext cx="3175000" cy="29146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211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96895" y="2470404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287511" y="2470404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2654" rIns="0" bIns="0" rtlCol="0">
            <a:spAutoFit/>
          </a:bodyPr>
          <a:lstStyle/>
          <a:p>
            <a:pPr marL="344805">
              <a:lnSpc>
                <a:spcPct val="100000"/>
              </a:lnSpc>
              <a:spcBef>
                <a:spcPts val="105"/>
              </a:spcBef>
            </a:pPr>
            <a:r>
              <a:rPr dirty="0"/>
              <a:t>Containers</a:t>
            </a:r>
            <a:r>
              <a:rPr spc="65" dirty="0"/>
              <a:t> </a:t>
            </a:r>
            <a:r>
              <a:rPr sz="6600" baseline="2525" dirty="0"/>
              <a:t>&amp;</a:t>
            </a:r>
            <a:r>
              <a:rPr sz="6600" spc="-277" baseline="2525" dirty="0"/>
              <a:t> </a:t>
            </a:r>
            <a:r>
              <a:rPr sz="4400" dirty="0"/>
              <a:t>Virtual</a:t>
            </a:r>
            <a:r>
              <a:rPr sz="4400" spc="-70" dirty="0"/>
              <a:t> </a:t>
            </a:r>
            <a:r>
              <a:rPr sz="4400" spc="-10" dirty="0"/>
              <a:t>Machines</a:t>
            </a:r>
            <a:endParaRPr sz="4400"/>
          </a:p>
        </p:txBody>
      </p:sp>
      <p:sp>
        <p:nvSpPr>
          <p:cNvPr id="39" name="object 39"/>
          <p:cNvSpPr txBox="1"/>
          <p:nvPr/>
        </p:nvSpPr>
        <p:spPr>
          <a:xfrm>
            <a:off x="6624828" y="3557015"/>
            <a:ext cx="317500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114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44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92932" y="1265935"/>
            <a:ext cx="2670175" cy="868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23265">
              <a:lnSpc>
                <a:spcPct val="153600"/>
              </a:lnSpc>
              <a:spcBef>
                <a:spcPts val="100"/>
              </a:spcBef>
              <a:tabLst>
                <a:tab pos="1746885" algn="l"/>
              </a:tabLst>
            </a:pPr>
            <a:r>
              <a:rPr sz="1800" dirty="0">
                <a:solidFill>
                  <a:srgbClr val="CC00FF"/>
                </a:solidFill>
                <a:latin typeface="Calibri"/>
                <a:cs typeface="Calibri"/>
              </a:rPr>
              <a:t>Virtual</a:t>
            </a:r>
            <a:r>
              <a:rPr sz="1800" spc="-15" dirty="0">
                <a:solidFill>
                  <a:srgbClr val="CC00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Machine </a:t>
            </a:r>
            <a:r>
              <a:rPr sz="2700" spc="-15" baseline="1543" dirty="0">
                <a:solidFill>
                  <a:srgbClr val="CC00FF"/>
                </a:solidFill>
                <a:latin typeface="Calibri"/>
                <a:cs typeface="Calibri"/>
              </a:rPr>
              <a:t>Container</a:t>
            </a:r>
            <a:r>
              <a:rPr sz="2700" baseline="1543" dirty="0">
                <a:solidFill>
                  <a:srgbClr val="CC00FF"/>
                </a:solidFill>
                <a:latin typeface="Calibri"/>
                <a:cs typeface="Calibri"/>
              </a:rPr>
              <a:t>	</a:t>
            </a: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223504" y="2173223"/>
            <a:ext cx="1673860" cy="1170940"/>
          </a:xfrm>
          <a:custGeom>
            <a:avLst/>
            <a:gdLst/>
            <a:ahLst/>
            <a:cxnLst/>
            <a:rect l="l" t="t" r="r" b="b"/>
            <a:pathLst>
              <a:path w="1673859" h="1170939">
                <a:moveTo>
                  <a:pt x="0" y="1170431"/>
                </a:moveTo>
                <a:lnTo>
                  <a:pt x="1673352" y="1170431"/>
                </a:lnTo>
                <a:lnTo>
                  <a:pt x="1673352" y="0"/>
                </a:lnTo>
                <a:lnTo>
                  <a:pt x="0" y="0"/>
                </a:lnTo>
                <a:lnTo>
                  <a:pt x="0" y="1170431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960869" y="1280667"/>
            <a:ext cx="2661920" cy="838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73380">
              <a:lnSpc>
                <a:spcPct val="148200"/>
              </a:lnSpc>
              <a:spcBef>
                <a:spcPts val="100"/>
              </a:spcBef>
              <a:tabLst>
                <a:tab pos="1738630" algn="l"/>
              </a:tabLst>
            </a:pPr>
            <a:r>
              <a:rPr sz="1800" dirty="0">
                <a:solidFill>
                  <a:srgbClr val="CC00FF"/>
                </a:solidFill>
                <a:latin typeface="Calibri"/>
                <a:cs typeface="Calibri"/>
              </a:rPr>
              <a:t>Virtual</a:t>
            </a:r>
            <a:r>
              <a:rPr sz="1800" spc="-15" dirty="0">
                <a:solidFill>
                  <a:srgbClr val="CC00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Machine Container</a:t>
            </a:r>
            <a:r>
              <a:rPr sz="1800" dirty="0">
                <a:solidFill>
                  <a:srgbClr val="CC00FF"/>
                </a:solidFill>
                <a:latin typeface="Calibri"/>
                <a:cs typeface="Calibri"/>
              </a:rPr>
              <a:t>	</a:t>
            </a:r>
            <a:r>
              <a:rPr sz="2700" spc="-15" baseline="1543" dirty="0">
                <a:solidFill>
                  <a:srgbClr val="CC00FF"/>
                </a:solidFill>
                <a:latin typeface="Calibri"/>
                <a:cs typeface="Calibri"/>
              </a:rPr>
              <a:t>Container</a:t>
            </a:r>
            <a:endParaRPr sz="2700" baseline="154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841494" y="2121154"/>
            <a:ext cx="1963420" cy="2824480"/>
            <a:chOff x="4841494" y="2121154"/>
            <a:chExt cx="1963420" cy="2824480"/>
          </a:xfrm>
        </p:grpSpPr>
        <p:sp>
          <p:nvSpPr>
            <p:cNvPr id="3" name="object 3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1620" y="3238474"/>
              <a:ext cx="957059" cy="6492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553583" y="3368802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716779" y="2016251"/>
            <a:ext cx="2188845" cy="3095625"/>
            <a:chOff x="4716779" y="2016251"/>
            <a:chExt cx="2188845" cy="30956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6591" y="2016251"/>
              <a:ext cx="2168652" cy="302971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C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6779" y="4219955"/>
              <a:ext cx="891539" cy="89154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1935" y="4325111"/>
              <a:ext cx="685800" cy="6858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16779" y="4219955"/>
              <a:ext cx="891539" cy="8915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1935" y="4325111"/>
              <a:ext cx="685800" cy="6858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48427" y="2353779"/>
              <a:ext cx="716279" cy="6774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62727" y="2516123"/>
              <a:ext cx="504444" cy="4297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9403" y="2353779"/>
              <a:ext cx="716279" cy="6774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3703" y="2516123"/>
              <a:ext cx="504444" cy="429767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3238" rIns="0" bIns="0" rtlCol="0">
            <a:spAutoFit/>
          </a:bodyPr>
          <a:lstStyle/>
          <a:p>
            <a:pPr marL="1155700">
              <a:lnSpc>
                <a:spcPct val="100000"/>
              </a:lnSpc>
              <a:spcBef>
                <a:spcPts val="100"/>
              </a:spcBef>
            </a:pPr>
            <a:r>
              <a:rPr sz="6600" baseline="1893" dirty="0"/>
              <a:t>Nodes</a:t>
            </a:r>
            <a:r>
              <a:rPr sz="6600" spc="15" baseline="1893" dirty="0"/>
              <a:t> </a:t>
            </a:r>
            <a:r>
              <a:rPr sz="4800" spc="-40" dirty="0"/>
              <a:t>(Minions)</a:t>
            </a:r>
            <a:endParaRPr sz="48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0877" y="398145"/>
            <a:ext cx="15963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Cluster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716779" y="2121407"/>
            <a:ext cx="2087880" cy="2990215"/>
            <a:chOff x="4716779" y="2121407"/>
            <a:chExt cx="2087880" cy="2990215"/>
          </a:xfrm>
        </p:grpSpPr>
        <p:sp>
          <p:nvSpPr>
            <p:cNvPr id="4" name="object 4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47843" y="2127503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41619" y="3238474"/>
              <a:ext cx="957059" cy="6492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779" y="4219955"/>
              <a:ext cx="891539" cy="89154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1935" y="4325111"/>
              <a:ext cx="685800" cy="6858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6779" y="4219955"/>
              <a:ext cx="891539" cy="8915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21935" y="4325111"/>
              <a:ext cx="685800" cy="68580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547873" y="2121154"/>
            <a:ext cx="1965325" cy="2824480"/>
            <a:chOff x="2547873" y="2121154"/>
            <a:chExt cx="1965325" cy="2824480"/>
          </a:xfrm>
        </p:grpSpPr>
        <p:sp>
          <p:nvSpPr>
            <p:cNvPr id="12" name="object 12"/>
            <p:cNvSpPr/>
            <p:nvPr/>
          </p:nvSpPr>
          <p:spPr>
            <a:xfrm>
              <a:off x="2554223" y="2127504"/>
              <a:ext cx="1952625" cy="2811780"/>
            </a:xfrm>
            <a:custGeom>
              <a:avLst/>
              <a:gdLst/>
              <a:ahLst/>
              <a:cxnLst/>
              <a:rect l="l" t="t" r="r" b="b"/>
              <a:pathLst>
                <a:path w="1952625" h="2811779">
                  <a:moveTo>
                    <a:pt x="1952244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2244" y="2811780"/>
                  </a:lnTo>
                  <a:lnTo>
                    <a:pt x="1952244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54223" y="2127504"/>
              <a:ext cx="1952625" cy="2811780"/>
            </a:xfrm>
            <a:custGeom>
              <a:avLst/>
              <a:gdLst/>
              <a:ahLst/>
              <a:cxnLst/>
              <a:rect l="l" t="t" r="r" b="b"/>
              <a:pathLst>
                <a:path w="1952625" h="2811779">
                  <a:moveTo>
                    <a:pt x="0" y="2811780"/>
                  </a:moveTo>
                  <a:lnTo>
                    <a:pt x="1952244" y="2811780"/>
                  </a:lnTo>
                  <a:lnTo>
                    <a:pt x="1952244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999" y="3238474"/>
              <a:ext cx="957059" cy="64924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333244" y="1947672"/>
            <a:ext cx="7065645" cy="338836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600">
              <a:latin typeface="Times New Roman"/>
              <a:cs typeface="Times New Roman"/>
            </a:endParaRPr>
          </a:p>
          <a:p>
            <a:pPr marL="939165">
              <a:lnSpc>
                <a:spcPct val="100000"/>
              </a:lnSpc>
              <a:tabLst>
                <a:tab pos="3232785" algn="l"/>
              </a:tabLst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24683" y="4219955"/>
            <a:ext cx="890269" cy="891540"/>
            <a:chOff x="2424683" y="4219955"/>
            <a:chExt cx="890269" cy="89154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4683" y="4219955"/>
              <a:ext cx="890028" cy="89154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9839" y="4325111"/>
              <a:ext cx="684276" cy="6858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4683" y="4219955"/>
              <a:ext cx="890028" cy="89154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9839" y="4325111"/>
              <a:ext cx="684276" cy="68580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7185659" y="2127504"/>
            <a:ext cx="1950720" cy="2811780"/>
            <a:chOff x="7185659" y="2127504"/>
            <a:chExt cx="1950720" cy="2811780"/>
          </a:xfrm>
        </p:grpSpPr>
        <p:sp>
          <p:nvSpPr>
            <p:cNvPr id="22" name="object 22"/>
            <p:cNvSpPr/>
            <p:nvPr/>
          </p:nvSpPr>
          <p:spPr>
            <a:xfrm>
              <a:off x="7185659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79435" y="3238474"/>
              <a:ext cx="957059" cy="64924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7185659" y="2127504"/>
            <a:ext cx="1950720" cy="28117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95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221992" y="1836419"/>
            <a:ext cx="7283450" cy="3606165"/>
            <a:chOff x="2221992" y="1836419"/>
            <a:chExt cx="7283450" cy="360616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4595" y="4219955"/>
              <a:ext cx="891540" cy="8915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9751" y="4325111"/>
              <a:ext cx="685800" cy="6858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4595" y="4219955"/>
              <a:ext cx="891540" cy="89154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9751" y="4325111"/>
              <a:ext cx="685800" cy="6858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1992" y="1836419"/>
              <a:ext cx="7283195" cy="360578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65064" y="2286723"/>
              <a:ext cx="716279" cy="6774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79363" y="2449068"/>
              <a:ext cx="504443" cy="4297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50108" y="2286723"/>
              <a:ext cx="716280" cy="6774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4408" y="2449068"/>
              <a:ext cx="502920" cy="4297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2880" y="2324823"/>
              <a:ext cx="716279" cy="67745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17180" y="2487168"/>
              <a:ext cx="504444" cy="42976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6592" y="2016252"/>
              <a:ext cx="2168652" cy="302971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1950720" y="0"/>
                  </a:moveTo>
                  <a:lnTo>
                    <a:pt x="0" y="0"/>
                  </a:lnTo>
                  <a:lnTo>
                    <a:pt x="0" y="2811780"/>
                  </a:lnTo>
                  <a:lnTo>
                    <a:pt x="1950720" y="2811780"/>
                  </a:lnTo>
                  <a:lnTo>
                    <a:pt x="1950720" y="0"/>
                  </a:lnTo>
                  <a:close/>
                </a:path>
              </a:pathLst>
            </a:custGeom>
            <a:solidFill>
              <a:srgbClr val="C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47844" y="2127504"/>
              <a:ext cx="1950720" cy="2811780"/>
            </a:xfrm>
            <a:custGeom>
              <a:avLst/>
              <a:gdLst/>
              <a:ahLst/>
              <a:cxnLst/>
              <a:rect l="l" t="t" r="r" b="b"/>
              <a:pathLst>
                <a:path w="1950720" h="2811779">
                  <a:moveTo>
                    <a:pt x="0" y="2811780"/>
                  </a:moveTo>
                  <a:lnTo>
                    <a:pt x="1950720" y="2811780"/>
                  </a:lnTo>
                  <a:lnTo>
                    <a:pt x="1950720" y="0"/>
                  </a:lnTo>
                  <a:lnTo>
                    <a:pt x="0" y="0"/>
                  </a:lnTo>
                  <a:lnTo>
                    <a:pt x="0" y="281178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01514" y="2653029"/>
            <a:ext cx="1404620" cy="2016760"/>
            <a:chOff x="5001514" y="2653029"/>
            <a:chExt cx="1404620" cy="2016760"/>
          </a:xfrm>
        </p:grpSpPr>
        <p:sp>
          <p:nvSpPr>
            <p:cNvPr id="3" name="object 3"/>
            <p:cNvSpPr/>
            <p:nvPr/>
          </p:nvSpPr>
          <p:spPr>
            <a:xfrm>
              <a:off x="5007864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1391412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2" y="2004060"/>
                  </a:lnTo>
                  <a:lnTo>
                    <a:pt x="1391412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07864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0" y="2004060"/>
                  </a:moveTo>
                  <a:lnTo>
                    <a:pt x="1391412" y="2004060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2748" y="3368014"/>
              <a:ext cx="957059" cy="64924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434710" y="3497326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887467" y="2548127"/>
            <a:ext cx="3810635" cy="2222500"/>
            <a:chOff x="4887467" y="2548127"/>
            <a:chExt cx="3810635" cy="2222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7467" y="2548127"/>
              <a:ext cx="1609343" cy="22219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998719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0" y="2004060"/>
                  </a:moveTo>
                  <a:lnTo>
                    <a:pt x="1391412" y="2004060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01483" y="2659379"/>
              <a:ext cx="1390015" cy="2004060"/>
            </a:xfrm>
            <a:custGeom>
              <a:avLst/>
              <a:gdLst/>
              <a:ahLst/>
              <a:cxnLst/>
              <a:rect l="l" t="t" r="r" b="b"/>
              <a:pathLst>
                <a:path w="1390015" h="2004060">
                  <a:moveTo>
                    <a:pt x="1389887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89887" y="2004060"/>
                  </a:lnTo>
                  <a:lnTo>
                    <a:pt x="1389887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01483" y="2659379"/>
              <a:ext cx="1390015" cy="2004060"/>
            </a:xfrm>
            <a:custGeom>
              <a:avLst/>
              <a:gdLst/>
              <a:ahLst/>
              <a:cxnLst/>
              <a:rect l="l" t="t" r="r" b="b"/>
              <a:pathLst>
                <a:path w="1390015" h="2004060">
                  <a:moveTo>
                    <a:pt x="0" y="2004060"/>
                  </a:moveTo>
                  <a:lnTo>
                    <a:pt x="1389887" y="2004060"/>
                  </a:lnTo>
                  <a:lnTo>
                    <a:pt x="1389887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4844" y="3368014"/>
              <a:ext cx="957059" cy="64924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23389" y="379857"/>
            <a:ext cx="16198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Master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727695" y="3497326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892040" y="2653029"/>
            <a:ext cx="6145530" cy="2169160"/>
            <a:chOff x="4892040" y="2653029"/>
            <a:chExt cx="6145530" cy="2169160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2040" y="4126966"/>
              <a:ext cx="694969" cy="69496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7196" y="4232147"/>
              <a:ext cx="489203" cy="4892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2708" y="4126966"/>
              <a:ext cx="694969" cy="69496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07864" y="4232147"/>
              <a:ext cx="489203" cy="4892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84136" y="4126966"/>
              <a:ext cx="694969" cy="69496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9292" y="4232147"/>
              <a:ext cx="489203" cy="48920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96328" y="4126966"/>
              <a:ext cx="694969" cy="69496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1484" y="4232147"/>
              <a:ext cx="489203" cy="48920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639300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1391411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1" y="2004060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39300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0" y="2004060"/>
                  </a:moveTo>
                  <a:lnTo>
                    <a:pt x="1391411" y="2004060"/>
                  </a:lnTo>
                  <a:lnTo>
                    <a:pt x="1391411" y="0"/>
                  </a:lnTo>
                  <a:lnTo>
                    <a:pt x="0" y="0"/>
                  </a:lnTo>
                  <a:lnTo>
                    <a:pt x="0" y="200406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52660" y="3368014"/>
              <a:ext cx="957059" cy="64924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0066146" y="3497326"/>
            <a:ext cx="537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11623" y="1856232"/>
            <a:ext cx="7185659" cy="3228340"/>
            <a:chOff x="4611623" y="1856232"/>
            <a:chExt cx="7185659" cy="3228340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1952" y="4126966"/>
              <a:ext cx="694969" cy="69496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27108" y="4232148"/>
              <a:ext cx="489203" cy="48920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34144" y="4126966"/>
              <a:ext cx="694969" cy="69496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9300" y="4232148"/>
              <a:ext cx="489203" cy="4892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1623" y="1856232"/>
              <a:ext cx="7185659" cy="322783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722875" y="1967484"/>
              <a:ext cx="6967855" cy="3009900"/>
            </a:xfrm>
            <a:custGeom>
              <a:avLst/>
              <a:gdLst/>
              <a:ahLst/>
              <a:cxnLst/>
              <a:rect l="l" t="t" r="r" b="b"/>
              <a:pathLst>
                <a:path w="6967855" h="3009900">
                  <a:moveTo>
                    <a:pt x="0" y="3009900"/>
                  </a:moveTo>
                  <a:lnTo>
                    <a:pt x="6967728" y="3009900"/>
                  </a:lnTo>
                  <a:lnTo>
                    <a:pt x="6967728" y="0"/>
                  </a:lnTo>
                  <a:lnTo>
                    <a:pt x="0" y="0"/>
                  </a:lnTo>
                  <a:lnTo>
                    <a:pt x="0" y="300990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4111" y="2807792"/>
              <a:ext cx="576072" cy="54500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45551" y="2938272"/>
              <a:ext cx="405383" cy="34442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37631" y="2807792"/>
              <a:ext cx="577596" cy="54500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30595" y="2938272"/>
              <a:ext cx="405384" cy="34442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91927" y="2845892"/>
              <a:ext cx="576072" cy="54500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83367" y="2976372"/>
              <a:ext cx="405383" cy="344424"/>
            </a:xfrm>
            <a:prstGeom prst="rect">
              <a:avLst/>
            </a:prstGeom>
          </p:spPr>
        </p:pic>
      </p:grpSp>
      <p:grpSp>
        <p:nvGrpSpPr>
          <p:cNvPr id="41" name="object 41"/>
          <p:cNvGrpSpPr/>
          <p:nvPr/>
        </p:nvGrpSpPr>
        <p:grpSpPr>
          <a:xfrm>
            <a:off x="1879092" y="2659379"/>
            <a:ext cx="1391920" cy="2004060"/>
            <a:chOff x="1879092" y="2659379"/>
            <a:chExt cx="1391920" cy="2004060"/>
          </a:xfrm>
        </p:grpSpPr>
        <p:sp>
          <p:nvSpPr>
            <p:cNvPr id="42" name="object 42"/>
            <p:cNvSpPr/>
            <p:nvPr/>
          </p:nvSpPr>
          <p:spPr>
            <a:xfrm>
              <a:off x="1879092" y="2659379"/>
              <a:ext cx="1391920" cy="2004060"/>
            </a:xfrm>
            <a:custGeom>
              <a:avLst/>
              <a:gdLst/>
              <a:ahLst/>
              <a:cxnLst/>
              <a:rect l="l" t="t" r="r" b="b"/>
              <a:pathLst>
                <a:path w="1391920" h="2004060">
                  <a:moveTo>
                    <a:pt x="1391411" y="0"/>
                  </a:moveTo>
                  <a:lnTo>
                    <a:pt x="0" y="0"/>
                  </a:lnTo>
                  <a:lnTo>
                    <a:pt x="0" y="2004060"/>
                  </a:lnTo>
                  <a:lnTo>
                    <a:pt x="1391411" y="2004060"/>
                  </a:lnTo>
                  <a:lnTo>
                    <a:pt x="1391411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14728" y="3368014"/>
              <a:ext cx="1117104" cy="649249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879092" y="2659379"/>
            <a:ext cx="1391920" cy="200406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Times New Roman"/>
              <a:cs typeface="Times New Roman"/>
            </a:endParaRPr>
          </a:p>
          <a:p>
            <a:pPr marL="358775">
              <a:lnSpc>
                <a:spcPct val="100000"/>
              </a:lnSpc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Master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392936" y="1856232"/>
            <a:ext cx="10404475" cy="3228340"/>
            <a:chOff x="1392936" y="1856232"/>
            <a:chExt cx="10404475" cy="3228340"/>
          </a:xfrm>
        </p:grpSpPr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1744" y="4053814"/>
              <a:ext cx="694969" cy="69496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6900" y="4158996"/>
              <a:ext cx="489204" cy="489204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3936" y="4053814"/>
              <a:ext cx="694969" cy="69496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9091" y="4158996"/>
              <a:ext cx="489204" cy="489204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92936" y="1856232"/>
              <a:ext cx="10404348" cy="32278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1504188" y="1967484"/>
              <a:ext cx="10186670" cy="3009900"/>
            </a:xfrm>
            <a:custGeom>
              <a:avLst/>
              <a:gdLst/>
              <a:ahLst/>
              <a:cxnLst/>
              <a:rect l="l" t="t" r="r" b="b"/>
              <a:pathLst>
                <a:path w="10186670" h="3009900">
                  <a:moveTo>
                    <a:pt x="0" y="3009900"/>
                  </a:moveTo>
                  <a:lnTo>
                    <a:pt x="10186416" y="3009900"/>
                  </a:lnTo>
                  <a:lnTo>
                    <a:pt x="10186416" y="0"/>
                  </a:lnTo>
                  <a:lnTo>
                    <a:pt x="0" y="0"/>
                  </a:lnTo>
                  <a:lnTo>
                    <a:pt x="0" y="300990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49652" y="2404910"/>
              <a:ext cx="3313176" cy="400773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2575305" y="2431034"/>
              <a:ext cx="3173730" cy="234950"/>
            </a:xfrm>
            <a:custGeom>
              <a:avLst/>
              <a:gdLst/>
              <a:ahLst/>
              <a:cxnLst/>
              <a:rect l="l" t="t" r="r" b="b"/>
              <a:pathLst>
                <a:path w="3173729" h="234950">
                  <a:moveTo>
                    <a:pt x="12700" y="184150"/>
                  </a:moveTo>
                  <a:lnTo>
                    <a:pt x="0" y="184150"/>
                  </a:lnTo>
                  <a:lnTo>
                    <a:pt x="0" y="234950"/>
                  </a:lnTo>
                  <a:lnTo>
                    <a:pt x="12700" y="234950"/>
                  </a:lnTo>
                  <a:lnTo>
                    <a:pt x="12700" y="184150"/>
                  </a:lnTo>
                  <a:close/>
                </a:path>
                <a:path w="3173729" h="234950">
                  <a:moveTo>
                    <a:pt x="12700" y="133350"/>
                  </a:moveTo>
                  <a:lnTo>
                    <a:pt x="0" y="133350"/>
                  </a:lnTo>
                  <a:lnTo>
                    <a:pt x="0" y="146050"/>
                  </a:lnTo>
                  <a:lnTo>
                    <a:pt x="12700" y="146050"/>
                  </a:lnTo>
                  <a:lnTo>
                    <a:pt x="12700" y="133350"/>
                  </a:lnTo>
                  <a:close/>
                </a:path>
                <a:path w="3173729" h="234950">
                  <a:moveTo>
                    <a:pt x="12700" y="44450"/>
                  </a:moveTo>
                  <a:lnTo>
                    <a:pt x="0" y="44450"/>
                  </a:lnTo>
                  <a:lnTo>
                    <a:pt x="0" y="95250"/>
                  </a:lnTo>
                  <a:lnTo>
                    <a:pt x="12700" y="95250"/>
                  </a:lnTo>
                  <a:lnTo>
                    <a:pt x="12700" y="44450"/>
                  </a:lnTo>
                  <a:close/>
                </a:path>
                <a:path w="3173729" h="234950">
                  <a:moveTo>
                    <a:pt x="19050" y="0"/>
                  </a:moveTo>
                  <a:lnTo>
                    <a:pt x="6350" y="0"/>
                  </a:lnTo>
                  <a:lnTo>
                    <a:pt x="6350" y="12700"/>
                  </a:lnTo>
                  <a:lnTo>
                    <a:pt x="19050" y="12700"/>
                  </a:lnTo>
                  <a:lnTo>
                    <a:pt x="19050" y="0"/>
                  </a:lnTo>
                  <a:close/>
                </a:path>
                <a:path w="3173729" h="234950">
                  <a:moveTo>
                    <a:pt x="107950" y="0"/>
                  </a:moveTo>
                  <a:lnTo>
                    <a:pt x="57150" y="0"/>
                  </a:lnTo>
                  <a:lnTo>
                    <a:pt x="57150" y="12700"/>
                  </a:lnTo>
                  <a:lnTo>
                    <a:pt x="107950" y="12700"/>
                  </a:lnTo>
                  <a:lnTo>
                    <a:pt x="107950" y="0"/>
                  </a:lnTo>
                  <a:close/>
                </a:path>
                <a:path w="3173729" h="234950">
                  <a:moveTo>
                    <a:pt x="158750" y="0"/>
                  </a:moveTo>
                  <a:lnTo>
                    <a:pt x="146050" y="0"/>
                  </a:lnTo>
                  <a:lnTo>
                    <a:pt x="146050" y="12700"/>
                  </a:lnTo>
                  <a:lnTo>
                    <a:pt x="158750" y="12700"/>
                  </a:lnTo>
                  <a:lnTo>
                    <a:pt x="158750" y="0"/>
                  </a:lnTo>
                  <a:close/>
                </a:path>
                <a:path w="3173729" h="234950">
                  <a:moveTo>
                    <a:pt x="247650" y="0"/>
                  </a:moveTo>
                  <a:lnTo>
                    <a:pt x="196850" y="0"/>
                  </a:lnTo>
                  <a:lnTo>
                    <a:pt x="196850" y="12700"/>
                  </a:lnTo>
                  <a:lnTo>
                    <a:pt x="247650" y="12700"/>
                  </a:lnTo>
                  <a:lnTo>
                    <a:pt x="247650" y="0"/>
                  </a:lnTo>
                  <a:close/>
                </a:path>
                <a:path w="3173729" h="234950">
                  <a:moveTo>
                    <a:pt x="298450" y="0"/>
                  </a:moveTo>
                  <a:lnTo>
                    <a:pt x="285750" y="0"/>
                  </a:lnTo>
                  <a:lnTo>
                    <a:pt x="285750" y="12700"/>
                  </a:lnTo>
                  <a:lnTo>
                    <a:pt x="298450" y="12700"/>
                  </a:lnTo>
                  <a:lnTo>
                    <a:pt x="298450" y="0"/>
                  </a:lnTo>
                  <a:close/>
                </a:path>
                <a:path w="3173729" h="234950">
                  <a:moveTo>
                    <a:pt x="387350" y="0"/>
                  </a:moveTo>
                  <a:lnTo>
                    <a:pt x="336550" y="0"/>
                  </a:lnTo>
                  <a:lnTo>
                    <a:pt x="336550" y="12700"/>
                  </a:lnTo>
                  <a:lnTo>
                    <a:pt x="387350" y="12700"/>
                  </a:lnTo>
                  <a:lnTo>
                    <a:pt x="387350" y="0"/>
                  </a:lnTo>
                  <a:close/>
                </a:path>
                <a:path w="3173729" h="234950">
                  <a:moveTo>
                    <a:pt x="438150" y="0"/>
                  </a:moveTo>
                  <a:lnTo>
                    <a:pt x="425450" y="0"/>
                  </a:lnTo>
                  <a:lnTo>
                    <a:pt x="425450" y="12700"/>
                  </a:lnTo>
                  <a:lnTo>
                    <a:pt x="438150" y="12700"/>
                  </a:lnTo>
                  <a:lnTo>
                    <a:pt x="438150" y="0"/>
                  </a:lnTo>
                  <a:close/>
                </a:path>
                <a:path w="3173729" h="234950">
                  <a:moveTo>
                    <a:pt x="527050" y="0"/>
                  </a:moveTo>
                  <a:lnTo>
                    <a:pt x="476250" y="0"/>
                  </a:lnTo>
                  <a:lnTo>
                    <a:pt x="476250" y="12700"/>
                  </a:lnTo>
                  <a:lnTo>
                    <a:pt x="527050" y="12700"/>
                  </a:lnTo>
                  <a:lnTo>
                    <a:pt x="527050" y="0"/>
                  </a:lnTo>
                  <a:close/>
                </a:path>
                <a:path w="3173729" h="234950">
                  <a:moveTo>
                    <a:pt x="577850" y="0"/>
                  </a:moveTo>
                  <a:lnTo>
                    <a:pt x="565150" y="0"/>
                  </a:lnTo>
                  <a:lnTo>
                    <a:pt x="565150" y="12700"/>
                  </a:lnTo>
                  <a:lnTo>
                    <a:pt x="577850" y="12700"/>
                  </a:lnTo>
                  <a:lnTo>
                    <a:pt x="577850" y="0"/>
                  </a:lnTo>
                  <a:close/>
                </a:path>
                <a:path w="3173729" h="234950">
                  <a:moveTo>
                    <a:pt x="666750" y="0"/>
                  </a:moveTo>
                  <a:lnTo>
                    <a:pt x="615950" y="0"/>
                  </a:lnTo>
                  <a:lnTo>
                    <a:pt x="615950" y="12700"/>
                  </a:lnTo>
                  <a:lnTo>
                    <a:pt x="666750" y="12700"/>
                  </a:lnTo>
                  <a:lnTo>
                    <a:pt x="666750" y="0"/>
                  </a:lnTo>
                  <a:close/>
                </a:path>
                <a:path w="3173729" h="234950">
                  <a:moveTo>
                    <a:pt x="717549" y="0"/>
                  </a:moveTo>
                  <a:lnTo>
                    <a:pt x="704849" y="0"/>
                  </a:lnTo>
                  <a:lnTo>
                    <a:pt x="704849" y="12700"/>
                  </a:lnTo>
                  <a:lnTo>
                    <a:pt x="717549" y="12700"/>
                  </a:lnTo>
                  <a:lnTo>
                    <a:pt x="717549" y="0"/>
                  </a:lnTo>
                  <a:close/>
                </a:path>
                <a:path w="3173729" h="234950">
                  <a:moveTo>
                    <a:pt x="806449" y="0"/>
                  </a:moveTo>
                  <a:lnTo>
                    <a:pt x="755649" y="0"/>
                  </a:lnTo>
                  <a:lnTo>
                    <a:pt x="755649" y="12700"/>
                  </a:lnTo>
                  <a:lnTo>
                    <a:pt x="806449" y="12700"/>
                  </a:lnTo>
                  <a:lnTo>
                    <a:pt x="806449" y="0"/>
                  </a:lnTo>
                  <a:close/>
                </a:path>
                <a:path w="3173729" h="234950">
                  <a:moveTo>
                    <a:pt x="857249" y="0"/>
                  </a:moveTo>
                  <a:lnTo>
                    <a:pt x="844549" y="0"/>
                  </a:lnTo>
                  <a:lnTo>
                    <a:pt x="844549" y="12700"/>
                  </a:lnTo>
                  <a:lnTo>
                    <a:pt x="857249" y="12700"/>
                  </a:lnTo>
                  <a:lnTo>
                    <a:pt x="857249" y="0"/>
                  </a:lnTo>
                  <a:close/>
                </a:path>
                <a:path w="3173729" h="234950">
                  <a:moveTo>
                    <a:pt x="946149" y="0"/>
                  </a:moveTo>
                  <a:lnTo>
                    <a:pt x="895349" y="0"/>
                  </a:lnTo>
                  <a:lnTo>
                    <a:pt x="895349" y="12700"/>
                  </a:lnTo>
                  <a:lnTo>
                    <a:pt x="946149" y="12700"/>
                  </a:lnTo>
                  <a:lnTo>
                    <a:pt x="946149" y="0"/>
                  </a:lnTo>
                  <a:close/>
                </a:path>
                <a:path w="3173729" h="234950">
                  <a:moveTo>
                    <a:pt x="996949" y="0"/>
                  </a:moveTo>
                  <a:lnTo>
                    <a:pt x="984249" y="0"/>
                  </a:lnTo>
                  <a:lnTo>
                    <a:pt x="984249" y="12700"/>
                  </a:lnTo>
                  <a:lnTo>
                    <a:pt x="996949" y="12700"/>
                  </a:lnTo>
                  <a:lnTo>
                    <a:pt x="996949" y="0"/>
                  </a:lnTo>
                  <a:close/>
                </a:path>
                <a:path w="3173729" h="234950">
                  <a:moveTo>
                    <a:pt x="1085849" y="0"/>
                  </a:moveTo>
                  <a:lnTo>
                    <a:pt x="1035049" y="0"/>
                  </a:lnTo>
                  <a:lnTo>
                    <a:pt x="1035049" y="12700"/>
                  </a:lnTo>
                  <a:lnTo>
                    <a:pt x="1085849" y="12700"/>
                  </a:lnTo>
                  <a:lnTo>
                    <a:pt x="1085849" y="0"/>
                  </a:lnTo>
                  <a:close/>
                </a:path>
                <a:path w="3173729" h="234950">
                  <a:moveTo>
                    <a:pt x="1136649" y="0"/>
                  </a:moveTo>
                  <a:lnTo>
                    <a:pt x="1123949" y="0"/>
                  </a:lnTo>
                  <a:lnTo>
                    <a:pt x="1123949" y="12700"/>
                  </a:lnTo>
                  <a:lnTo>
                    <a:pt x="1136649" y="12700"/>
                  </a:lnTo>
                  <a:lnTo>
                    <a:pt x="1136649" y="0"/>
                  </a:lnTo>
                  <a:close/>
                </a:path>
                <a:path w="3173729" h="234950">
                  <a:moveTo>
                    <a:pt x="1225549" y="0"/>
                  </a:moveTo>
                  <a:lnTo>
                    <a:pt x="1174749" y="0"/>
                  </a:lnTo>
                  <a:lnTo>
                    <a:pt x="1174749" y="12700"/>
                  </a:lnTo>
                  <a:lnTo>
                    <a:pt x="1225549" y="12700"/>
                  </a:lnTo>
                  <a:lnTo>
                    <a:pt x="1225549" y="0"/>
                  </a:lnTo>
                  <a:close/>
                </a:path>
                <a:path w="3173729" h="234950">
                  <a:moveTo>
                    <a:pt x="1276349" y="0"/>
                  </a:moveTo>
                  <a:lnTo>
                    <a:pt x="1263649" y="0"/>
                  </a:lnTo>
                  <a:lnTo>
                    <a:pt x="1263649" y="12700"/>
                  </a:lnTo>
                  <a:lnTo>
                    <a:pt x="1276349" y="12700"/>
                  </a:lnTo>
                  <a:lnTo>
                    <a:pt x="1276349" y="0"/>
                  </a:lnTo>
                  <a:close/>
                </a:path>
                <a:path w="3173729" h="234950">
                  <a:moveTo>
                    <a:pt x="1365249" y="0"/>
                  </a:moveTo>
                  <a:lnTo>
                    <a:pt x="1314449" y="0"/>
                  </a:lnTo>
                  <a:lnTo>
                    <a:pt x="1314449" y="12700"/>
                  </a:lnTo>
                  <a:lnTo>
                    <a:pt x="1365249" y="12700"/>
                  </a:lnTo>
                  <a:lnTo>
                    <a:pt x="1365249" y="0"/>
                  </a:lnTo>
                  <a:close/>
                </a:path>
                <a:path w="3173729" h="234950">
                  <a:moveTo>
                    <a:pt x="1416049" y="0"/>
                  </a:moveTo>
                  <a:lnTo>
                    <a:pt x="1403349" y="0"/>
                  </a:lnTo>
                  <a:lnTo>
                    <a:pt x="1403349" y="12700"/>
                  </a:lnTo>
                  <a:lnTo>
                    <a:pt x="1416049" y="12700"/>
                  </a:lnTo>
                  <a:lnTo>
                    <a:pt x="1416049" y="0"/>
                  </a:lnTo>
                  <a:close/>
                </a:path>
                <a:path w="3173729" h="234950">
                  <a:moveTo>
                    <a:pt x="1504949" y="0"/>
                  </a:moveTo>
                  <a:lnTo>
                    <a:pt x="1454149" y="0"/>
                  </a:lnTo>
                  <a:lnTo>
                    <a:pt x="1454149" y="12700"/>
                  </a:lnTo>
                  <a:lnTo>
                    <a:pt x="1504949" y="12700"/>
                  </a:lnTo>
                  <a:lnTo>
                    <a:pt x="1504949" y="0"/>
                  </a:lnTo>
                  <a:close/>
                </a:path>
                <a:path w="3173729" h="234950">
                  <a:moveTo>
                    <a:pt x="1555749" y="0"/>
                  </a:moveTo>
                  <a:lnTo>
                    <a:pt x="1543049" y="0"/>
                  </a:lnTo>
                  <a:lnTo>
                    <a:pt x="1543049" y="12700"/>
                  </a:lnTo>
                  <a:lnTo>
                    <a:pt x="1555749" y="12700"/>
                  </a:lnTo>
                  <a:lnTo>
                    <a:pt x="1555749" y="0"/>
                  </a:lnTo>
                  <a:close/>
                </a:path>
                <a:path w="3173729" h="234950">
                  <a:moveTo>
                    <a:pt x="1644649" y="0"/>
                  </a:moveTo>
                  <a:lnTo>
                    <a:pt x="1593849" y="0"/>
                  </a:lnTo>
                  <a:lnTo>
                    <a:pt x="1593849" y="12700"/>
                  </a:lnTo>
                  <a:lnTo>
                    <a:pt x="1644649" y="12700"/>
                  </a:lnTo>
                  <a:lnTo>
                    <a:pt x="1644649" y="0"/>
                  </a:lnTo>
                  <a:close/>
                </a:path>
                <a:path w="3173729" h="234950">
                  <a:moveTo>
                    <a:pt x="1695449" y="0"/>
                  </a:moveTo>
                  <a:lnTo>
                    <a:pt x="1682749" y="0"/>
                  </a:lnTo>
                  <a:lnTo>
                    <a:pt x="1682749" y="12700"/>
                  </a:lnTo>
                  <a:lnTo>
                    <a:pt x="1695449" y="12700"/>
                  </a:lnTo>
                  <a:lnTo>
                    <a:pt x="1695449" y="0"/>
                  </a:lnTo>
                  <a:close/>
                </a:path>
                <a:path w="3173729" h="234950">
                  <a:moveTo>
                    <a:pt x="1784349" y="0"/>
                  </a:moveTo>
                  <a:lnTo>
                    <a:pt x="1733549" y="0"/>
                  </a:lnTo>
                  <a:lnTo>
                    <a:pt x="1733549" y="12700"/>
                  </a:lnTo>
                  <a:lnTo>
                    <a:pt x="1784349" y="12700"/>
                  </a:lnTo>
                  <a:lnTo>
                    <a:pt x="1784349" y="0"/>
                  </a:lnTo>
                  <a:close/>
                </a:path>
                <a:path w="3173729" h="234950">
                  <a:moveTo>
                    <a:pt x="1835149" y="0"/>
                  </a:moveTo>
                  <a:lnTo>
                    <a:pt x="1822449" y="0"/>
                  </a:lnTo>
                  <a:lnTo>
                    <a:pt x="1822449" y="12700"/>
                  </a:lnTo>
                  <a:lnTo>
                    <a:pt x="1835149" y="12700"/>
                  </a:lnTo>
                  <a:lnTo>
                    <a:pt x="1835149" y="0"/>
                  </a:lnTo>
                  <a:close/>
                </a:path>
                <a:path w="3173729" h="234950">
                  <a:moveTo>
                    <a:pt x="1924049" y="0"/>
                  </a:moveTo>
                  <a:lnTo>
                    <a:pt x="1873249" y="0"/>
                  </a:lnTo>
                  <a:lnTo>
                    <a:pt x="1873249" y="12700"/>
                  </a:lnTo>
                  <a:lnTo>
                    <a:pt x="1924049" y="12700"/>
                  </a:lnTo>
                  <a:lnTo>
                    <a:pt x="1924049" y="0"/>
                  </a:lnTo>
                  <a:close/>
                </a:path>
                <a:path w="3173729" h="234950">
                  <a:moveTo>
                    <a:pt x="1974849" y="0"/>
                  </a:moveTo>
                  <a:lnTo>
                    <a:pt x="1962149" y="0"/>
                  </a:lnTo>
                  <a:lnTo>
                    <a:pt x="1962149" y="12700"/>
                  </a:lnTo>
                  <a:lnTo>
                    <a:pt x="1974849" y="12700"/>
                  </a:lnTo>
                  <a:lnTo>
                    <a:pt x="1974849" y="0"/>
                  </a:lnTo>
                  <a:close/>
                </a:path>
                <a:path w="3173729" h="234950">
                  <a:moveTo>
                    <a:pt x="2063749" y="0"/>
                  </a:moveTo>
                  <a:lnTo>
                    <a:pt x="2012949" y="0"/>
                  </a:lnTo>
                  <a:lnTo>
                    <a:pt x="2012949" y="12700"/>
                  </a:lnTo>
                  <a:lnTo>
                    <a:pt x="2063749" y="12700"/>
                  </a:lnTo>
                  <a:lnTo>
                    <a:pt x="2063749" y="0"/>
                  </a:lnTo>
                  <a:close/>
                </a:path>
                <a:path w="3173729" h="234950">
                  <a:moveTo>
                    <a:pt x="2114549" y="0"/>
                  </a:moveTo>
                  <a:lnTo>
                    <a:pt x="2101849" y="0"/>
                  </a:lnTo>
                  <a:lnTo>
                    <a:pt x="2101849" y="12700"/>
                  </a:lnTo>
                  <a:lnTo>
                    <a:pt x="2114549" y="12700"/>
                  </a:lnTo>
                  <a:lnTo>
                    <a:pt x="2114549" y="0"/>
                  </a:lnTo>
                  <a:close/>
                </a:path>
                <a:path w="3173729" h="234950">
                  <a:moveTo>
                    <a:pt x="2203449" y="0"/>
                  </a:moveTo>
                  <a:lnTo>
                    <a:pt x="2152649" y="0"/>
                  </a:lnTo>
                  <a:lnTo>
                    <a:pt x="2152649" y="12700"/>
                  </a:lnTo>
                  <a:lnTo>
                    <a:pt x="2203449" y="12700"/>
                  </a:lnTo>
                  <a:lnTo>
                    <a:pt x="2203449" y="0"/>
                  </a:lnTo>
                  <a:close/>
                </a:path>
                <a:path w="3173729" h="234950">
                  <a:moveTo>
                    <a:pt x="2254249" y="0"/>
                  </a:moveTo>
                  <a:lnTo>
                    <a:pt x="2241549" y="0"/>
                  </a:lnTo>
                  <a:lnTo>
                    <a:pt x="2241549" y="12700"/>
                  </a:lnTo>
                  <a:lnTo>
                    <a:pt x="2254249" y="12700"/>
                  </a:lnTo>
                  <a:lnTo>
                    <a:pt x="2254249" y="0"/>
                  </a:lnTo>
                  <a:close/>
                </a:path>
                <a:path w="3173729" h="234950">
                  <a:moveTo>
                    <a:pt x="2343149" y="0"/>
                  </a:moveTo>
                  <a:lnTo>
                    <a:pt x="2292349" y="0"/>
                  </a:lnTo>
                  <a:lnTo>
                    <a:pt x="2292349" y="12700"/>
                  </a:lnTo>
                  <a:lnTo>
                    <a:pt x="2343149" y="12700"/>
                  </a:lnTo>
                  <a:lnTo>
                    <a:pt x="2343149" y="0"/>
                  </a:lnTo>
                  <a:close/>
                </a:path>
                <a:path w="3173729" h="234950">
                  <a:moveTo>
                    <a:pt x="2393949" y="0"/>
                  </a:moveTo>
                  <a:lnTo>
                    <a:pt x="2381249" y="0"/>
                  </a:lnTo>
                  <a:lnTo>
                    <a:pt x="2381249" y="12700"/>
                  </a:lnTo>
                  <a:lnTo>
                    <a:pt x="2393949" y="12700"/>
                  </a:lnTo>
                  <a:lnTo>
                    <a:pt x="2393949" y="0"/>
                  </a:lnTo>
                  <a:close/>
                </a:path>
                <a:path w="3173729" h="234950">
                  <a:moveTo>
                    <a:pt x="2482849" y="0"/>
                  </a:moveTo>
                  <a:lnTo>
                    <a:pt x="2432049" y="0"/>
                  </a:lnTo>
                  <a:lnTo>
                    <a:pt x="2432049" y="12700"/>
                  </a:lnTo>
                  <a:lnTo>
                    <a:pt x="2482849" y="12700"/>
                  </a:lnTo>
                  <a:lnTo>
                    <a:pt x="2482849" y="0"/>
                  </a:lnTo>
                  <a:close/>
                </a:path>
                <a:path w="3173729" h="234950">
                  <a:moveTo>
                    <a:pt x="2533649" y="0"/>
                  </a:moveTo>
                  <a:lnTo>
                    <a:pt x="2520949" y="0"/>
                  </a:lnTo>
                  <a:lnTo>
                    <a:pt x="2520949" y="12700"/>
                  </a:lnTo>
                  <a:lnTo>
                    <a:pt x="2533649" y="12700"/>
                  </a:lnTo>
                  <a:lnTo>
                    <a:pt x="2533649" y="0"/>
                  </a:lnTo>
                  <a:close/>
                </a:path>
                <a:path w="3173729" h="234950">
                  <a:moveTo>
                    <a:pt x="2622549" y="0"/>
                  </a:moveTo>
                  <a:lnTo>
                    <a:pt x="2571749" y="0"/>
                  </a:lnTo>
                  <a:lnTo>
                    <a:pt x="2571749" y="12700"/>
                  </a:lnTo>
                  <a:lnTo>
                    <a:pt x="2622549" y="12700"/>
                  </a:lnTo>
                  <a:lnTo>
                    <a:pt x="2622549" y="0"/>
                  </a:lnTo>
                  <a:close/>
                </a:path>
                <a:path w="3173729" h="234950">
                  <a:moveTo>
                    <a:pt x="2673349" y="0"/>
                  </a:moveTo>
                  <a:lnTo>
                    <a:pt x="2660649" y="0"/>
                  </a:lnTo>
                  <a:lnTo>
                    <a:pt x="2660649" y="12700"/>
                  </a:lnTo>
                  <a:lnTo>
                    <a:pt x="2673349" y="12700"/>
                  </a:lnTo>
                  <a:lnTo>
                    <a:pt x="2673349" y="0"/>
                  </a:lnTo>
                  <a:close/>
                </a:path>
                <a:path w="3173729" h="234950">
                  <a:moveTo>
                    <a:pt x="2762249" y="0"/>
                  </a:moveTo>
                  <a:lnTo>
                    <a:pt x="2711449" y="0"/>
                  </a:lnTo>
                  <a:lnTo>
                    <a:pt x="2711449" y="12700"/>
                  </a:lnTo>
                  <a:lnTo>
                    <a:pt x="2762249" y="12700"/>
                  </a:lnTo>
                  <a:lnTo>
                    <a:pt x="2762249" y="0"/>
                  </a:lnTo>
                  <a:close/>
                </a:path>
                <a:path w="3173729" h="234950">
                  <a:moveTo>
                    <a:pt x="2813049" y="0"/>
                  </a:moveTo>
                  <a:lnTo>
                    <a:pt x="2800349" y="0"/>
                  </a:lnTo>
                  <a:lnTo>
                    <a:pt x="2800349" y="12700"/>
                  </a:lnTo>
                  <a:lnTo>
                    <a:pt x="2813049" y="12700"/>
                  </a:lnTo>
                  <a:lnTo>
                    <a:pt x="2813049" y="0"/>
                  </a:lnTo>
                  <a:close/>
                </a:path>
                <a:path w="3173729" h="234950">
                  <a:moveTo>
                    <a:pt x="2901949" y="0"/>
                  </a:moveTo>
                  <a:lnTo>
                    <a:pt x="2851149" y="0"/>
                  </a:lnTo>
                  <a:lnTo>
                    <a:pt x="2851149" y="12700"/>
                  </a:lnTo>
                  <a:lnTo>
                    <a:pt x="2901949" y="12700"/>
                  </a:lnTo>
                  <a:lnTo>
                    <a:pt x="2901949" y="0"/>
                  </a:lnTo>
                  <a:close/>
                </a:path>
                <a:path w="3173729" h="234950">
                  <a:moveTo>
                    <a:pt x="2952749" y="0"/>
                  </a:moveTo>
                  <a:lnTo>
                    <a:pt x="2940049" y="0"/>
                  </a:lnTo>
                  <a:lnTo>
                    <a:pt x="2940049" y="12700"/>
                  </a:lnTo>
                  <a:lnTo>
                    <a:pt x="2952749" y="12700"/>
                  </a:lnTo>
                  <a:lnTo>
                    <a:pt x="2952749" y="0"/>
                  </a:lnTo>
                  <a:close/>
                </a:path>
                <a:path w="3173729" h="234950">
                  <a:moveTo>
                    <a:pt x="3041649" y="0"/>
                  </a:moveTo>
                  <a:lnTo>
                    <a:pt x="2990849" y="0"/>
                  </a:lnTo>
                  <a:lnTo>
                    <a:pt x="2990849" y="12700"/>
                  </a:lnTo>
                  <a:lnTo>
                    <a:pt x="3041649" y="12700"/>
                  </a:lnTo>
                  <a:lnTo>
                    <a:pt x="3041649" y="0"/>
                  </a:lnTo>
                  <a:close/>
                </a:path>
                <a:path w="3173729" h="234950">
                  <a:moveTo>
                    <a:pt x="3092449" y="0"/>
                  </a:moveTo>
                  <a:lnTo>
                    <a:pt x="3079749" y="0"/>
                  </a:lnTo>
                  <a:lnTo>
                    <a:pt x="3079749" y="12700"/>
                  </a:lnTo>
                  <a:lnTo>
                    <a:pt x="3092449" y="12700"/>
                  </a:lnTo>
                  <a:lnTo>
                    <a:pt x="3092449" y="0"/>
                  </a:lnTo>
                  <a:close/>
                </a:path>
                <a:path w="3173729" h="234950">
                  <a:moveTo>
                    <a:pt x="3129153" y="6350"/>
                  </a:moveTo>
                  <a:lnTo>
                    <a:pt x="3129153" y="52196"/>
                  </a:lnTo>
                  <a:lnTo>
                    <a:pt x="3141853" y="52196"/>
                  </a:lnTo>
                  <a:lnTo>
                    <a:pt x="3141853" y="12700"/>
                  </a:lnTo>
                  <a:lnTo>
                    <a:pt x="3130549" y="12700"/>
                  </a:lnTo>
                  <a:lnTo>
                    <a:pt x="3130549" y="7746"/>
                  </a:lnTo>
                  <a:lnTo>
                    <a:pt x="3129153" y="6350"/>
                  </a:lnTo>
                  <a:close/>
                </a:path>
                <a:path w="3173729" h="234950">
                  <a:moveTo>
                    <a:pt x="3130549" y="7746"/>
                  </a:moveTo>
                  <a:lnTo>
                    <a:pt x="3130549" y="12700"/>
                  </a:lnTo>
                  <a:lnTo>
                    <a:pt x="3135503" y="12700"/>
                  </a:lnTo>
                  <a:lnTo>
                    <a:pt x="3130549" y="7746"/>
                  </a:lnTo>
                  <a:close/>
                </a:path>
                <a:path w="3173729" h="234950">
                  <a:moveTo>
                    <a:pt x="3141853" y="0"/>
                  </a:moveTo>
                  <a:lnTo>
                    <a:pt x="3130549" y="0"/>
                  </a:lnTo>
                  <a:lnTo>
                    <a:pt x="3130549" y="7746"/>
                  </a:lnTo>
                  <a:lnTo>
                    <a:pt x="3135503" y="12700"/>
                  </a:lnTo>
                  <a:lnTo>
                    <a:pt x="3141853" y="12700"/>
                  </a:lnTo>
                  <a:lnTo>
                    <a:pt x="3141853" y="0"/>
                  </a:lnTo>
                  <a:close/>
                </a:path>
                <a:path w="3173729" h="234950">
                  <a:moveTo>
                    <a:pt x="3141853" y="90296"/>
                  </a:moveTo>
                  <a:lnTo>
                    <a:pt x="3129153" y="90296"/>
                  </a:lnTo>
                  <a:lnTo>
                    <a:pt x="3129153" y="102996"/>
                  </a:lnTo>
                  <a:lnTo>
                    <a:pt x="3141853" y="102996"/>
                  </a:lnTo>
                  <a:lnTo>
                    <a:pt x="3141853" y="90296"/>
                  </a:lnTo>
                  <a:close/>
                </a:path>
                <a:path w="3173729" h="234950">
                  <a:moveTo>
                    <a:pt x="3129153" y="146050"/>
                  </a:moveTo>
                  <a:lnTo>
                    <a:pt x="3097403" y="146050"/>
                  </a:lnTo>
                  <a:lnTo>
                    <a:pt x="3135503" y="222250"/>
                  </a:lnTo>
                  <a:lnTo>
                    <a:pt x="3167253" y="158750"/>
                  </a:lnTo>
                  <a:lnTo>
                    <a:pt x="3129153" y="158750"/>
                  </a:lnTo>
                  <a:lnTo>
                    <a:pt x="3129153" y="146050"/>
                  </a:lnTo>
                  <a:close/>
                </a:path>
                <a:path w="3173729" h="234950">
                  <a:moveTo>
                    <a:pt x="3141853" y="141096"/>
                  </a:moveTo>
                  <a:lnTo>
                    <a:pt x="3129153" y="141096"/>
                  </a:lnTo>
                  <a:lnTo>
                    <a:pt x="3129153" y="158750"/>
                  </a:lnTo>
                  <a:lnTo>
                    <a:pt x="3141853" y="158750"/>
                  </a:lnTo>
                  <a:lnTo>
                    <a:pt x="3141853" y="141096"/>
                  </a:lnTo>
                  <a:close/>
                </a:path>
                <a:path w="3173729" h="234950">
                  <a:moveTo>
                    <a:pt x="3173603" y="146050"/>
                  </a:moveTo>
                  <a:lnTo>
                    <a:pt x="3141853" y="146050"/>
                  </a:lnTo>
                  <a:lnTo>
                    <a:pt x="3141853" y="158750"/>
                  </a:lnTo>
                  <a:lnTo>
                    <a:pt x="3167253" y="158750"/>
                  </a:lnTo>
                  <a:lnTo>
                    <a:pt x="3173603" y="146050"/>
                  </a:lnTo>
                  <a:close/>
                </a:path>
              </a:pathLst>
            </a:custGeom>
            <a:solidFill>
              <a:srgbClr val="BE0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43555" y="2305799"/>
              <a:ext cx="5605272" cy="50598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570099" y="2331847"/>
              <a:ext cx="5465445" cy="342265"/>
            </a:xfrm>
            <a:custGeom>
              <a:avLst/>
              <a:gdLst/>
              <a:ahLst/>
              <a:cxnLst/>
              <a:rect l="l" t="t" r="r" b="b"/>
              <a:pathLst>
                <a:path w="5465445" h="342264">
                  <a:moveTo>
                    <a:pt x="281305" y="329311"/>
                  </a:moveTo>
                  <a:lnTo>
                    <a:pt x="230505" y="329311"/>
                  </a:lnTo>
                  <a:lnTo>
                    <a:pt x="230505" y="342011"/>
                  </a:lnTo>
                  <a:lnTo>
                    <a:pt x="281305" y="342011"/>
                  </a:lnTo>
                  <a:lnTo>
                    <a:pt x="281305" y="329311"/>
                  </a:lnTo>
                  <a:close/>
                </a:path>
                <a:path w="5465445" h="342264">
                  <a:moveTo>
                    <a:pt x="192405" y="329311"/>
                  </a:moveTo>
                  <a:lnTo>
                    <a:pt x="179705" y="329311"/>
                  </a:lnTo>
                  <a:lnTo>
                    <a:pt x="179705" y="342011"/>
                  </a:lnTo>
                  <a:lnTo>
                    <a:pt x="192405" y="342011"/>
                  </a:lnTo>
                  <a:lnTo>
                    <a:pt x="192405" y="329311"/>
                  </a:lnTo>
                  <a:close/>
                </a:path>
                <a:path w="5465445" h="342264">
                  <a:moveTo>
                    <a:pt x="141605" y="329311"/>
                  </a:moveTo>
                  <a:lnTo>
                    <a:pt x="90805" y="329311"/>
                  </a:lnTo>
                  <a:lnTo>
                    <a:pt x="90805" y="342011"/>
                  </a:lnTo>
                  <a:lnTo>
                    <a:pt x="141605" y="342011"/>
                  </a:lnTo>
                  <a:lnTo>
                    <a:pt x="141605" y="329311"/>
                  </a:lnTo>
                  <a:close/>
                </a:path>
                <a:path w="5465445" h="342264">
                  <a:moveTo>
                    <a:pt x="52705" y="329311"/>
                  </a:moveTo>
                  <a:lnTo>
                    <a:pt x="40005" y="329311"/>
                  </a:lnTo>
                  <a:lnTo>
                    <a:pt x="40005" y="342011"/>
                  </a:lnTo>
                  <a:lnTo>
                    <a:pt x="52705" y="342011"/>
                  </a:lnTo>
                  <a:lnTo>
                    <a:pt x="52705" y="329311"/>
                  </a:lnTo>
                  <a:close/>
                </a:path>
                <a:path w="5465445" h="342264">
                  <a:moveTo>
                    <a:pt x="12700" y="280542"/>
                  </a:moveTo>
                  <a:lnTo>
                    <a:pt x="0" y="280542"/>
                  </a:lnTo>
                  <a:lnTo>
                    <a:pt x="0" y="331342"/>
                  </a:lnTo>
                  <a:lnTo>
                    <a:pt x="12700" y="331342"/>
                  </a:lnTo>
                  <a:lnTo>
                    <a:pt x="12700" y="280542"/>
                  </a:lnTo>
                  <a:close/>
                </a:path>
                <a:path w="5465445" h="342264">
                  <a:moveTo>
                    <a:pt x="12700" y="229742"/>
                  </a:moveTo>
                  <a:lnTo>
                    <a:pt x="0" y="229742"/>
                  </a:lnTo>
                  <a:lnTo>
                    <a:pt x="0" y="242442"/>
                  </a:lnTo>
                  <a:lnTo>
                    <a:pt x="12700" y="242442"/>
                  </a:lnTo>
                  <a:lnTo>
                    <a:pt x="12700" y="229742"/>
                  </a:lnTo>
                  <a:close/>
                </a:path>
                <a:path w="5465445" h="342264">
                  <a:moveTo>
                    <a:pt x="12700" y="140842"/>
                  </a:moveTo>
                  <a:lnTo>
                    <a:pt x="0" y="140842"/>
                  </a:lnTo>
                  <a:lnTo>
                    <a:pt x="0" y="191642"/>
                  </a:lnTo>
                  <a:lnTo>
                    <a:pt x="12700" y="191642"/>
                  </a:lnTo>
                  <a:lnTo>
                    <a:pt x="12700" y="140842"/>
                  </a:lnTo>
                  <a:close/>
                </a:path>
                <a:path w="5465445" h="342264">
                  <a:moveTo>
                    <a:pt x="12700" y="90042"/>
                  </a:moveTo>
                  <a:lnTo>
                    <a:pt x="0" y="90042"/>
                  </a:lnTo>
                  <a:lnTo>
                    <a:pt x="0" y="102742"/>
                  </a:lnTo>
                  <a:lnTo>
                    <a:pt x="12700" y="102742"/>
                  </a:lnTo>
                  <a:lnTo>
                    <a:pt x="12700" y="90042"/>
                  </a:lnTo>
                  <a:close/>
                </a:path>
                <a:path w="5465445" h="342264">
                  <a:moveTo>
                    <a:pt x="11556" y="0"/>
                  </a:moveTo>
                  <a:lnTo>
                    <a:pt x="0" y="0"/>
                  </a:lnTo>
                  <a:lnTo>
                    <a:pt x="0" y="51942"/>
                  </a:lnTo>
                  <a:lnTo>
                    <a:pt x="12700" y="51942"/>
                  </a:lnTo>
                  <a:lnTo>
                    <a:pt x="12700" y="12700"/>
                  </a:lnTo>
                  <a:lnTo>
                    <a:pt x="6350" y="12700"/>
                  </a:lnTo>
                  <a:lnTo>
                    <a:pt x="11556" y="7493"/>
                  </a:lnTo>
                  <a:lnTo>
                    <a:pt x="11556" y="0"/>
                  </a:lnTo>
                  <a:close/>
                </a:path>
                <a:path w="5465445" h="342264">
                  <a:moveTo>
                    <a:pt x="11556" y="7493"/>
                  </a:moveTo>
                  <a:lnTo>
                    <a:pt x="6350" y="12700"/>
                  </a:lnTo>
                  <a:lnTo>
                    <a:pt x="11556" y="12700"/>
                  </a:lnTo>
                  <a:lnTo>
                    <a:pt x="11556" y="7493"/>
                  </a:lnTo>
                  <a:close/>
                </a:path>
                <a:path w="5465445" h="342264">
                  <a:moveTo>
                    <a:pt x="12700" y="6350"/>
                  </a:moveTo>
                  <a:lnTo>
                    <a:pt x="11556" y="7493"/>
                  </a:lnTo>
                  <a:lnTo>
                    <a:pt x="11556" y="12700"/>
                  </a:lnTo>
                  <a:lnTo>
                    <a:pt x="12700" y="12700"/>
                  </a:lnTo>
                  <a:lnTo>
                    <a:pt x="12700" y="6350"/>
                  </a:lnTo>
                  <a:close/>
                </a:path>
                <a:path w="5465445" h="342264">
                  <a:moveTo>
                    <a:pt x="62356" y="0"/>
                  </a:moveTo>
                  <a:lnTo>
                    <a:pt x="49656" y="0"/>
                  </a:lnTo>
                  <a:lnTo>
                    <a:pt x="49656" y="12700"/>
                  </a:lnTo>
                  <a:lnTo>
                    <a:pt x="62356" y="12700"/>
                  </a:lnTo>
                  <a:lnTo>
                    <a:pt x="62356" y="0"/>
                  </a:lnTo>
                  <a:close/>
                </a:path>
                <a:path w="5465445" h="342264">
                  <a:moveTo>
                    <a:pt x="151256" y="0"/>
                  </a:moveTo>
                  <a:lnTo>
                    <a:pt x="100456" y="0"/>
                  </a:lnTo>
                  <a:lnTo>
                    <a:pt x="100456" y="12700"/>
                  </a:lnTo>
                  <a:lnTo>
                    <a:pt x="151256" y="12700"/>
                  </a:lnTo>
                  <a:lnTo>
                    <a:pt x="151256" y="0"/>
                  </a:lnTo>
                  <a:close/>
                </a:path>
                <a:path w="5465445" h="342264">
                  <a:moveTo>
                    <a:pt x="202056" y="0"/>
                  </a:moveTo>
                  <a:lnTo>
                    <a:pt x="189356" y="0"/>
                  </a:lnTo>
                  <a:lnTo>
                    <a:pt x="189356" y="12700"/>
                  </a:lnTo>
                  <a:lnTo>
                    <a:pt x="202056" y="12700"/>
                  </a:lnTo>
                  <a:lnTo>
                    <a:pt x="202056" y="0"/>
                  </a:lnTo>
                  <a:close/>
                </a:path>
                <a:path w="5465445" h="342264">
                  <a:moveTo>
                    <a:pt x="290956" y="0"/>
                  </a:moveTo>
                  <a:lnTo>
                    <a:pt x="240156" y="0"/>
                  </a:lnTo>
                  <a:lnTo>
                    <a:pt x="240156" y="12700"/>
                  </a:lnTo>
                  <a:lnTo>
                    <a:pt x="290956" y="12700"/>
                  </a:lnTo>
                  <a:lnTo>
                    <a:pt x="290956" y="0"/>
                  </a:lnTo>
                  <a:close/>
                </a:path>
                <a:path w="5465445" h="342264">
                  <a:moveTo>
                    <a:pt x="341756" y="0"/>
                  </a:moveTo>
                  <a:lnTo>
                    <a:pt x="329056" y="0"/>
                  </a:lnTo>
                  <a:lnTo>
                    <a:pt x="329056" y="12700"/>
                  </a:lnTo>
                  <a:lnTo>
                    <a:pt x="341756" y="12700"/>
                  </a:lnTo>
                  <a:lnTo>
                    <a:pt x="341756" y="0"/>
                  </a:lnTo>
                  <a:close/>
                </a:path>
                <a:path w="5465445" h="342264">
                  <a:moveTo>
                    <a:pt x="430656" y="0"/>
                  </a:moveTo>
                  <a:lnTo>
                    <a:pt x="379856" y="0"/>
                  </a:lnTo>
                  <a:lnTo>
                    <a:pt x="379856" y="12700"/>
                  </a:lnTo>
                  <a:lnTo>
                    <a:pt x="430656" y="12700"/>
                  </a:lnTo>
                  <a:lnTo>
                    <a:pt x="430656" y="0"/>
                  </a:lnTo>
                  <a:close/>
                </a:path>
                <a:path w="5465445" h="342264">
                  <a:moveTo>
                    <a:pt x="481456" y="0"/>
                  </a:moveTo>
                  <a:lnTo>
                    <a:pt x="468756" y="0"/>
                  </a:lnTo>
                  <a:lnTo>
                    <a:pt x="468756" y="12700"/>
                  </a:lnTo>
                  <a:lnTo>
                    <a:pt x="481456" y="12700"/>
                  </a:lnTo>
                  <a:lnTo>
                    <a:pt x="481456" y="0"/>
                  </a:lnTo>
                  <a:close/>
                </a:path>
                <a:path w="5465445" h="342264">
                  <a:moveTo>
                    <a:pt x="570357" y="0"/>
                  </a:moveTo>
                  <a:lnTo>
                    <a:pt x="519556" y="0"/>
                  </a:lnTo>
                  <a:lnTo>
                    <a:pt x="519556" y="12700"/>
                  </a:lnTo>
                  <a:lnTo>
                    <a:pt x="570357" y="12700"/>
                  </a:lnTo>
                  <a:lnTo>
                    <a:pt x="570357" y="0"/>
                  </a:lnTo>
                  <a:close/>
                </a:path>
                <a:path w="5465445" h="342264">
                  <a:moveTo>
                    <a:pt x="621157" y="0"/>
                  </a:moveTo>
                  <a:lnTo>
                    <a:pt x="608457" y="0"/>
                  </a:lnTo>
                  <a:lnTo>
                    <a:pt x="608457" y="12700"/>
                  </a:lnTo>
                  <a:lnTo>
                    <a:pt x="621157" y="12700"/>
                  </a:lnTo>
                  <a:lnTo>
                    <a:pt x="621157" y="0"/>
                  </a:lnTo>
                  <a:close/>
                </a:path>
                <a:path w="5465445" h="342264">
                  <a:moveTo>
                    <a:pt x="710056" y="0"/>
                  </a:moveTo>
                  <a:lnTo>
                    <a:pt x="659257" y="0"/>
                  </a:lnTo>
                  <a:lnTo>
                    <a:pt x="659257" y="12700"/>
                  </a:lnTo>
                  <a:lnTo>
                    <a:pt x="710056" y="12700"/>
                  </a:lnTo>
                  <a:lnTo>
                    <a:pt x="710056" y="0"/>
                  </a:lnTo>
                  <a:close/>
                </a:path>
                <a:path w="5465445" h="342264">
                  <a:moveTo>
                    <a:pt x="760856" y="0"/>
                  </a:moveTo>
                  <a:lnTo>
                    <a:pt x="748156" y="0"/>
                  </a:lnTo>
                  <a:lnTo>
                    <a:pt x="748156" y="12700"/>
                  </a:lnTo>
                  <a:lnTo>
                    <a:pt x="760856" y="12700"/>
                  </a:lnTo>
                  <a:lnTo>
                    <a:pt x="760856" y="0"/>
                  </a:lnTo>
                  <a:close/>
                </a:path>
                <a:path w="5465445" h="342264">
                  <a:moveTo>
                    <a:pt x="849756" y="0"/>
                  </a:moveTo>
                  <a:lnTo>
                    <a:pt x="798956" y="0"/>
                  </a:lnTo>
                  <a:lnTo>
                    <a:pt x="798956" y="12700"/>
                  </a:lnTo>
                  <a:lnTo>
                    <a:pt x="849756" y="12700"/>
                  </a:lnTo>
                  <a:lnTo>
                    <a:pt x="849756" y="0"/>
                  </a:lnTo>
                  <a:close/>
                </a:path>
                <a:path w="5465445" h="342264">
                  <a:moveTo>
                    <a:pt x="900556" y="0"/>
                  </a:moveTo>
                  <a:lnTo>
                    <a:pt x="887856" y="0"/>
                  </a:lnTo>
                  <a:lnTo>
                    <a:pt x="887856" y="12700"/>
                  </a:lnTo>
                  <a:lnTo>
                    <a:pt x="900556" y="12700"/>
                  </a:lnTo>
                  <a:lnTo>
                    <a:pt x="900556" y="0"/>
                  </a:lnTo>
                  <a:close/>
                </a:path>
                <a:path w="5465445" h="342264">
                  <a:moveTo>
                    <a:pt x="989456" y="0"/>
                  </a:moveTo>
                  <a:lnTo>
                    <a:pt x="938656" y="0"/>
                  </a:lnTo>
                  <a:lnTo>
                    <a:pt x="938656" y="12700"/>
                  </a:lnTo>
                  <a:lnTo>
                    <a:pt x="989456" y="12700"/>
                  </a:lnTo>
                  <a:lnTo>
                    <a:pt x="989456" y="0"/>
                  </a:lnTo>
                  <a:close/>
                </a:path>
                <a:path w="5465445" h="342264">
                  <a:moveTo>
                    <a:pt x="1040256" y="0"/>
                  </a:moveTo>
                  <a:lnTo>
                    <a:pt x="1027556" y="0"/>
                  </a:lnTo>
                  <a:lnTo>
                    <a:pt x="1027556" y="12700"/>
                  </a:lnTo>
                  <a:lnTo>
                    <a:pt x="1040256" y="12700"/>
                  </a:lnTo>
                  <a:lnTo>
                    <a:pt x="1040256" y="0"/>
                  </a:lnTo>
                  <a:close/>
                </a:path>
                <a:path w="5465445" h="342264">
                  <a:moveTo>
                    <a:pt x="1129156" y="0"/>
                  </a:moveTo>
                  <a:lnTo>
                    <a:pt x="1078356" y="0"/>
                  </a:lnTo>
                  <a:lnTo>
                    <a:pt x="1078356" y="12700"/>
                  </a:lnTo>
                  <a:lnTo>
                    <a:pt x="1129156" y="12700"/>
                  </a:lnTo>
                  <a:lnTo>
                    <a:pt x="1129156" y="0"/>
                  </a:lnTo>
                  <a:close/>
                </a:path>
                <a:path w="5465445" h="342264">
                  <a:moveTo>
                    <a:pt x="1179956" y="0"/>
                  </a:moveTo>
                  <a:lnTo>
                    <a:pt x="1167256" y="0"/>
                  </a:lnTo>
                  <a:lnTo>
                    <a:pt x="1167256" y="12700"/>
                  </a:lnTo>
                  <a:lnTo>
                    <a:pt x="1179956" y="12700"/>
                  </a:lnTo>
                  <a:lnTo>
                    <a:pt x="1179956" y="0"/>
                  </a:lnTo>
                  <a:close/>
                </a:path>
                <a:path w="5465445" h="342264">
                  <a:moveTo>
                    <a:pt x="1268856" y="0"/>
                  </a:moveTo>
                  <a:lnTo>
                    <a:pt x="1218056" y="0"/>
                  </a:lnTo>
                  <a:lnTo>
                    <a:pt x="1218056" y="12700"/>
                  </a:lnTo>
                  <a:lnTo>
                    <a:pt x="1268856" y="12700"/>
                  </a:lnTo>
                  <a:lnTo>
                    <a:pt x="1268856" y="0"/>
                  </a:lnTo>
                  <a:close/>
                </a:path>
                <a:path w="5465445" h="342264">
                  <a:moveTo>
                    <a:pt x="1319656" y="0"/>
                  </a:moveTo>
                  <a:lnTo>
                    <a:pt x="1306956" y="0"/>
                  </a:lnTo>
                  <a:lnTo>
                    <a:pt x="1306956" y="12700"/>
                  </a:lnTo>
                  <a:lnTo>
                    <a:pt x="1319656" y="12700"/>
                  </a:lnTo>
                  <a:lnTo>
                    <a:pt x="1319656" y="0"/>
                  </a:lnTo>
                  <a:close/>
                </a:path>
                <a:path w="5465445" h="342264">
                  <a:moveTo>
                    <a:pt x="1408556" y="0"/>
                  </a:moveTo>
                  <a:lnTo>
                    <a:pt x="1357756" y="0"/>
                  </a:lnTo>
                  <a:lnTo>
                    <a:pt x="1357756" y="12700"/>
                  </a:lnTo>
                  <a:lnTo>
                    <a:pt x="1408556" y="12700"/>
                  </a:lnTo>
                  <a:lnTo>
                    <a:pt x="1408556" y="0"/>
                  </a:lnTo>
                  <a:close/>
                </a:path>
                <a:path w="5465445" h="342264">
                  <a:moveTo>
                    <a:pt x="1459356" y="0"/>
                  </a:moveTo>
                  <a:lnTo>
                    <a:pt x="1446656" y="0"/>
                  </a:lnTo>
                  <a:lnTo>
                    <a:pt x="1446656" y="12700"/>
                  </a:lnTo>
                  <a:lnTo>
                    <a:pt x="1459356" y="12700"/>
                  </a:lnTo>
                  <a:lnTo>
                    <a:pt x="1459356" y="0"/>
                  </a:lnTo>
                  <a:close/>
                </a:path>
                <a:path w="5465445" h="342264">
                  <a:moveTo>
                    <a:pt x="1548256" y="0"/>
                  </a:moveTo>
                  <a:lnTo>
                    <a:pt x="1497456" y="0"/>
                  </a:lnTo>
                  <a:lnTo>
                    <a:pt x="1497456" y="12700"/>
                  </a:lnTo>
                  <a:lnTo>
                    <a:pt x="1548256" y="12700"/>
                  </a:lnTo>
                  <a:lnTo>
                    <a:pt x="1548256" y="0"/>
                  </a:lnTo>
                  <a:close/>
                </a:path>
                <a:path w="5465445" h="342264">
                  <a:moveTo>
                    <a:pt x="1599056" y="0"/>
                  </a:moveTo>
                  <a:lnTo>
                    <a:pt x="1586356" y="0"/>
                  </a:lnTo>
                  <a:lnTo>
                    <a:pt x="1586356" y="12700"/>
                  </a:lnTo>
                  <a:lnTo>
                    <a:pt x="1599056" y="12700"/>
                  </a:lnTo>
                  <a:lnTo>
                    <a:pt x="1599056" y="0"/>
                  </a:lnTo>
                  <a:close/>
                </a:path>
                <a:path w="5465445" h="342264">
                  <a:moveTo>
                    <a:pt x="1687956" y="0"/>
                  </a:moveTo>
                  <a:lnTo>
                    <a:pt x="1637156" y="0"/>
                  </a:lnTo>
                  <a:lnTo>
                    <a:pt x="1637156" y="12700"/>
                  </a:lnTo>
                  <a:lnTo>
                    <a:pt x="1687956" y="12700"/>
                  </a:lnTo>
                  <a:lnTo>
                    <a:pt x="1687956" y="0"/>
                  </a:lnTo>
                  <a:close/>
                </a:path>
                <a:path w="5465445" h="342264">
                  <a:moveTo>
                    <a:pt x="1738756" y="0"/>
                  </a:moveTo>
                  <a:lnTo>
                    <a:pt x="1726056" y="0"/>
                  </a:lnTo>
                  <a:lnTo>
                    <a:pt x="1726056" y="12700"/>
                  </a:lnTo>
                  <a:lnTo>
                    <a:pt x="1738756" y="12700"/>
                  </a:lnTo>
                  <a:lnTo>
                    <a:pt x="1738756" y="0"/>
                  </a:lnTo>
                  <a:close/>
                </a:path>
                <a:path w="5465445" h="342264">
                  <a:moveTo>
                    <a:pt x="1827656" y="0"/>
                  </a:moveTo>
                  <a:lnTo>
                    <a:pt x="1776856" y="0"/>
                  </a:lnTo>
                  <a:lnTo>
                    <a:pt x="1776856" y="12700"/>
                  </a:lnTo>
                  <a:lnTo>
                    <a:pt x="1827656" y="12700"/>
                  </a:lnTo>
                  <a:lnTo>
                    <a:pt x="1827656" y="0"/>
                  </a:lnTo>
                  <a:close/>
                </a:path>
                <a:path w="5465445" h="342264">
                  <a:moveTo>
                    <a:pt x="1878456" y="0"/>
                  </a:moveTo>
                  <a:lnTo>
                    <a:pt x="1865756" y="0"/>
                  </a:lnTo>
                  <a:lnTo>
                    <a:pt x="1865756" y="12700"/>
                  </a:lnTo>
                  <a:lnTo>
                    <a:pt x="1878456" y="12700"/>
                  </a:lnTo>
                  <a:lnTo>
                    <a:pt x="1878456" y="0"/>
                  </a:lnTo>
                  <a:close/>
                </a:path>
                <a:path w="5465445" h="342264">
                  <a:moveTo>
                    <a:pt x="1967356" y="0"/>
                  </a:moveTo>
                  <a:lnTo>
                    <a:pt x="1916556" y="0"/>
                  </a:lnTo>
                  <a:lnTo>
                    <a:pt x="1916556" y="12700"/>
                  </a:lnTo>
                  <a:lnTo>
                    <a:pt x="1967356" y="12700"/>
                  </a:lnTo>
                  <a:lnTo>
                    <a:pt x="1967356" y="0"/>
                  </a:lnTo>
                  <a:close/>
                </a:path>
                <a:path w="5465445" h="342264">
                  <a:moveTo>
                    <a:pt x="2018156" y="0"/>
                  </a:moveTo>
                  <a:lnTo>
                    <a:pt x="2005456" y="0"/>
                  </a:lnTo>
                  <a:lnTo>
                    <a:pt x="2005456" y="12700"/>
                  </a:lnTo>
                  <a:lnTo>
                    <a:pt x="2018156" y="12700"/>
                  </a:lnTo>
                  <a:lnTo>
                    <a:pt x="2018156" y="0"/>
                  </a:lnTo>
                  <a:close/>
                </a:path>
                <a:path w="5465445" h="342264">
                  <a:moveTo>
                    <a:pt x="2107056" y="0"/>
                  </a:moveTo>
                  <a:lnTo>
                    <a:pt x="2056256" y="0"/>
                  </a:lnTo>
                  <a:lnTo>
                    <a:pt x="2056256" y="12700"/>
                  </a:lnTo>
                  <a:lnTo>
                    <a:pt x="2107056" y="12700"/>
                  </a:lnTo>
                  <a:lnTo>
                    <a:pt x="2107056" y="0"/>
                  </a:lnTo>
                  <a:close/>
                </a:path>
                <a:path w="5465445" h="342264">
                  <a:moveTo>
                    <a:pt x="2157856" y="0"/>
                  </a:moveTo>
                  <a:lnTo>
                    <a:pt x="2145156" y="0"/>
                  </a:lnTo>
                  <a:lnTo>
                    <a:pt x="2145156" y="12700"/>
                  </a:lnTo>
                  <a:lnTo>
                    <a:pt x="2157856" y="12700"/>
                  </a:lnTo>
                  <a:lnTo>
                    <a:pt x="2157856" y="0"/>
                  </a:lnTo>
                  <a:close/>
                </a:path>
                <a:path w="5465445" h="342264">
                  <a:moveTo>
                    <a:pt x="2246756" y="0"/>
                  </a:moveTo>
                  <a:lnTo>
                    <a:pt x="2195956" y="0"/>
                  </a:lnTo>
                  <a:lnTo>
                    <a:pt x="2195956" y="12700"/>
                  </a:lnTo>
                  <a:lnTo>
                    <a:pt x="2246756" y="12700"/>
                  </a:lnTo>
                  <a:lnTo>
                    <a:pt x="2246756" y="0"/>
                  </a:lnTo>
                  <a:close/>
                </a:path>
                <a:path w="5465445" h="342264">
                  <a:moveTo>
                    <a:pt x="2297556" y="0"/>
                  </a:moveTo>
                  <a:lnTo>
                    <a:pt x="2284856" y="0"/>
                  </a:lnTo>
                  <a:lnTo>
                    <a:pt x="2284856" y="12700"/>
                  </a:lnTo>
                  <a:lnTo>
                    <a:pt x="2297556" y="12700"/>
                  </a:lnTo>
                  <a:lnTo>
                    <a:pt x="2297556" y="0"/>
                  </a:lnTo>
                  <a:close/>
                </a:path>
                <a:path w="5465445" h="342264">
                  <a:moveTo>
                    <a:pt x="2386456" y="0"/>
                  </a:moveTo>
                  <a:lnTo>
                    <a:pt x="2335656" y="0"/>
                  </a:lnTo>
                  <a:lnTo>
                    <a:pt x="2335656" y="12700"/>
                  </a:lnTo>
                  <a:lnTo>
                    <a:pt x="2386456" y="12700"/>
                  </a:lnTo>
                  <a:lnTo>
                    <a:pt x="2386456" y="0"/>
                  </a:lnTo>
                  <a:close/>
                </a:path>
                <a:path w="5465445" h="342264">
                  <a:moveTo>
                    <a:pt x="2437256" y="0"/>
                  </a:moveTo>
                  <a:lnTo>
                    <a:pt x="2424556" y="0"/>
                  </a:lnTo>
                  <a:lnTo>
                    <a:pt x="2424556" y="12700"/>
                  </a:lnTo>
                  <a:lnTo>
                    <a:pt x="2437256" y="12700"/>
                  </a:lnTo>
                  <a:lnTo>
                    <a:pt x="2437256" y="0"/>
                  </a:lnTo>
                  <a:close/>
                </a:path>
                <a:path w="5465445" h="342264">
                  <a:moveTo>
                    <a:pt x="2526156" y="0"/>
                  </a:moveTo>
                  <a:lnTo>
                    <a:pt x="2475356" y="0"/>
                  </a:lnTo>
                  <a:lnTo>
                    <a:pt x="2475356" y="12700"/>
                  </a:lnTo>
                  <a:lnTo>
                    <a:pt x="2526156" y="12700"/>
                  </a:lnTo>
                  <a:lnTo>
                    <a:pt x="2526156" y="0"/>
                  </a:lnTo>
                  <a:close/>
                </a:path>
                <a:path w="5465445" h="342264">
                  <a:moveTo>
                    <a:pt x="2576956" y="0"/>
                  </a:moveTo>
                  <a:lnTo>
                    <a:pt x="2564256" y="0"/>
                  </a:lnTo>
                  <a:lnTo>
                    <a:pt x="2564256" y="12700"/>
                  </a:lnTo>
                  <a:lnTo>
                    <a:pt x="2576956" y="12700"/>
                  </a:lnTo>
                  <a:lnTo>
                    <a:pt x="2576956" y="0"/>
                  </a:lnTo>
                  <a:close/>
                </a:path>
                <a:path w="5465445" h="342264">
                  <a:moveTo>
                    <a:pt x="2665856" y="0"/>
                  </a:moveTo>
                  <a:lnTo>
                    <a:pt x="2615056" y="0"/>
                  </a:lnTo>
                  <a:lnTo>
                    <a:pt x="2615056" y="12700"/>
                  </a:lnTo>
                  <a:lnTo>
                    <a:pt x="2665856" y="12700"/>
                  </a:lnTo>
                  <a:lnTo>
                    <a:pt x="2665856" y="0"/>
                  </a:lnTo>
                  <a:close/>
                </a:path>
                <a:path w="5465445" h="342264">
                  <a:moveTo>
                    <a:pt x="2716656" y="0"/>
                  </a:moveTo>
                  <a:lnTo>
                    <a:pt x="2703956" y="0"/>
                  </a:lnTo>
                  <a:lnTo>
                    <a:pt x="2703956" y="12700"/>
                  </a:lnTo>
                  <a:lnTo>
                    <a:pt x="2716656" y="12700"/>
                  </a:lnTo>
                  <a:lnTo>
                    <a:pt x="2716656" y="0"/>
                  </a:lnTo>
                  <a:close/>
                </a:path>
                <a:path w="5465445" h="342264">
                  <a:moveTo>
                    <a:pt x="2805556" y="0"/>
                  </a:moveTo>
                  <a:lnTo>
                    <a:pt x="2754756" y="0"/>
                  </a:lnTo>
                  <a:lnTo>
                    <a:pt x="2754756" y="12700"/>
                  </a:lnTo>
                  <a:lnTo>
                    <a:pt x="2805556" y="12700"/>
                  </a:lnTo>
                  <a:lnTo>
                    <a:pt x="2805556" y="0"/>
                  </a:lnTo>
                  <a:close/>
                </a:path>
                <a:path w="5465445" h="342264">
                  <a:moveTo>
                    <a:pt x="2856356" y="0"/>
                  </a:moveTo>
                  <a:lnTo>
                    <a:pt x="2843656" y="0"/>
                  </a:lnTo>
                  <a:lnTo>
                    <a:pt x="2843656" y="12700"/>
                  </a:lnTo>
                  <a:lnTo>
                    <a:pt x="2856356" y="12700"/>
                  </a:lnTo>
                  <a:lnTo>
                    <a:pt x="2856356" y="0"/>
                  </a:lnTo>
                  <a:close/>
                </a:path>
                <a:path w="5465445" h="342264">
                  <a:moveTo>
                    <a:pt x="2945256" y="0"/>
                  </a:moveTo>
                  <a:lnTo>
                    <a:pt x="2894456" y="0"/>
                  </a:lnTo>
                  <a:lnTo>
                    <a:pt x="2894456" y="12700"/>
                  </a:lnTo>
                  <a:lnTo>
                    <a:pt x="2945256" y="12700"/>
                  </a:lnTo>
                  <a:lnTo>
                    <a:pt x="2945256" y="0"/>
                  </a:lnTo>
                  <a:close/>
                </a:path>
                <a:path w="5465445" h="342264">
                  <a:moveTo>
                    <a:pt x="2996056" y="0"/>
                  </a:moveTo>
                  <a:lnTo>
                    <a:pt x="2983356" y="0"/>
                  </a:lnTo>
                  <a:lnTo>
                    <a:pt x="2983356" y="12700"/>
                  </a:lnTo>
                  <a:lnTo>
                    <a:pt x="2996056" y="12700"/>
                  </a:lnTo>
                  <a:lnTo>
                    <a:pt x="2996056" y="0"/>
                  </a:lnTo>
                  <a:close/>
                </a:path>
                <a:path w="5465445" h="342264">
                  <a:moveTo>
                    <a:pt x="3084956" y="0"/>
                  </a:moveTo>
                  <a:lnTo>
                    <a:pt x="3034156" y="0"/>
                  </a:lnTo>
                  <a:lnTo>
                    <a:pt x="3034156" y="12700"/>
                  </a:lnTo>
                  <a:lnTo>
                    <a:pt x="3084956" y="12700"/>
                  </a:lnTo>
                  <a:lnTo>
                    <a:pt x="3084956" y="0"/>
                  </a:lnTo>
                  <a:close/>
                </a:path>
                <a:path w="5465445" h="342264">
                  <a:moveTo>
                    <a:pt x="3135756" y="0"/>
                  </a:moveTo>
                  <a:lnTo>
                    <a:pt x="3123056" y="0"/>
                  </a:lnTo>
                  <a:lnTo>
                    <a:pt x="3123056" y="12700"/>
                  </a:lnTo>
                  <a:lnTo>
                    <a:pt x="3135756" y="12700"/>
                  </a:lnTo>
                  <a:lnTo>
                    <a:pt x="3135756" y="0"/>
                  </a:lnTo>
                  <a:close/>
                </a:path>
                <a:path w="5465445" h="342264">
                  <a:moveTo>
                    <a:pt x="3224656" y="0"/>
                  </a:moveTo>
                  <a:lnTo>
                    <a:pt x="3173856" y="0"/>
                  </a:lnTo>
                  <a:lnTo>
                    <a:pt x="3173856" y="12700"/>
                  </a:lnTo>
                  <a:lnTo>
                    <a:pt x="3224656" y="12700"/>
                  </a:lnTo>
                  <a:lnTo>
                    <a:pt x="3224656" y="0"/>
                  </a:lnTo>
                  <a:close/>
                </a:path>
                <a:path w="5465445" h="342264">
                  <a:moveTo>
                    <a:pt x="3275456" y="0"/>
                  </a:moveTo>
                  <a:lnTo>
                    <a:pt x="3262756" y="0"/>
                  </a:lnTo>
                  <a:lnTo>
                    <a:pt x="3262756" y="12700"/>
                  </a:lnTo>
                  <a:lnTo>
                    <a:pt x="3275456" y="12700"/>
                  </a:lnTo>
                  <a:lnTo>
                    <a:pt x="3275456" y="0"/>
                  </a:lnTo>
                  <a:close/>
                </a:path>
                <a:path w="5465445" h="342264">
                  <a:moveTo>
                    <a:pt x="3364356" y="0"/>
                  </a:moveTo>
                  <a:lnTo>
                    <a:pt x="3313556" y="0"/>
                  </a:lnTo>
                  <a:lnTo>
                    <a:pt x="3313556" y="12700"/>
                  </a:lnTo>
                  <a:lnTo>
                    <a:pt x="3364356" y="12700"/>
                  </a:lnTo>
                  <a:lnTo>
                    <a:pt x="3364356" y="0"/>
                  </a:lnTo>
                  <a:close/>
                </a:path>
                <a:path w="5465445" h="342264">
                  <a:moveTo>
                    <a:pt x="3415156" y="0"/>
                  </a:moveTo>
                  <a:lnTo>
                    <a:pt x="3402456" y="0"/>
                  </a:lnTo>
                  <a:lnTo>
                    <a:pt x="3402456" y="12700"/>
                  </a:lnTo>
                  <a:lnTo>
                    <a:pt x="3415156" y="12700"/>
                  </a:lnTo>
                  <a:lnTo>
                    <a:pt x="3415156" y="0"/>
                  </a:lnTo>
                  <a:close/>
                </a:path>
                <a:path w="5465445" h="342264">
                  <a:moveTo>
                    <a:pt x="3504056" y="0"/>
                  </a:moveTo>
                  <a:lnTo>
                    <a:pt x="3453256" y="0"/>
                  </a:lnTo>
                  <a:lnTo>
                    <a:pt x="3453256" y="12700"/>
                  </a:lnTo>
                  <a:lnTo>
                    <a:pt x="3504056" y="12700"/>
                  </a:lnTo>
                  <a:lnTo>
                    <a:pt x="3504056" y="0"/>
                  </a:lnTo>
                  <a:close/>
                </a:path>
                <a:path w="5465445" h="342264">
                  <a:moveTo>
                    <a:pt x="3554856" y="0"/>
                  </a:moveTo>
                  <a:lnTo>
                    <a:pt x="3542156" y="0"/>
                  </a:lnTo>
                  <a:lnTo>
                    <a:pt x="3542156" y="12700"/>
                  </a:lnTo>
                  <a:lnTo>
                    <a:pt x="3554856" y="12700"/>
                  </a:lnTo>
                  <a:lnTo>
                    <a:pt x="3554856" y="0"/>
                  </a:lnTo>
                  <a:close/>
                </a:path>
                <a:path w="5465445" h="342264">
                  <a:moveTo>
                    <a:pt x="3643756" y="0"/>
                  </a:moveTo>
                  <a:lnTo>
                    <a:pt x="3592956" y="0"/>
                  </a:lnTo>
                  <a:lnTo>
                    <a:pt x="3592956" y="12700"/>
                  </a:lnTo>
                  <a:lnTo>
                    <a:pt x="3643756" y="12700"/>
                  </a:lnTo>
                  <a:lnTo>
                    <a:pt x="3643756" y="0"/>
                  </a:lnTo>
                  <a:close/>
                </a:path>
                <a:path w="5465445" h="342264">
                  <a:moveTo>
                    <a:pt x="3694556" y="0"/>
                  </a:moveTo>
                  <a:lnTo>
                    <a:pt x="3681856" y="0"/>
                  </a:lnTo>
                  <a:lnTo>
                    <a:pt x="3681856" y="12700"/>
                  </a:lnTo>
                  <a:lnTo>
                    <a:pt x="3694556" y="12700"/>
                  </a:lnTo>
                  <a:lnTo>
                    <a:pt x="3694556" y="0"/>
                  </a:lnTo>
                  <a:close/>
                </a:path>
                <a:path w="5465445" h="342264">
                  <a:moveTo>
                    <a:pt x="3783456" y="0"/>
                  </a:moveTo>
                  <a:lnTo>
                    <a:pt x="3732656" y="0"/>
                  </a:lnTo>
                  <a:lnTo>
                    <a:pt x="3732656" y="12700"/>
                  </a:lnTo>
                  <a:lnTo>
                    <a:pt x="3783456" y="12700"/>
                  </a:lnTo>
                  <a:lnTo>
                    <a:pt x="3783456" y="0"/>
                  </a:lnTo>
                  <a:close/>
                </a:path>
                <a:path w="5465445" h="342264">
                  <a:moveTo>
                    <a:pt x="3834256" y="0"/>
                  </a:moveTo>
                  <a:lnTo>
                    <a:pt x="3821556" y="0"/>
                  </a:lnTo>
                  <a:lnTo>
                    <a:pt x="3821556" y="12700"/>
                  </a:lnTo>
                  <a:lnTo>
                    <a:pt x="3834256" y="12700"/>
                  </a:lnTo>
                  <a:lnTo>
                    <a:pt x="3834256" y="0"/>
                  </a:lnTo>
                  <a:close/>
                </a:path>
                <a:path w="5465445" h="342264">
                  <a:moveTo>
                    <a:pt x="3923156" y="0"/>
                  </a:moveTo>
                  <a:lnTo>
                    <a:pt x="3872356" y="0"/>
                  </a:lnTo>
                  <a:lnTo>
                    <a:pt x="3872356" y="12700"/>
                  </a:lnTo>
                  <a:lnTo>
                    <a:pt x="3923156" y="12700"/>
                  </a:lnTo>
                  <a:lnTo>
                    <a:pt x="3923156" y="0"/>
                  </a:lnTo>
                  <a:close/>
                </a:path>
                <a:path w="5465445" h="342264">
                  <a:moveTo>
                    <a:pt x="3973956" y="0"/>
                  </a:moveTo>
                  <a:lnTo>
                    <a:pt x="3961256" y="0"/>
                  </a:lnTo>
                  <a:lnTo>
                    <a:pt x="3961256" y="12700"/>
                  </a:lnTo>
                  <a:lnTo>
                    <a:pt x="3973956" y="12700"/>
                  </a:lnTo>
                  <a:lnTo>
                    <a:pt x="3973956" y="0"/>
                  </a:lnTo>
                  <a:close/>
                </a:path>
                <a:path w="5465445" h="342264">
                  <a:moveTo>
                    <a:pt x="4062856" y="0"/>
                  </a:moveTo>
                  <a:lnTo>
                    <a:pt x="4012056" y="0"/>
                  </a:lnTo>
                  <a:lnTo>
                    <a:pt x="4012056" y="12700"/>
                  </a:lnTo>
                  <a:lnTo>
                    <a:pt x="4062856" y="12700"/>
                  </a:lnTo>
                  <a:lnTo>
                    <a:pt x="4062856" y="0"/>
                  </a:lnTo>
                  <a:close/>
                </a:path>
                <a:path w="5465445" h="342264">
                  <a:moveTo>
                    <a:pt x="4113656" y="0"/>
                  </a:moveTo>
                  <a:lnTo>
                    <a:pt x="4100956" y="0"/>
                  </a:lnTo>
                  <a:lnTo>
                    <a:pt x="4100956" y="12700"/>
                  </a:lnTo>
                  <a:lnTo>
                    <a:pt x="4113656" y="12700"/>
                  </a:lnTo>
                  <a:lnTo>
                    <a:pt x="4113656" y="0"/>
                  </a:lnTo>
                  <a:close/>
                </a:path>
                <a:path w="5465445" h="342264">
                  <a:moveTo>
                    <a:pt x="4202557" y="0"/>
                  </a:moveTo>
                  <a:lnTo>
                    <a:pt x="4151756" y="0"/>
                  </a:lnTo>
                  <a:lnTo>
                    <a:pt x="4151756" y="12700"/>
                  </a:lnTo>
                  <a:lnTo>
                    <a:pt x="4202557" y="12700"/>
                  </a:lnTo>
                  <a:lnTo>
                    <a:pt x="4202557" y="0"/>
                  </a:lnTo>
                  <a:close/>
                </a:path>
                <a:path w="5465445" h="342264">
                  <a:moveTo>
                    <a:pt x="4253357" y="0"/>
                  </a:moveTo>
                  <a:lnTo>
                    <a:pt x="4240657" y="0"/>
                  </a:lnTo>
                  <a:lnTo>
                    <a:pt x="4240657" y="12700"/>
                  </a:lnTo>
                  <a:lnTo>
                    <a:pt x="4253357" y="12700"/>
                  </a:lnTo>
                  <a:lnTo>
                    <a:pt x="4253357" y="0"/>
                  </a:lnTo>
                  <a:close/>
                </a:path>
                <a:path w="5465445" h="342264">
                  <a:moveTo>
                    <a:pt x="4342257" y="0"/>
                  </a:moveTo>
                  <a:lnTo>
                    <a:pt x="4291457" y="0"/>
                  </a:lnTo>
                  <a:lnTo>
                    <a:pt x="4291457" y="12700"/>
                  </a:lnTo>
                  <a:lnTo>
                    <a:pt x="4342257" y="12700"/>
                  </a:lnTo>
                  <a:lnTo>
                    <a:pt x="4342257" y="0"/>
                  </a:lnTo>
                  <a:close/>
                </a:path>
                <a:path w="5465445" h="342264">
                  <a:moveTo>
                    <a:pt x="4393057" y="0"/>
                  </a:moveTo>
                  <a:lnTo>
                    <a:pt x="4380357" y="0"/>
                  </a:lnTo>
                  <a:lnTo>
                    <a:pt x="4380357" y="12700"/>
                  </a:lnTo>
                  <a:lnTo>
                    <a:pt x="4393057" y="12700"/>
                  </a:lnTo>
                  <a:lnTo>
                    <a:pt x="4393057" y="0"/>
                  </a:lnTo>
                  <a:close/>
                </a:path>
                <a:path w="5465445" h="342264">
                  <a:moveTo>
                    <a:pt x="4481957" y="0"/>
                  </a:moveTo>
                  <a:lnTo>
                    <a:pt x="4431157" y="0"/>
                  </a:lnTo>
                  <a:lnTo>
                    <a:pt x="4431157" y="12700"/>
                  </a:lnTo>
                  <a:lnTo>
                    <a:pt x="4481957" y="12700"/>
                  </a:lnTo>
                  <a:lnTo>
                    <a:pt x="4481957" y="0"/>
                  </a:lnTo>
                  <a:close/>
                </a:path>
                <a:path w="5465445" h="342264">
                  <a:moveTo>
                    <a:pt x="4532757" y="0"/>
                  </a:moveTo>
                  <a:lnTo>
                    <a:pt x="4520057" y="0"/>
                  </a:lnTo>
                  <a:lnTo>
                    <a:pt x="4520057" y="12700"/>
                  </a:lnTo>
                  <a:lnTo>
                    <a:pt x="4532757" y="12700"/>
                  </a:lnTo>
                  <a:lnTo>
                    <a:pt x="4532757" y="0"/>
                  </a:lnTo>
                  <a:close/>
                </a:path>
                <a:path w="5465445" h="342264">
                  <a:moveTo>
                    <a:pt x="4621657" y="0"/>
                  </a:moveTo>
                  <a:lnTo>
                    <a:pt x="4570857" y="0"/>
                  </a:lnTo>
                  <a:lnTo>
                    <a:pt x="4570857" y="12700"/>
                  </a:lnTo>
                  <a:lnTo>
                    <a:pt x="4621657" y="12700"/>
                  </a:lnTo>
                  <a:lnTo>
                    <a:pt x="4621657" y="0"/>
                  </a:lnTo>
                  <a:close/>
                </a:path>
                <a:path w="5465445" h="342264">
                  <a:moveTo>
                    <a:pt x="4672457" y="0"/>
                  </a:moveTo>
                  <a:lnTo>
                    <a:pt x="4659757" y="0"/>
                  </a:lnTo>
                  <a:lnTo>
                    <a:pt x="4659757" y="12700"/>
                  </a:lnTo>
                  <a:lnTo>
                    <a:pt x="4672457" y="12700"/>
                  </a:lnTo>
                  <a:lnTo>
                    <a:pt x="4672457" y="0"/>
                  </a:lnTo>
                  <a:close/>
                </a:path>
                <a:path w="5465445" h="342264">
                  <a:moveTo>
                    <a:pt x="4761357" y="0"/>
                  </a:moveTo>
                  <a:lnTo>
                    <a:pt x="4710557" y="0"/>
                  </a:lnTo>
                  <a:lnTo>
                    <a:pt x="4710557" y="12700"/>
                  </a:lnTo>
                  <a:lnTo>
                    <a:pt x="4761357" y="12700"/>
                  </a:lnTo>
                  <a:lnTo>
                    <a:pt x="4761357" y="0"/>
                  </a:lnTo>
                  <a:close/>
                </a:path>
                <a:path w="5465445" h="342264">
                  <a:moveTo>
                    <a:pt x="4812157" y="0"/>
                  </a:moveTo>
                  <a:lnTo>
                    <a:pt x="4799457" y="0"/>
                  </a:lnTo>
                  <a:lnTo>
                    <a:pt x="4799457" y="12700"/>
                  </a:lnTo>
                  <a:lnTo>
                    <a:pt x="4812157" y="12700"/>
                  </a:lnTo>
                  <a:lnTo>
                    <a:pt x="4812157" y="0"/>
                  </a:lnTo>
                  <a:close/>
                </a:path>
                <a:path w="5465445" h="342264">
                  <a:moveTo>
                    <a:pt x="4901057" y="0"/>
                  </a:moveTo>
                  <a:lnTo>
                    <a:pt x="4850257" y="0"/>
                  </a:lnTo>
                  <a:lnTo>
                    <a:pt x="4850257" y="12700"/>
                  </a:lnTo>
                  <a:lnTo>
                    <a:pt x="4901057" y="12700"/>
                  </a:lnTo>
                  <a:lnTo>
                    <a:pt x="4901057" y="0"/>
                  </a:lnTo>
                  <a:close/>
                </a:path>
                <a:path w="5465445" h="342264">
                  <a:moveTo>
                    <a:pt x="4951857" y="0"/>
                  </a:moveTo>
                  <a:lnTo>
                    <a:pt x="4939157" y="0"/>
                  </a:lnTo>
                  <a:lnTo>
                    <a:pt x="4939157" y="12700"/>
                  </a:lnTo>
                  <a:lnTo>
                    <a:pt x="4951857" y="12700"/>
                  </a:lnTo>
                  <a:lnTo>
                    <a:pt x="4951857" y="0"/>
                  </a:lnTo>
                  <a:close/>
                </a:path>
                <a:path w="5465445" h="342264">
                  <a:moveTo>
                    <a:pt x="5040757" y="0"/>
                  </a:moveTo>
                  <a:lnTo>
                    <a:pt x="4989957" y="0"/>
                  </a:lnTo>
                  <a:lnTo>
                    <a:pt x="4989957" y="12700"/>
                  </a:lnTo>
                  <a:lnTo>
                    <a:pt x="5040757" y="12700"/>
                  </a:lnTo>
                  <a:lnTo>
                    <a:pt x="5040757" y="0"/>
                  </a:lnTo>
                  <a:close/>
                </a:path>
                <a:path w="5465445" h="342264">
                  <a:moveTo>
                    <a:pt x="5091557" y="0"/>
                  </a:moveTo>
                  <a:lnTo>
                    <a:pt x="5078857" y="0"/>
                  </a:lnTo>
                  <a:lnTo>
                    <a:pt x="5078857" y="12700"/>
                  </a:lnTo>
                  <a:lnTo>
                    <a:pt x="5091557" y="12700"/>
                  </a:lnTo>
                  <a:lnTo>
                    <a:pt x="5091557" y="0"/>
                  </a:lnTo>
                  <a:close/>
                </a:path>
                <a:path w="5465445" h="342264">
                  <a:moveTo>
                    <a:pt x="5180457" y="0"/>
                  </a:moveTo>
                  <a:lnTo>
                    <a:pt x="5129657" y="0"/>
                  </a:lnTo>
                  <a:lnTo>
                    <a:pt x="5129657" y="12700"/>
                  </a:lnTo>
                  <a:lnTo>
                    <a:pt x="5180457" y="12700"/>
                  </a:lnTo>
                  <a:lnTo>
                    <a:pt x="5180457" y="0"/>
                  </a:lnTo>
                  <a:close/>
                </a:path>
                <a:path w="5465445" h="342264">
                  <a:moveTo>
                    <a:pt x="5231257" y="0"/>
                  </a:moveTo>
                  <a:lnTo>
                    <a:pt x="5218557" y="0"/>
                  </a:lnTo>
                  <a:lnTo>
                    <a:pt x="5218557" y="12700"/>
                  </a:lnTo>
                  <a:lnTo>
                    <a:pt x="5231257" y="12700"/>
                  </a:lnTo>
                  <a:lnTo>
                    <a:pt x="5231257" y="0"/>
                  </a:lnTo>
                  <a:close/>
                </a:path>
                <a:path w="5465445" h="342264">
                  <a:moveTo>
                    <a:pt x="5320157" y="0"/>
                  </a:moveTo>
                  <a:lnTo>
                    <a:pt x="5269357" y="0"/>
                  </a:lnTo>
                  <a:lnTo>
                    <a:pt x="5269357" y="12700"/>
                  </a:lnTo>
                  <a:lnTo>
                    <a:pt x="5320157" y="12700"/>
                  </a:lnTo>
                  <a:lnTo>
                    <a:pt x="5320157" y="0"/>
                  </a:lnTo>
                  <a:close/>
                </a:path>
                <a:path w="5465445" h="342264">
                  <a:moveTo>
                    <a:pt x="5370957" y="0"/>
                  </a:moveTo>
                  <a:lnTo>
                    <a:pt x="5358257" y="0"/>
                  </a:lnTo>
                  <a:lnTo>
                    <a:pt x="5358257" y="12700"/>
                  </a:lnTo>
                  <a:lnTo>
                    <a:pt x="5370957" y="12700"/>
                  </a:lnTo>
                  <a:lnTo>
                    <a:pt x="5370957" y="0"/>
                  </a:lnTo>
                  <a:close/>
                </a:path>
                <a:path w="5465445" h="342264">
                  <a:moveTo>
                    <a:pt x="5420614" y="6350"/>
                  </a:moveTo>
                  <a:lnTo>
                    <a:pt x="5420614" y="39242"/>
                  </a:lnTo>
                  <a:lnTo>
                    <a:pt x="5433314" y="39242"/>
                  </a:lnTo>
                  <a:lnTo>
                    <a:pt x="5433314" y="12700"/>
                  </a:lnTo>
                  <a:lnTo>
                    <a:pt x="5426964" y="12700"/>
                  </a:lnTo>
                  <a:lnTo>
                    <a:pt x="5420614" y="6350"/>
                  </a:lnTo>
                  <a:close/>
                </a:path>
                <a:path w="5465445" h="342264">
                  <a:moveTo>
                    <a:pt x="5433314" y="0"/>
                  </a:moveTo>
                  <a:lnTo>
                    <a:pt x="5409057" y="0"/>
                  </a:lnTo>
                  <a:lnTo>
                    <a:pt x="5409057" y="12700"/>
                  </a:lnTo>
                  <a:lnTo>
                    <a:pt x="5420614" y="12700"/>
                  </a:lnTo>
                  <a:lnTo>
                    <a:pt x="5420614" y="6350"/>
                  </a:lnTo>
                  <a:lnTo>
                    <a:pt x="5433314" y="6350"/>
                  </a:lnTo>
                  <a:lnTo>
                    <a:pt x="5433314" y="0"/>
                  </a:lnTo>
                  <a:close/>
                </a:path>
                <a:path w="5465445" h="342264">
                  <a:moveTo>
                    <a:pt x="5433314" y="6350"/>
                  </a:moveTo>
                  <a:lnTo>
                    <a:pt x="5420614" y="6350"/>
                  </a:lnTo>
                  <a:lnTo>
                    <a:pt x="5426964" y="12700"/>
                  </a:lnTo>
                  <a:lnTo>
                    <a:pt x="5433314" y="12700"/>
                  </a:lnTo>
                  <a:lnTo>
                    <a:pt x="5433314" y="6350"/>
                  </a:lnTo>
                  <a:close/>
                </a:path>
                <a:path w="5465445" h="342264">
                  <a:moveTo>
                    <a:pt x="5433314" y="77342"/>
                  </a:moveTo>
                  <a:lnTo>
                    <a:pt x="5420614" y="77342"/>
                  </a:lnTo>
                  <a:lnTo>
                    <a:pt x="5420614" y="90042"/>
                  </a:lnTo>
                  <a:lnTo>
                    <a:pt x="5433314" y="90042"/>
                  </a:lnTo>
                  <a:lnTo>
                    <a:pt x="5433314" y="77342"/>
                  </a:lnTo>
                  <a:close/>
                </a:path>
                <a:path w="5465445" h="342264">
                  <a:moveTo>
                    <a:pt x="5433314" y="128142"/>
                  </a:moveTo>
                  <a:lnTo>
                    <a:pt x="5420614" y="128142"/>
                  </a:lnTo>
                  <a:lnTo>
                    <a:pt x="5420614" y="178942"/>
                  </a:lnTo>
                  <a:lnTo>
                    <a:pt x="5433314" y="178942"/>
                  </a:lnTo>
                  <a:lnTo>
                    <a:pt x="5433314" y="128142"/>
                  </a:lnTo>
                  <a:close/>
                </a:path>
                <a:path w="5465445" h="342264">
                  <a:moveTo>
                    <a:pt x="5433314" y="217042"/>
                  </a:moveTo>
                  <a:lnTo>
                    <a:pt x="5420614" y="217042"/>
                  </a:lnTo>
                  <a:lnTo>
                    <a:pt x="5420614" y="229742"/>
                  </a:lnTo>
                  <a:lnTo>
                    <a:pt x="5433314" y="229742"/>
                  </a:lnTo>
                  <a:lnTo>
                    <a:pt x="5433314" y="217042"/>
                  </a:lnTo>
                  <a:close/>
                </a:path>
                <a:path w="5465445" h="342264">
                  <a:moveTo>
                    <a:pt x="5465064" y="251332"/>
                  </a:moveTo>
                  <a:lnTo>
                    <a:pt x="5388864" y="251332"/>
                  </a:lnTo>
                  <a:lnTo>
                    <a:pt x="5426964" y="327532"/>
                  </a:lnTo>
                  <a:lnTo>
                    <a:pt x="5465064" y="251332"/>
                  </a:lnTo>
                  <a:close/>
                </a:path>
              </a:pathLst>
            </a:custGeom>
            <a:solidFill>
              <a:srgbClr val="BE0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49652" y="2150376"/>
              <a:ext cx="7944611" cy="655307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575305" y="2176399"/>
              <a:ext cx="7804784" cy="489584"/>
            </a:xfrm>
            <a:custGeom>
              <a:avLst/>
              <a:gdLst/>
              <a:ahLst/>
              <a:cxnLst/>
              <a:rect l="l" t="t" r="r" b="b"/>
              <a:pathLst>
                <a:path w="7804784" h="489585">
                  <a:moveTo>
                    <a:pt x="12700" y="438785"/>
                  </a:moveTo>
                  <a:lnTo>
                    <a:pt x="0" y="438785"/>
                  </a:lnTo>
                  <a:lnTo>
                    <a:pt x="0" y="489585"/>
                  </a:lnTo>
                  <a:lnTo>
                    <a:pt x="12700" y="489585"/>
                  </a:lnTo>
                  <a:lnTo>
                    <a:pt x="12700" y="438785"/>
                  </a:lnTo>
                  <a:close/>
                </a:path>
                <a:path w="7804784" h="489585">
                  <a:moveTo>
                    <a:pt x="12700" y="387985"/>
                  </a:moveTo>
                  <a:lnTo>
                    <a:pt x="0" y="387985"/>
                  </a:lnTo>
                  <a:lnTo>
                    <a:pt x="0" y="400685"/>
                  </a:lnTo>
                  <a:lnTo>
                    <a:pt x="12700" y="400685"/>
                  </a:lnTo>
                  <a:lnTo>
                    <a:pt x="12700" y="387985"/>
                  </a:lnTo>
                  <a:close/>
                </a:path>
                <a:path w="7804784" h="489585">
                  <a:moveTo>
                    <a:pt x="12700" y="299085"/>
                  </a:moveTo>
                  <a:lnTo>
                    <a:pt x="0" y="299085"/>
                  </a:lnTo>
                  <a:lnTo>
                    <a:pt x="0" y="349885"/>
                  </a:lnTo>
                  <a:lnTo>
                    <a:pt x="12700" y="349885"/>
                  </a:lnTo>
                  <a:lnTo>
                    <a:pt x="12700" y="299085"/>
                  </a:lnTo>
                  <a:close/>
                </a:path>
                <a:path w="7804784" h="489585">
                  <a:moveTo>
                    <a:pt x="12700" y="248285"/>
                  </a:moveTo>
                  <a:lnTo>
                    <a:pt x="0" y="248285"/>
                  </a:lnTo>
                  <a:lnTo>
                    <a:pt x="0" y="260985"/>
                  </a:lnTo>
                  <a:lnTo>
                    <a:pt x="12700" y="260985"/>
                  </a:lnTo>
                  <a:lnTo>
                    <a:pt x="12700" y="248285"/>
                  </a:lnTo>
                  <a:close/>
                </a:path>
                <a:path w="7804784" h="489585">
                  <a:moveTo>
                    <a:pt x="12700" y="159385"/>
                  </a:moveTo>
                  <a:lnTo>
                    <a:pt x="0" y="159385"/>
                  </a:lnTo>
                  <a:lnTo>
                    <a:pt x="0" y="210185"/>
                  </a:lnTo>
                  <a:lnTo>
                    <a:pt x="12700" y="210185"/>
                  </a:lnTo>
                  <a:lnTo>
                    <a:pt x="12700" y="159385"/>
                  </a:lnTo>
                  <a:close/>
                </a:path>
                <a:path w="7804784" h="489585">
                  <a:moveTo>
                    <a:pt x="12700" y="108585"/>
                  </a:moveTo>
                  <a:lnTo>
                    <a:pt x="0" y="108585"/>
                  </a:lnTo>
                  <a:lnTo>
                    <a:pt x="0" y="121285"/>
                  </a:lnTo>
                  <a:lnTo>
                    <a:pt x="12700" y="121285"/>
                  </a:lnTo>
                  <a:lnTo>
                    <a:pt x="12700" y="108585"/>
                  </a:lnTo>
                  <a:close/>
                </a:path>
                <a:path w="7804784" h="489585">
                  <a:moveTo>
                    <a:pt x="12700" y="19685"/>
                  </a:moveTo>
                  <a:lnTo>
                    <a:pt x="0" y="19685"/>
                  </a:lnTo>
                  <a:lnTo>
                    <a:pt x="0" y="70485"/>
                  </a:lnTo>
                  <a:lnTo>
                    <a:pt x="12700" y="70485"/>
                  </a:lnTo>
                  <a:lnTo>
                    <a:pt x="12700" y="19685"/>
                  </a:lnTo>
                  <a:close/>
                </a:path>
                <a:path w="7804784" h="489585">
                  <a:moveTo>
                    <a:pt x="43814" y="0"/>
                  </a:moveTo>
                  <a:lnTo>
                    <a:pt x="31114" y="0"/>
                  </a:lnTo>
                  <a:lnTo>
                    <a:pt x="31114" y="12700"/>
                  </a:lnTo>
                  <a:lnTo>
                    <a:pt x="43814" y="12700"/>
                  </a:lnTo>
                  <a:lnTo>
                    <a:pt x="43814" y="0"/>
                  </a:lnTo>
                  <a:close/>
                </a:path>
                <a:path w="7804784" h="489585">
                  <a:moveTo>
                    <a:pt x="132714" y="0"/>
                  </a:moveTo>
                  <a:lnTo>
                    <a:pt x="81914" y="0"/>
                  </a:lnTo>
                  <a:lnTo>
                    <a:pt x="81914" y="12700"/>
                  </a:lnTo>
                  <a:lnTo>
                    <a:pt x="132714" y="12700"/>
                  </a:lnTo>
                  <a:lnTo>
                    <a:pt x="132714" y="0"/>
                  </a:lnTo>
                  <a:close/>
                </a:path>
                <a:path w="7804784" h="489585">
                  <a:moveTo>
                    <a:pt x="183514" y="0"/>
                  </a:moveTo>
                  <a:lnTo>
                    <a:pt x="170814" y="0"/>
                  </a:lnTo>
                  <a:lnTo>
                    <a:pt x="170814" y="12700"/>
                  </a:lnTo>
                  <a:lnTo>
                    <a:pt x="183514" y="12700"/>
                  </a:lnTo>
                  <a:lnTo>
                    <a:pt x="183514" y="0"/>
                  </a:lnTo>
                  <a:close/>
                </a:path>
                <a:path w="7804784" h="489585">
                  <a:moveTo>
                    <a:pt x="272414" y="0"/>
                  </a:moveTo>
                  <a:lnTo>
                    <a:pt x="221614" y="0"/>
                  </a:lnTo>
                  <a:lnTo>
                    <a:pt x="221614" y="12700"/>
                  </a:lnTo>
                  <a:lnTo>
                    <a:pt x="272414" y="12700"/>
                  </a:lnTo>
                  <a:lnTo>
                    <a:pt x="272414" y="0"/>
                  </a:lnTo>
                  <a:close/>
                </a:path>
                <a:path w="7804784" h="489585">
                  <a:moveTo>
                    <a:pt x="323214" y="0"/>
                  </a:moveTo>
                  <a:lnTo>
                    <a:pt x="310514" y="0"/>
                  </a:lnTo>
                  <a:lnTo>
                    <a:pt x="310514" y="12700"/>
                  </a:lnTo>
                  <a:lnTo>
                    <a:pt x="323214" y="12700"/>
                  </a:lnTo>
                  <a:lnTo>
                    <a:pt x="323214" y="0"/>
                  </a:lnTo>
                  <a:close/>
                </a:path>
                <a:path w="7804784" h="489585">
                  <a:moveTo>
                    <a:pt x="412114" y="0"/>
                  </a:moveTo>
                  <a:lnTo>
                    <a:pt x="361314" y="0"/>
                  </a:lnTo>
                  <a:lnTo>
                    <a:pt x="361314" y="12700"/>
                  </a:lnTo>
                  <a:lnTo>
                    <a:pt x="412114" y="12700"/>
                  </a:lnTo>
                  <a:lnTo>
                    <a:pt x="412114" y="0"/>
                  </a:lnTo>
                  <a:close/>
                </a:path>
                <a:path w="7804784" h="489585">
                  <a:moveTo>
                    <a:pt x="462914" y="0"/>
                  </a:moveTo>
                  <a:lnTo>
                    <a:pt x="450214" y="0"/>
                  </a:lnTo>
                  <a:lnTo>
                    <a:pt x="450214" y="12700"/>
                  </a:lnTo>
                  <a:lnTo>
                    <a:pt x="462914" y="12700"/>
                  </a:lnTo>
                  <a:lnTo>
                    <a:pt x="462914" y="0"/>
                  </a:lnTo>
                  <a:close/>
                </a:path>
                <a:path w="7804784" h="489585">
                  <a:moveTo>
                    <a:pt x="551814" y="0"/>
                  </a:moveTo>
                  <a:lnTo>
                    <a:pt x="501014" y="0"/>
                  </a:lnTo>
                  <a:lnTo>
                    <a:pt x="501014" y="12700"/>
                  </a:lnTo>
                  <a:lnTo>
                    <a:pt x="551814" y="12700"/>
                  </a:lnTo>
                  <a:lnTo>
                    <a:pt x="551814" y="0"/>
                  </a:lnTo>
                  <a:close/>
                </a:path>
                <a:path w="7804784" h="489585">
                  <a:moveTo>
                    <a:pt x="602614" y="0"/>
                  </a:moveTo>
                  <a:lnTo>
                    <a:pt x="589914" y="0"/>
                  </a:lnTo>
                  <a:lnTo>
                    <a:pt x="589914" y="12700"/>
                  </a:lnTo>
                  <a:lnTo>
                    <a:pt x="602614" y="12700"/>
                  </a:lnTo>
                  <a:lnTo>
                    <a:pt x="602614" y="0"/>
                  </a:lnTo>
                  <a:close/>
                </a:path>
                <a:path w="7804784" h="489585">
                  <a:moveTo>
                    <a:pt x="691515" y="0"/>
                  </a:moveTo>
                  <a:lnTo>
                    <a:pt x="640714" y="0"/>
                  </a:lnTo>
                  <a:lnTo>
                    <a:pt x="640714" y="12700"/>
                  </a:lnTo>
                  <a:lnTo>
                    <a:pt x="691515" y="12700"/>
                  </a:lnTo>
                  <a:lnTo>
                    <a:pt x="691515" y="0"/>
                  </a:lnTo>
                  <a:close/>
                </a:path>
                <a:path w="7804784" h="489585">
                  <a:moveTo>
                    <a:pt x="742315" y="0"/>
                  </a:moveTo>
                  <a:lnTo>
                    <a:pt x="729615" y="0"/>
                  </a:lnTo>
                  <a:lnTo>
                    <a:pt x="729615" y="12700"/>
                  </a:lnTo>
                  <a:lnTo>
                    <a:pt x="742315" y="12700"/>
                  </a:lnTo>
                  <a:lnTo>
                    <a:pt x="742315" y="0"/>
                  </a:lnTo>
                  <a:close/>
                </a:path>
                <a:path w="7804784" h="489585">
                  <a:moveTo>
                    <a:pt x="831215" y="0"/>
                  </a:moveTo>
                  <a:lnTo>
                    <a:pt x="780415" y="0"/>
                  </a:lnTo>
                  <a:lnTo>
                    <a:pt x="780415" y="12700"/>
                  </a:lnTo>
                  <a:lnTo>
                    <a:pt x="831215" y="12700"/>
                  </a:lnTo>
                  <a:lnTo>
                    <a:pt x="831215" y="0"/>
                  </a:lnTo>
                  <a:close/>
                </a:path>
                <a:path w="7804784" h="489585">
                  <a:moveTo>
                    <a:pt x="882015" y="0"/>
                  </a:moveTo>
                  <a:lnTo>
                    <a:pt x="869315" y="0"/>
                  </a:lnTo>
                  <a:lnTo>
                    <a:pt x="869315" y="12700"/>
                  </a:lnTo>
                  <a:lnTo>
                    <a:pt x="882015" y="12700"/>
                  </a:lnTo>
                  <a:lnTo>
                    <a:pt x="882015" y="0"/>
                  </a:lnTo>
                  <a:close/>
                </a:path>
                <a:path w="7804784" h="489585">
                  <a:moveTo>
                    <a:pt x="970915" y="0"/>
                  </a:moveTo>
                  <a:lnTo>
                    <a:pt x="920115" y="0"/>
                  </a:lnTo>
                  <a:lnTo>
                    <a:pt x="920115" y="12700"/>
                  </a:lnTo>
                  <a:lnTo>
                    <a:pt x="970915" y="12700"/>
                  </a:lnTo>
                  <a:lnTo>
                    <a:pt x="970915" y="0"/>
                  </a:lnTo>
                  <a:close/>
                </a:path>
                <a:path w="7804784" h="489585">
                  <a:moveTo>
                    <a:pt x="1021715" y="0"/>
                  </a:moveTo>
                  <a:lnTo>
                    <a:pt x="1009015" y="0"/>
                  </a:lnTo>
                  <a:lnTo>
                    <a:pt x="1009015" y="12700"/>
                  </a:lnTo>
                  <a:lnTo>
                    <a:pt x="1021715" y="12700"/>
                  </a:lnTo>
                  <a:lnTo>
                    <a:pt x="1021715" y="0"/>
                  </a:lnTo>
                  <a:close/>
                </a:path>
                <a:path w="7804784" h="489585">
                  <a:moveTo>
                    <a:pt x="1110615" y="0"/>
                  </a:moveTo>
                  <a:lnTo>
                    <a:pt x="1059815" y="0"/>
                  </a:lnTo>
                  <a:lnTo>
                    <a:pt x="1059815" y="12700"/>
                  </a:lnTo>
                  <a:lnTo>
                    <a:pt x="1110615" y="12700"/>
                  </a:lnTo>
                  <a:lnTo>
                    <a:pt x="1110615" y="0"/>
                  </a:lnTo>
                  <a:close/>
                </a:path>
                <a:path w="7804784" h="489585">
                  <a:moveTo>
                    <a:pt x="1161415" y="0"/>
                  </a:moveTo>
                  <a:lnTo>
                    <a:pt x="1148715" y="0"/>
                  </a:lnTo>
                  <a:lnTo>
                    <a:pt x="1148715" y="12700"/>
                  </a:lnTo>
                  <a:lnTo>
                    <a:pt x="1161415" y="12700"/>
                  </a:lnTo>
                  <a:lnTo>
                    <a:pt x="1161415" y="0"/>
                  </a:lnTo>
                  <a:close/>
                </a:path>
                <a:path w="7804784" h="489585">
                  <a:moveTo>
                    <a:pt x="1250315" y="0"/>
                  </a:moveTo>
                  <a:lnTo>
                    <a:pt x="1199515" y="0"/>
                  </a:lnTo>
                  <a:lnTo>
                    <a:pt x="1199515" y="12700"/>
                  </a:lnTo>
                  <a:lnTo>
                    <a:pt x="1250315" y="12700"/>
                  </a:lnTo>
                  <a:lnTo>
                    <a:pt x="1250315" y="0"/>
                  </a:lnTo>
                  <a:close/>
                </a:path>
                <a:path w="7804784" h="489585">
                  <a:moveTo>
                    <a:pt x="1301115" y="0"/>
                  </a:moveTo>
                  <a:lnTo>
                    <a:pt x="1288415" y="0"/>
                  </a:lnTo>
                  <a:lnTo>
                    <a:pt x="1288415" y="12700"/>
                  </a:lnTo>
                  <a:lnTo>
                    <a:pt x="1301115" y="12700"/>
                  </a:lnTo>
                  <a:lnTo>
                    <a:pt x="1301115" y="0"/>
                  </a:lnTo>
                  <a:close/>
                </a:path>
                <a:path w="7804784" h="489585">
                  <a:moveTo>
                    <a:pt x="1390015" y="0"/>
                  </a:moveTo>
                  <a:lnTo>
                    <a:pt x="1339215" y="0"/>
                  </a:lnTo>
                  <a:lnTo>
                    <a:pt x="1339215" y="12700"/>
                  </a:lnTo>
                  <a:lnTo>
                    <a:pt x="1390015" y="12700"/>
                  </a:lnTo>
                  <a:lnTo>
                    <a:pt x="1390015" y="0"/>
                  </a:lnTo>
                  <a:close/>
                </a:path>
                <a:path w="7804784" h="489585">
                  <a:moveTo>
                    <a:pt x="1440815" y="0"/>
                  </a:moveTo>
                  <a:lnTo>
                    <a:pt x="1428115" y="0"/>
                  </a:lnTo>
                  <a:lnTo>
                    <a:pt x="1428115" y="12700"/>
                  </a:lnTo>
                  <a:lnTo>
                    <a:pt x="1440815" y="12700"/>
                  </a:lnTo>
                  <a:lnTo>
                    <a:pt x="1440815" y="0"/>
                  </a:lnTo>
                  <a:close/>
                </a:path>
                <a:path w="7804784" h="489585">
                  <a:moveTo>
                    <a:pt x="1529715" y="0"/>
                  </a:moveTo>
                  <a:lnTo>
                    <a:pt x="1478915" y="0"/>
                  </a:lnTo>
                  <a:lnTo>
                    <a:pt x="1478915" y="12700"/>
                  </a:lnTo>
                  <a:lnTo>
                    <a:pt x="1529715" y="12700"/>
                  </a:lnTo>
                  <a:lnTo>
                    <a:pt x="1529715" y="0"/>
                  </a:lnTo>
                  <a:close/>
                </a:path>
                <a:path w="7804784" h="489585">
                  <a:moveTo>
                    <a:pt x="1580515" y="0"/>
                  </a:moveTo>
                  <a:lnTo>
                    <a:pt x="1567815" y="0"/>
                  </a:lnTo>
                  <a:lnTo>
                    <a:pt x="1567815" y="12700"/>
                  </a:lnTo>
                  <a:lnTo>
                    <a:pt x="1580515" y="12700"/>
                  </a:lnTo>
                  <a:lnTo>
                    <a:pt x="1580515" y="0"/>
                  </a:lnTo>
                  <a:close/>
                </a:path>
                <a:path w="7804784" h="489585">
                  <a:moveTo>
                    <a:pt x="1669415" y="0"/>
                  </a:moveTo>
                  <a:lnTo>
                    <a:pt x="1618615" y="0"/>
                  </a:lnTo>
                  <a:lnTo>
                    <a:pt x="1618615" y="12700"/>
                  </a:lnTo>
                  <a:lnTo>
                    <a:pt x="1669415" y="12700"/>
                  </a:lnTo>
                  <a:lnTo>
                    <a:pt x="1669415" y="0"/>
                  </a:lnTo>
                  <a:close/>
                </a:path>
                <a:path w="7804784" h="489585">
                  <a:moveTo>
                    <a:pt x="1720215" y="0"/>
                  </a:moveTo>
                  <a:lnTo>
                    <a:pt x="1707515" y="0"/>
                  </a:lnTo>
                  <a:lnTo>
                    <a:pt x="1707515" y="12700"/>
                  </a:lnTo>
                  <a:lnTo>
                    <a:pt x="1720215" y="12700"/>
                  </a:lnTo>
                  <a:lnTo>
                    <a:pt x="1720215" y="0"/>
                  </a:lnTo>
                  <a:close/>
                </a:path>
                <a:path w="7804784" h="489585">
                  <a:moveTo>
                    <a:pt x="1809115" y="0"/>
                  </a:moveTo>
                  <a:lnTo>
                    <a:pt x="1758315" y="0"/>
                  </a:lnTo>
                  <a:lnTo>
                    <a:pt x="1758315" y="12700"/>
                  </a:lnTo>
                  <a:lnTo>
                    <a:pt x="1809115" y="12700"/>
                  </a:lnTo>
                  <a:lnTo>
                    <a:pt x="1809115" y="0"/>
                  </a:lnTo>
                  <a:close/>
                </a:path>
                <a:path w="7804784" h="489585">
                  <a:moveTo>
                    <a:pt x="1859915" y="0"/>
                  </a:moveTo>
                  <a:lnTo>
                    <a:pt x="1847215" y="0"/>
                  </a:lnTo>
                  <a:lnTo>
                    <a:pt x="1847215" y="12700"/>
                  </a:lnTo>
                  <a:lnTo>
                    <a:pt x="1859915" y="12700"/>
                  </a:lnTo>
                  <a:lnTo>
                    <a:pt x="1859915" y="0"/>
                  </a:lnTo>
                  <a:close/>
                </a:path>
                <a:path w="7804784" h="489585">
                  <a:moveTo>
                    <a:pt x="1948815" y="0"/>
                  </a:moveTo>
                  <a:lnTo>
                    <a:pt x="1898015" y="0"/>
                  </a:lnTo>
                  <a:lnTo>
                    <a:pt x="1898015" y="12700"/>
                  </a:lnTo>
                  <a:lnTo>
                    <a:pt x="1948815" y="12700"/>
                  </a:lnTo>
                  <a:lnTo>
                    <a:pt x="1948815" y="0"/>
                  </a:lnTo>
                  <a:close/>
                </a:path>
                <a:path w="7804784" h="489585">
                  <a:moveTo>
                    <a:pt x="1999615" y="0"/>
                  </a:moveTo>
                  <a:lnTo>
                    <a:pt x="1986915" y="0"/>
                  </a:lnTo>
                  <a:lnTo>
                    <a:pt x="1986915" y="12700"/>
                  </a:lnTo>
                  <a:lnTo>
                    <a:pt x="1999615" y="12700"/>
                  </a:lnTo>
                  <a:lnTo>
                    <a:pt x="1999615" y="0"/>
                  </a:lnTo>
                  <a:close/>
                </a:path>
                <a:path w="7804784" h="489585">
                  <a:moveTo>
                    <a:pt x="2088515" y="0"/>
                  </a:moveTo>
                  <a:lnTo>
                    <a:pt x="2037715" y="0"/>
                  </a:lnTo>
                  <a:lnTo>
                    <a:pt x="2037715" y="12700"/>
                  </a:lnTo>
                  <a:lnTo>
                    <a:pt x="2088515" y="12700"/>
                  </a:lnTo>
                  <a:lnTo>
                    <a:pt x="2088515" y="0"/>
                  </a:lnTo>
                  <a:close/>
                </a:path>
                <a:path w="7804784" h="489585">
                  <a:moveTo>
                    <a:pt x="2139315" y="0"/>
                  </a:moveTo>
                  <a:lnTo>
                    <a:pt x="2126615" y="0"/>
                  </a:lnTo>
                  <a:lnTo>
                    <a:pt x="2126615" y="12700"/>
                  </a:lnTo>
                  <a:lnTo>
                    <a:pt x="2139315" y="12700"/>
                  </a:lnTo>
                  <a:lnTo>
                    <a:pt x="2139315" y="0"/>
                  </a:lnTo>
                  <a:close/>
                </a:path>
                <a:path w="7804784" h="489585">
                  <a:moveTo>
                    <a:pt x="2228215" y="0"/>
                  </a:moveTo>
                  <a:lnTo>
                    <a:pt x="2177415" y="0"/>
                  </a:lnTo>
                  <a:lnTo>
                    <a:pt x="2177415" y="12700"/>
                  </a:lnTo>
                  <a:lnTo>
                    <a:pt x="2228215" y="12700"/>
                  </a:lnTo>
                  <a:lnTo>
                    <a:pt x="2228215" y="0"/>
                  </a:lnTo>
                  <a:close/>
                </a:path>
                <a:path w="7804784" h="489585">
                  <a:moveTo>
                    <a:pt x="2279015" y="0"/>
                  </a:moveTo>
                  <a:lnTo>
                    <a:pt x="2266315" y="0"/>
                  </a:lnTo>
                  <a:lnTo>
                    <a:pt x="2266315" y="12700"/>
                  </a:lnTo>
                  <a:lnTo>
                    <a:pt x="2279015" y="12700"/>
                  </a:lnTo>
                  <a:lnTo>
                    <a:pt x="2279015" y="0"/>
                  </a:lnTo>
                  <a:close/>
                </a:path>
                <a:path w="7804784" h="489585">
                  <a:moveTo>
                    <a:pt x="2367915" y="0"/>
                  </a:moveTo>
                  <a:lnTo>
                    <a:pt x="2317115" y="0"/>
                  </a:lnTo>
                  <a:lnTo>
                    <a:pt x="2317115" y="12700"/>
                  </a:lnTo>
                  <a:lnTo>
                    <a:pt x="2367915" y="12700"/>
                  </a:lnTo>
                  <a:lnTo>
                    <a:pt x="2367915" y="0"/>
                  </a:lnTo>
                  <a:close/>
                </a:path>
                <a:path w="7804784" h="489585">
                  <a:moveTo>
                    <a:pt x="2418715" y="0"/>
                  </a:moveTo>
                  <a:lnTo>
                    <a:pt x="2406015" y="0"/>
                  </a:lnTo>
                  <a:lnTo>
                    <a:pt x="2406015" y="12700"/>
                  </a:lnTo>
                  <a:lnTo>
                    <a:pt x="2418715" y="12700"/>
                  </a:lnTo>
                  <a:lnTo>
                    <a:pt x="2418715" y="0"/>
                  </a:lnTo>
                  <a:close/>
                </a:path>
                <a:path w="7804784" h="489585">
                  <a:moveTo>
                    <a:pt x="2507615" y="0"/>
                  </a:moveTo>
                  <a:lnTo>
                    <a:pt x="2456815" y="0"/>
                  </a:lnTo>
                  <a:lnTo>
                    <a:pt x="2456815" y="12700"/>
                  </a:lnTo>
                  <a:lnTo>
                    <a:pt x="2507615" y="12700"/>
                  </a:lnTo>
                  <a:lnTo>
                    <a:pt x="2507615" y="0"/>
                  </a:lnTo>
                  <a:close/>
                </a:path>
                <a:path w="7804784" h="489585">
                  <a:moveTo>
                    <a:pt x="2558415" y="0"/>
                  </a:moveTo>
                  <a:lnTo>
                    <a:pt x="2545715" y="0"/>
                  </a:lnTo>
                  <a:lnTo>
                    <a:pt x="2545715" y="12700"/>
                  </a:lnTo>
                  <a:lnTo>
                    <a:pt x="2558415" y="12700"/>
                  </a:lnTo>
                  <a:lnTo>
                    <a:pt x="2558415" y="0"/>
                  </a:lnTo>
                  <a:close/>
                </a:path>
                <a:path w="7804784" h="489585">
                  <a:moveTo>
                    <a:pt x="2647315" y="0"/>
                  </a:moveTo>
                  <a:lnTo>
                    <a:pt x="2596515" y="0"/>
                  </a:lnTo>
                  <a:lnTo>
                    <a:pt x="2596515" y="12700"/>
                  </a:lnTo>
                  <a:lnTo>
                    <a:pt x="2647315" y="12700"/>
                  </a:lnTo>
                  <a:lnTo>
                    <a:pt x="2647315" y="0"/>
                  </a:lnTo>
                  <a:close/>
                </a:path>
                <a:path w="7804784" h="489585">
                  <a:moveTo>
                    <a:pt x="2698115" y="0"/>
                  </a:moveTo>
                  <a:lnTo>
                    <a:pt x="2685415" y="0"/>
                  </a:lnTo>
                  <a:lnTo>
                    <a:pt x="2685415" y="12700"/>
                  </a:lnTo>
                  <a:lnTo>
                    <a:pt x="2698115" y="12700"/>
                  </a:lnTo>
                  <a:lnTo>
                    <a:pt x="2698115" y="0"/>
                  </a:lnTo>
                  <a:close/>
                </a:path>
                <a:path w="7804784" h="489585">
                  <a:moveTo>
                    <a:pt x="2787015" y="0"/>
                  </a:moveTo>
                  <a:lnTo>
                    <a:pt x="2736215" y="0"/>
                  </a:lnTo>
                  <a:lnTo>
                    <a:pt x="2736215" y="12700"/>
                  </a:lnTo>
                  <a:lnTo>
                    <a:pt x="2787015" y="12700"/>
                  </a:lnTo>
                  <a:lnTo>
                    <a:pt x="2787015" y="0"/>
                  </a:lnTo>
                  <a:close/>
                </a:path>
                <a:path w="7804784" h="489585">
                  <a:moveTo>
                    <a:pt x="2837815" y="0"/>
                  </a:moveTo>
                  <a:lnTo>
                    <a:pt x="2825115" y="0"/>
                  </a:lnTo>
                  <a:lnTo>
                    <a:pt x="2825115" y="12700"/>
                  </a:lnTo>
                  <a:lnTo>
                    <a:pt x="2837815" y="12700"/>
                  </a:lnTo>
                  <a:lnTo>
                    <a:pt x="2837815" y="0"/>
                  </a:lnTo>
                  <a:close/>
                </a:path>
                <a:path w="7804784" h="489585">
                  <a:moveTo>
                    <a:pt x="2926715" y="0"/>
                  </a:moveTo>
                  <a:lnTo>
                    <a:pt x="2875915" y="0"/>
                  </a:lnTo>
                  <a:lnTo>
                    <a:pt x="2875915" y="12700"/>
                  </a:lnTo>
                  <a:lnTo>
                    <a:pt x="2926715" y="12700"/>
                  </a:lnTo>
                  <a:lnTo>
                    <a:pt x="2926715" y="0"/>
                  </a:lnTo>
                  <a:close/>
                </a:path>
                <a:path w="7804784" h="489585">
                  <a:moveTo>
                    <a:pt x="2977515" y="0"/>
                  </a:moveTo>
                  <a:lnTo>
                    <a:pt x="2964815" y="0"/>
                  </a:lnTo>
                  <a:lnTo>
                    <a:pt x="2964815" y="12700"/>
                  </a:lnTo>
                  <a:lnTo>
                    <a:pt x="2977515" y="12700"/>
                  </a:lnTo>
                  <a:lnTo>
                    <a:pt x="2977515" y="0"/>
                  </a:lnTo>
                  <a:close/>
                </a:path>
                <a:path w="7804784" h="489585">
                  <a:moveTo>
                    <a:pt x="3066415" y="0"/>
                  </a:moveTo>
                  <a:lnTo>
                    <a:pt x="3015615" y="0"/>
                  </a:lnTo>
                  <a:lnTo>
                    <a:pt x="3015615" y="12700"/>
                  </a:lnTo>
                  <a:lnTo>
                    <a:pt x="3066415" y="12700"/>
                  </a:lnTo>
                  <a:lnTo>
                    <a:pt x="3066415" y="0"/>
                  </a:lnTo>
                  <a:close/>
                </a:path>
                <a:path w="7804784" h="489585">
                  <a:moveTo>
                    <a:pt x="3117215" y="0"/>
                  </a:moveTo>
                  <a:lnTo>
                    <a:pt x="3104515" y="0"/>
                  </a:lnTo>
                  <a:lnTo>
                    <a:pt x="3104515" y="12700"/>
                  </a:lnTo>
                  <a:lnTo>
                    <a:pt x="3117215" y="12700"/>
                  </a:lnTo>
                  <a:lnTo>
                    <a:pt x="3117215" y="0"/>
                  </a:lnTo>
                  <a:close/>
                </a:path>
                <a:path w="7804784" h="489585">
                  <a:moveTo>
                    <a:pt x="3206115" y="0"/>
                  </a:moveTo>
                  <a:lnTo>
                    <a:pt x="3155315" y="0"/>
                  </a:lnTo>
                  <a:lnTo>
                    <a:pt x="3155315" y="12700"/>
                  </a:lnTo>
                  <a:lnTo>
                    <a:pt x="3206115" y="12700"/>
                  </a:lnTo>
                  <a:lnTo>
                    <a:pt x="3206115" y="0"/>
                  </a:lnTo>
                  <a:close/>
                </a:path>
                <a:path w="7804784" h="489585">
                  <a:moveTo>
                    <a:pt x="3256915" y="0"/>
                  </a:moveTo>
                  <a:lnTo>
                    <a:pt x="3244215" y="0"/>
                  </a:lnTo>
                  <a:lnTo>
                    <a:pt x="3244215" y="12700"/>
                  </a:lnTo>
                  <a:lnTo>
                    <a:pt x="3256915" y="12700"/>
                  </a:lnTo>
                  <a:lnTo>
                    <a:pt x="3256915" y="0"/>
                  </a:lnTo>
                  <a:close/>
                </a:path>
                <a:path w="7804784" h="489585">
                  <a:moveTo>
                    <a:pt x="3345815" y="0"/>
                  </a:moveTo>
                  <a:lnTo>
                    <a:pt x="3295015" y="0"/>
                  </a:lnTo>
                  <a:lnTo>
                    <a:pt x="3295015" y="12700"/>
                  </a:lnTo>
                  <a:lnTo>
                    <a:pt x="3345815" y="12700"/>
                  </a:lnTo>
                  <a:lnTo>
                    <a:pt x="3345815" y="0"/>
                  </a:lnTo>
                  <a:close/>
                </a:path>
                <a:path w="7804784" h="489585">
                  <a:moveTo>
                    <a:pt x="3396615" y="0"/>
                  </a:moveTo>
                  <a:lnTo>
                    <a:pt x="3383915" y="0"/>
                  </a:lnTo>
                  <a:lnTo>
                    <a:pt x="3383915" y="12700"/>
                  </a:lnTo>
                  <a:lnTo>
                    <a:pt x="3396615" y="12700"/>
                  </a:lnTo>
                  <a:lnTo>
                    <a:pt x="3396615" y="0"/>
                  </a:lnTo>
                  <a:close/>
                </a:path>
                <a:path w="7804784" h="489585">
                  <a:moveTo>
                    <a:pt x="3485515" y="0"/>
                  </a:moveTo>
                  <a:lnTo>
                    <a:pt x="3434715" y="0"/>
                  </a:lnTo>
                  <a:lnTo>
                    <a:pt x="3434715" y="12700"/>
                  </a:lnTo>
                  <a:lnTo>
                    <a:pt x="3485515" y="12700"/>
                  </a:lnTo>
                  <a:lnTo>
                    <a:pt x="3485515" y="0"/>
                  </a:lnTo>
                  <a:close/>
                </a:path>
                <a:path w="7804784" h="489585">
                  <a:moveTo>
                    <a:pt x="3536315" y="0"/>
                  </a:moveTo>
                  <a:lnTo>
                    <a:pt x="3523615" y="0"/>
                  </a:lnTo>
                  <a:lnTo>
                    <a:pt x="3523615" y="12700"/>
                  </a:lnTo>
                  <a:lnTo>
                    <a:pt x="3536315" y="12700"/>
                  </a:lnTo>
                  <a:lnTo>
                    <a:pt x="3536315" y="0"/>
                  </a:lnTo>
                  <a:close/>
                </a:path>
                <a:path w="7804784" h="489585">
                  <a:moveTo>
                    <a:pt x="3625215" y="0"/>
                  </a:moveTo>
                  <a:lnTo>
                    <a:pt x="3574415" y="0"/>
                  </a:lnTo>
                  <a:lnTo>
                    <a:pt x="3574415" y="12700"/>
                  </a:lnTo>
                  <a:lnTo>
                    <a:pt x="3625215" y="12700"/>
                  </a:lnTo>
                  <a:lnTo>
                    <a:pt x="3625215" y="0"/>
                  </a:lnTo>
                  <a:close/>
                </a:path>
                <a:path w="7804784" h="489585">
                  <a:moveTo>
                    <a:pt x="3676015" y="0"/>
                  </a:moveTo>
                  <a:lnTo>
                    <a:pt x="3663315" y="0"/>
                  </a:lnTo>
                  <a:lnTo>
                    <a:pt x="3663315" y="12700"/>
                  </a:lnTo>
                  <a:lnTo>
                    <a:pt x="3676015" y="12700"/>
                  </a:lnTo>
                  <a:lnTo>
                    <a:pt x="3676015" y="0"/>
                  </a:lnTo>
                  <a:close/>
                </a:path>
                <a:path w="7804784" h="489585">
                  <a:moveTo>
                    <a:pt x="3764915" y="0"/>
                  </a:moveTo>
                  <a:lnTo>
                    <a:pt x="3714115" y="0"/>
                  </a:lnTo>
                  <a:lnTo>
                    <a:pt x="3714115" y="12700"/>
                  </a:lnTo>
                  <a:lnTo>
                    <a:pt x="3764915" y="12700"/>
                  </a:lnTo>
                  <a:lnTo>
                    <a:pt x="3764915" y="0"/>
                  </a:lnTo>
                  <a:close/>
                </a:path>
                <a:path w="7804784" h="489585">
                  <a:moveTo>
                    <a:pt x="3815715" y="0"/>
                  </a:moveTo>
                  <a:lnTo>
                    <a:pt x="3803015" y="0"/>
                  </a:lnTo>
                  <a:lnTo>
                    <a:pt x="3803015" y="12700"/>
                  </a:lnTo>
                  <a:lnTo>
                    <a:pt x="3815715" y="12700"/>
                  </a:lnTo>
                  <a:lnTo>
                    <a:pt x="3815715" y="0"/>
                  </a:lnTo>
                  <a:close/>
                </a:path>
                <a:path w="7804784" h="489585">
                  <a:moveTo>
                    <a:pt x="3904615" y="0"/>
                  </a:moveTo>
                  <a:lnTo>
                    <a:pt x="3853815" y="0"/>
                  </a:lnTo>
                  <a:lnTo>
                    <a:pt x="3853815" y="12700"/>
                  </a:lnTo>
                  <a:lnTo>
                    <a:pt x="3904615" y="12700"/>
                  </a:lnTo>
                  <a:lnTo>
                    <a:pt x="3904615" y="0"/>
                  </a:lnTo>
                  <a:close/>
                </a:path>
                <a:path w="7804784" h="489585">
                  <a:moveTo>
                    <a:pt x="3955415" y="0"/>
                  </a:moveTo>
                  <a:lnTo>
                    <a:pt x="3942715" y="0"/>
                  </a:lnTo>
                  <a:lnTo>
                    <a:pt x="3942715" y="12700"/>
                  </a:lnTo>
                  <a:lnTo>
                    <a:pt x="3955415" y="12700"/>
                  </a:lnTo>
                  <a:lnTo>
                    <a:pt x="3955415" y="0"/>
                  </a:lnTo>
                  <a:close/>
                </a:path>
                <a:path w="7804784" h="489585">
                  <a:moveTo>
                    <a:pt x="4044315" y="0"/>
                  </a:moveTo>
                  <a:lnTo>
                    <a:pt x="3993515" y="0"/>
                  </a:lnTo>
                  <a:lnTo>
                    <a:pt x="3993515" y="12700"/>
                  </a:lnTo>
                  <a:lnTo>
                    <a:pt x="4044315" y="12700"/>
                  </a:lnTo>
                  <a:lnTo>
                    <a:pt x="4044315" y="0"/>
                  </a:lnTo>
                  <a:close/>
                </a:path>
                <a:path w="7804784" h="489585">
                  <a:moveTo>
                    <a:pt x="4095115" y="0"/>
                  </a:moveTo>
                  <a:lnTo>
                    <a:pt x="4082415" y="0"/>
                  </a:lnTo>
                  <a:lnTo>
                    <a:pt x="4082415" y="12700"/>
                  </a:lnTo>
                  <a:lnTo>
                    <a:pt x="4095115" y="12700"/>
                  </a:lnTo>
                  <a:lnTo>
                    <a:pt x="4095115" y="0"/>
                  </a:lnTo>
                  <a:close/>
                </a:path>
                <a:path w="7804784" h="489585">
                  <a:moveTo>
                    <a:pt x="4184015" y="0"/>
                  </a:moveTo>
                  <a:lnTo>
                    <a:pt x="4133215" y="0"/>
                  </a:lnTo>
                  <a:lnTo>
                    <a:pt x="4133215" y="12700"/>
                  </a:lnTo>
                  <a:lnTo>
                    <a:pt x="4184015" y="12700"/>
                  </a:lnTo>
                  <a:lnTo>
                    <a:pt x="4184015" y="0"/>
                  </a:lnTo>
                  <a:close/>
                </a:path>
                <a:path w="7804784" h="489585">
                  <a:moveTo>
                    <a:pt x="4234815" y="0"/>
                  </a:moveTo>
                  <a:lnTo>
                    <a:pt x="4222115" y="0"/>
                  </a:lnTo>
                  <a:lnTo>
                    <a:pt x="4222115" y="12700"/>
                  </a:lnTo>
                  <a:lnTo>
                    <a:pt x="4234815" y="12700"/>
                  </a:lnTo>
                  <a:lnTo>
                    <a:pt x="4234815" y="0"/>
                  </a:lnTo>
                  <a:close/>
                </a:path>
                <a:path w="7804784" h="489585">
                  <a:moveTo>
                    <a:pt x="4323715" y="0"/>
                  </a:moveTo>
                  <a:lnTo>
                    <a:pt x="4272915" y="0"/>
                  </a:lnTo>
                  <a:lnTo>
                    <a:pt x="4272915" y="12700"/>
                  </a:lnTo>
                  <a:lnTo>
                    <a:pt x="4323715" y="12700"/>
                  </a:lnTo>
                  <a:lnTo>
                    <a:pt x="4323715" y="0"/>
                  </a:lnTo>
                  <a:close/>
                </a:path>
                <a:path w="7804784" h="489585">
                  <a:moveTo>
                    <a:pt x="4374515" y="0"/>
                  </a:moveTo>
                  <a:lnTo>
                    <a:pt x="4361815" y="0"/>
                  </a:lnTo>
                  <a:lnTo>
                    <a:pt x="4361815" y="12700"/>
                  </a:lnTo>
                  <a:lnTo>
                    <a:pt x="4374515" y="12700"/>
                  </a:lnTo>
                  <a:lnTo>
                    <a:pt x="4374515" y="0"/>
                  </a:lnTo>
                  <a:close/>
                </a:path>
                <a:path w="7804784" h="489585">
                  <a:moveTo>
                    <a:pt x="4463415" y="0"/>
                  </a:moveTo>
                  <a:lnTo>
                    <a:pt x="4412615" y="0"/>
                  </a:lnTo>
                  <a:lnTo>
                    <a:pt x="4412615" y="12700"/>
                  </a:lnTo>
                  <a:lnTo>
                    <a:pt x="4463415" y="12700"/>
                  </a:lnTo>
                  <a:lnTo>
                    <a:pt x="4463415" y="0"/>
                  </a:lnTo>
                  <a:close/>
                </a:path>
                <a:path w="7804784" h="489585">
                  <a:moveTo>
                    <a:pt x="4514215" y="0"/>
                  </a:moveTo>
                  <a:lnTo>
                    <a:pt x="4501515" y="0"/>
                  </a:lnTo>
                  <a:lnTo>
                    <a:pt x="4501515" y="12700"/>
                  </a:lnTo>
                  <a:lnTo>
                    <a:pt x="4514215" y="12700"/>
                  </a:lnTo>
                  <a:lnTo>
                    <a:pt x="4514215" y="0"/>
                  </a:lnTo>
                  <a:close/>
                </a:path>
                <a:path w="7804784" h="489585">
                  <a:moveTo>
                    <a:pt x="4603115" y="0"/>
                  </a:moveTo>
                  <a:lnTo>
                    <a:pt x="4552315" y="0"/>
                  </a:lnTo>
                  <a:lnTo>
                    <a:pt x="4552315" y="12700"/>
                  </a:lnTo>
                  <a:lnTo>
                    <a:pt x="4603115" y="12700"/>
                  </a:lnTo>
                  <a:lnTo>
                    <a:pt x="4603115" y="0"/>
                  </a:lnTo>
                  <a:close/>
                </a:path>
                <a:path w="7804784" h="489585">
                  <a:moveTo>
                    <a:pt x="4653915" y="0"/>
                  </a:moveTo>
                  <a:lnTo>
                    <a:pt x="4641215" y="0"/>
                  </a:lnTo>
                  <a:lnTo>
                    <a:pt x="4641215" y="12700"/>
                  </a:lnTo>
                  <a:lnTo>
                    <a:pt x="4653915" y="12700"/>
                  </a:lnTo>
                  <a:lnTo>
                    <a:pt x="4653915" y="0"/>
                  </a:lnTo>
                  <a:close/>
                </a:path>
                <a:path w="7804784" h="489585">
                  <a:moveTo>
                    <a:pt x="4742815" y="0"/>
                  </a:moveTo>
                  <a:lnTo>
                    <a:pt x="4692015" y="0"/>
                  </a:lnTo>
                  <a:lnTo>
                    <a:pt x="4692015" y="12700"/>
                  </a:lnTo>
                  <a:lnTo>
                    <a:pt x="4742815" y="12700"/>
                  </a:lnTo>
                  <a:lnTo>
                    <a:pt x="4742815" y="0"/>
                  </a:lnTo>
                  <a:close/>
                </a:path>
                <a:path w="7804784" h="489585">
                  <a:moveTo>
                    <a:pt x="4793615" y="0"/>
                  </a:moveTo>
                  <a:lnTo>
                    <a:pt x="4780915" y="0"/>
                  </a:lnTo>
                  <a:lnTo>
                    <a:pt x="4780915" y="12700"/>
                  </a:lnTo>
                  <a:lnTo>
                    <a:pt x="4793615" y="12700"/>
                  </a:lnTo>
                  <a:lnTo>
                    <a:pt x="4793615" y="0"/>
                  </a:lnTo>
                  <a:close/>
                </a:path>
                <a:path w="7804784" h="489585">
                  <a:moveTo>
                    <a:pt x="4882515" y="0"/>
                  </a:moveTo>
                  <a:lnTo>
                    <a:pt x="4831715" y="0"/>
                  </a:lnTo>
                  <a:lnTo>
                    <a:pt x="4831715" y="12700"/>
                  </a:lnTo>
                  <a:lnTo>
                    <a:pt x="4882515" y="12700"/>
                  </a:lnTo>
                  <a:lnTo>
                    <a:pt x="4882515" y="0"/>
                  </a:lnTo>
                  <a:close/>
                </a:path>
                <a:path w="7804784" h="489585">
                  <a:moveTo>
                    <a:pt x="4933315" y="0"/>
                  </a:moveTo>
                  <a:lnTo>
                    <a:pt x="4920615" y="0"/>
                  </a:lnTo>
                  <a:lnTo>
                    <a:pt x="4920615" y="12700"/>
                  </a:lnTo>
                  <a:lnTo>
                    <a:pt x="4933315" y="12700"/>
                  </a:lnTo>
                  <a:lnTo>
                    <a:pt x="4933315" y="0"/>
                  </a:lnTo>
                  <a:close/>
                </a:path>
                <a:path w="7804784" h="489585">
                  <a:moveTo>
                    <a:pt x="5022215" y="0"/>
                  </a:moveTo>
                  <a:lnTo>
                    <a:pt x="4971415" y="0"/>
                  </a:lnTo>
                  <a:lnTo>
                    <a:pt x="4971415" y="12700"/>
                  </a:lnTo>
                  <a:lnTo>
                    <a:pt x="5022215" y="12700"/>
                  </a:lnTo>
                  <a:lnTo>
                    <a:pt x="5022215" y="0"/>
                  </a:lnTo>
                  <a:close/>
                </a:path>
                <a:path w="7804784" h="489585">
                  <a:moveTo>
                    <a:pt x="5073015" y="0"/>
                  </a:moveTo>
                  <a:lnTo>
                    <a:pt x="5060315" y="0"/>
                  </a:lnTo>
                  <a:lnTo>
                    <a:pt x="5060315" y="12700"/>
                  </a:lnTo>
                  <a:lnTo>
                    <a:pt x="5073015" y="12700"/>
                  </a:lnTo>
                  <a:lnTo>
                    <a:pt x="5073015" y="0"/>
                  </a:lnTo>
                  <a:close/>
                </a:path>
                <a:path w="7804784" h="489585">
                  <a:moveTo>
                    <a:pt x="5161915" y="0"/>
                  </a:moveTo>
                  <a:lnTo>
                    <a:pt x="5111115" y="0"/>
                  </a:lnTo>
                  <a:lnTo>
                    <a:pt x="5111115" y="12700"/>
                  </a:lnTo>
                  <a:lnTo>
                    <a:pt x="5161915" y="12700"/>
                  </a:lnTo>
                  <a:lnTo>
                    <a:pt x="5161915" y="0"/>
                  </a:lnTo>
                  <a:close/>
                </a:path>
                <a:path w="7804784" h="489585">
                  <a:moveTo>
                    <a:pt x="5212715" y="0"/>
                  </a:moveTo>
                  <a:lnTo>
                    <a:pt x="5200015" y="0"/>
                  </a:lnTo>
                  <a:lnTo>
                    <a:pt x="5200015" y="12700"/>
                  </a:lnTo>
                  <a:lnTo>
                    <a:pt x="5212715" y="12700"/>
                  </a:lnTo>
                  <a:lnTo>
                    <a:pt x="5212715" y="0"/>
                  </a:lnTo>
                  <a:close/>
                </a:path>
                <a:path w="7804784" h="489585">
                  <a:moveTo>
                    <a:pt x="5301615" y="0"/>
                  </a:moveTo>
                  <a:lnTo>
                    <a:pt x="5250815" y="0"/>
                  </a:lnTo>
                  <a:lnTo>
                    <a:pt x="5250815" y="12700"/>
                  </a:lnTo>
                  <a:lnTo>
                    <a:pt x="5301615" y="12700"/>
                  </a:lnTo>
                  <a:lnTo>
                    <a:pt x="5301615" y="0"/>
                  </a:lnTo>
                  <a:close/>
                </a:path>
                <a:path w="7804784" h="489585">
                  <a:moveTo>
                    <a:pt x="5352415" y="0"/>
                  </a:moveTo>
                  <a:lnTo>
                    <a:pt x="5339715" y="0"/>
                  </a:lnTo>
                  <a:lnTo>
                    <a:pt x="5339715" y="12700"/>
                  </a:lnTo>
                  <a:lnTo>
                    <a:pt x="5352415" y="12700"/>
                  </a:lnTo>
                  <a:lnTo>
                    <a:pt x="5352415" y="0"/>
                  </a:lnTo>
                  <a:close/>
                </a:path>
                <a:path w="7804784" h="489585">
                  <a:moveTo>
                    <a:pt x="5441315" y="0"/>
                  </a:moveTo>
                  <a:lnTo>
                    <a:pt x="5390515" y="0"/>
                  </a:lnTo>
                  <a:lnTo>
                    <a:pt x="5390515" y="12700"/>
                  </a:lnTo>
                  <a:lnTo>
                    <a:pt x="5441315" y="12700"/>
                  </a:lnTo>
                  <a:lnTo>
                    <a:pt x="5441315" y="0"/>
                  </a:lnTo>
                  <a:close/>
                </a:path>
                <a:path w="7804784" h="489585">
                  <a:moveTo>
                    <a:pt x="5492115" y="0"/>
                  </a:moveTo>
                  <a:lnTo>
                    <a:pt x="5479415" y="0"/>
                  </a:lnTo>
                  <a:lnTo>
                    <a:pt x="5479415" y="12700"/>
                  </a:lnTo>
                  <a:lnTo>
                    <a:pt x="5492115" y="12700"/>
                  </a:lnTo>
                  <a:lnTo>
                    <a:pt x="5492115" y="0"/>
                  </a:lnTo>
                  <a:close/>
                </a:path>
                <a:path w="7804784" h="489585">
                  <a:moveTo>
                    <a:pt x="5581015" y="0"/>
                  </a:moveTo>
                  <a:lnTo>
                    <a:pt x="5530215" y="0"/>
                  </a:lnTo>
                  <a:lnTo>
                    <a:pt x="5530215" y="12700"/>
                  </a:lnTo>
                  <a:lnTo>
                    <a:pt x="5581015" y="12700"/>
                  </a:lnTo>
                  <a:lnTo>
                    <a:pt x="5581015" y="0"/>
                  </a:lnTo>
                  <a:close/>
                </a:path>
                <a:path w="7804784" h="489585">
                  <a:moveTo>
                    <a:pt x="5631815" y="0"/>
                  </a:moveTo>
                  <a:lnTo>
                    <a:pt x="5619115" y="0"/>
                  </a:lnTo>
                  <a:lnTo>
                    <a:pt x="5619115" y="12700"/>
                  </a:lnTo>
                  <a:lnTo>
                    <a:pt x="5631815" y="12700"/>
                  </a:lnTo>
                  <a:lnTo>
                    <a:pt x="5631815" y="0"/>
                  </a:lnTo>
                  <a:close/>
                </a:path>
                <a:path w="7804784" h="489585">
                  <a:moveTo>
                    <a:pt x="5720715" y="0"/>
                  </a:moveTo>
                  <a:lnTo>
                    <a:pt x="5669915" y="0"/>
                  </a:lnTo>
                  <a:lnTo>
                    <a:pt x="5669915" y="12700"/>
                  </a:lnTo>
                  <a:lnTo>
                    <a:pt x="5720715" y="12700"/>
                  </a:lnTo>
                  <a:lnTo>
                    <a:pt x="5720715" y="0"/>
                  </a:lnTo>
                  <a:close/>
                </a:path>
                <a:path w="7804784" h="489585">
                  <a:moveTo>
                    <a:pt x="5771515" y="0"/>
                  </a:moveTo>
                  <a:lnTo>
                    <a:pt x="5758815" y="0"/>
                  </a:lnTo>
                  <a:lnTo>
                    <a:pt x="5758815" y="12700"/>
                  </a:lnTo>
                  <a:lnTo>
                    <a:pt x="5771515" y="12700"/>
                  </a:lnTo>
                  <a:lnTo>
                    <a:pt x="5771515" y="0"/>
                  </a:lnTo>
                  <a:close/>
                </a:path>
                <a:path w="7804784" h="489585">
                  <a:moveTo>
                    <a:pt x="5860415" y="0"/>
                  </a:moveTo>
                  <a:lnTo>
                    <a:pt x="5809615" y="0"/>
                  </a:lnTo>
                  <a:lnTo>
                    <a:pt x="5809615" y="12700"/>
                  </a:lnTo>
                  <a:lnTo>
                    <a:pt x="5860415" y="12700"/>
                  </a:lnTo>
                  <a:lnTo>
                    <a:pt x="5860415" y="0"/>
                  </a:lnTo>
                  <a:close/>
                </a:path>
                <a:path w="7804784" h="489585">
                  <a:moveTo>
                    <a:pt x="5911215" y="0"/>
                  </a:moveTo>
                  <a:lnTo>
                    <a:pt x="5898515" y="0"/>
                  </a:lnTo>
                  <a:lnTo>
                    <a:pt x="5898515" y="12700"/>
                  </a:lnTo>
                  <a:lnTo>
                    <a:pt x="5911215" y="12700"/>
                  </a:lnTo>
                  <a:lnTo>
                    <a:pt x="5911215" y="0"/>
                  </a:lnTo>
                  <a:close/>
                </a:path>
                <a:path w="7804784" h="489585">
                  <a:moveTo>
                    <a:pt x="6000115" y="0"/>
                  </a:moveTo>
                  <a:lnTo>
                    <a:pt x="5949315" y="0"/>
                  </a:lnTo>
                  <a:lnTo>
                    <a:pt x="5949315" y="12700"/>
                  </a:lnTo>
                  <a:lnTo>
                    <a:pt x="6000115" y="12700"/>
                  </a:lnTo>
                  <a:lnTo>
                    <a:pt x="6000115" y="0"/>
                  </a:lnTo>
                  <a:close/>
                </a:path>
                <a:path w="7804784" h="489585">
                  <a:moveTo>
                    <a:pt x="6050915" y="0"/>
                  </a:moveTo>
                  <a:lnTo>
                    <a:pt x="6038215" y="0"/>
                  </a:lnTo>
                  <a:lnTo>
                    <a:pt x="6038215" y="12700"/>
                  </a:lnTo>
                  <a:lnTo>
                    <a:pt x="6050915" y="12700"/>
                  </a:lnTo>
                  <a:lnTo>
                    <a:pt x="6050915" y="0"/>
                  </a:lnTo>
                  <a:close/>
                </a:path>
                <a:path w="7804784" h="489585">
                  <a:moveTo>
                    <a:pt x="6139815" y="0"/>
                  </a:moveTo>
                  <a:lnTo>
                    <a:pt x="6089015" y="0"/>
                  </a:lnTo>
                  <a:lnTo>
                    <a:pt x="6089015" y="12700"/>
                  </a:lnTo>
                  <a:lnTo>
                    <a:pt x="6139815" y="12700"/>
                  </a:lnTo>
                  <a:lnTo>
                    <a:pt x="6139815" y="0"/>
                  </a:lnTo>
                  <a:close/>
                </a:path>
                <a:path w="7804784" h="489585">
                  <a:moveTo>
                    <a:pt x="6190615" y="0"/>
                  </a:moveTo>
                  <a:lnTo>
                    <a:pt x="6177915" y="0"/>
                  </a:lnTo>
                  <a:lnTo>
                    <a:pt x="6177915" y="12700"/>
                  </a:lnTo>
                  <a:lnTo>
                    <a:pt x="6190615" y="12700"/>
                  </a:lnTo>
                  <a:lnTo>
                    <a:pt x="6190615" y="0"/>
                  </a:lnTo>
                  <a:close/>
                </a:path>
                <a:path w="7804784" h="489585">
                  <a:moveTo>
                    <a:pt x="6279515" y="0"/>
                  </a:moveTo>
                  <a:lnTo>
                    <a:pt x="6228715" y="0"/>
                  </a:lnTo>
                  <a:lnTo>
                    <a:pt x="6228715" y="12700"/>
                  </a:lnTo>
                  <a:lnTo>
                    <a:pt x="6279515" y="12700"/>
                  </a:lnTo>
                  <a:lnTo>
                    <a:pt x="6279515" y="0"/>
                  </a:lnTo>
                  <a:close/>
                </a:path>
                <a:path w="7804784" h="489585">
                  <a:moveTo>
                    <a:pt x="6330315" y="0"/>
                  </a:moveTo>
                  <a:lnTo>
                    <a:pt x="6317615" y="0"/>
                  </a:lnTo>
                  <a:lnTo>
                    <a:pt x="6317615" y="12700"/>
                  </a:lnTo>
                  <a:lnTo>
                    <a:pt x="6330315" y="12700"/>
                  </a:lnTo>
                  <a:lnTo>
                    <a:pt x="6330315" y="0"/>
                  </a:lnTo>
                  <a:close/>
                </a:path>
                <a:path w="7804784" h="489585">
                  <a:moveTo>
                    <a:pt x="6419215" y="0"/>
                  </a:moveTo>
                  <a:lnTo>
                    <a:pt x="6368415" y="0"/>
                  </a:lnTo>
                  <a:lnTo>
                    <a:pt x="6368415" y="12700"/>
                  </a:lnTo>
                  <a:lnTo>
                    <a:pt x="6419215" y="12700"/>
                  </a:lnTo>
                  <a:lnTo>
                    <a:pt x="6419215" y="0"/>
                  </a:lnTo>
                  <a:close/>
                </a:path>
                <a:path w="7804784" h="489585">
                  <a:moveTo>
                    <a:pt x="6470015" y="0"/>
                  </a:moveTo>
                  <a:lnTo>
                    <a:pt x="6457315" y="0"/>
                  </a:lnTo>
                  <a:lnTo>
                    <a:pt x="6457315" y="12700"/>
                  </a:lnTo>
                  <a:lnTo>
                    <a:pt x="6470015" y="12700"/>
                  </a:lnTo>
                  <a:lnTo>
                    <a:pt x="6470015" y="0"/>
                  </a:lnTo>
                  <a:close/>
                </a:path>
                <a:path w="7804784" h="489585">
                  <a:moveTo>
                    <a:pt x="6558915" y="0"/>
                  </a:moveTo>
                  <a:lnTo>
                    <a:pt x="6508115" y="0"/>
                  </a:lnTo>
                  <a:lnTo>
                    <a:pt x="6508115" y="12700"/>
                  </a:lnTo>
                  <a:lnTo>
                    <a:pt x="6558915" y="12700"/>
                  </a:lnTo>
                  <a:lnTo>
                    <a:pt x="6558915" y="0"/>
                  </a:lnTo>
                  <a:close/>
                </a:path>
                <a:path w="7804784" h="489585">
                  <a:moveTo>
                    <a:pt x="6609715" y="0"/>
                  </a:moveTo>
                  <a:lnTo>
                    <a:pt x="6597015" y="0"/>
                  </a:lnTo>
                  <a:lnTo>
                    <a:pt x="6597015" y="12700"/>
                  </a:lnTo>
                  <a:lnTo>
                    <a:pt x="6609715" y="12700"/>
                  </a:lnTo>
                  <a:lnTo>
                    <a:pt x="6609715" y="0"/>
                  </a:lnTo>
                  <a:close/>
                </a:path>
                <a:path w="7804784" h="489585">
                  <a:moveTo>
                    <a:pt x="6698615" y="0"/>
                  </a:moveTo>
                  <a:lnTo>
                    <a:pt x="6647815" y="0"/>
                  </a:lnTo>
                  <a:lnTo>
                    <a:pt x="6647815" y="12700"/>
                  </a:lnTo>
                  <a:lnTo>
                    <a:pt x="6698615" y="12700"/>
                  </a:lnTo>
                  <a:lnTo>
                    <a:pt x="6698615" y="0"/>
                  </a:lnTo>
                  <a:close/>
                </a:path>
                <a:path w="7804784" h="489585">
                  <a:moveTo>
                    <a:pt x="6749415" y="0"/>
                  </a:moveTo>
                  <a:lnTo>
                    <a:pt x="6736715" y="0"/>
                  </a:lnTo>
                  <a:lnTo>
                    <a:pt x="6736715" y="12700"/>
                  </a:lnTo>
                  <a:lnTo>
                    <a:pt x="6749415" y="12700"/>
                  </a:lnTo>
                  <a:lnTo>
                    <a:pt x="6749415" y="0"/>
                  </a:lnTo>
                  <a:close/>
                </a:path>
                <a:path w="7804784" h="489585">
                  <a:moveTo>
                    <a:pt x="6838315" y="0"/>
                  </a:moveTo>
                  <a:lnTo>
                    <a:pt x="6787515" y="0"/>
                  </a:lnTo>
                  <a:lnTo>
                    <a:pt x="6787515" y="12700"/>
                  </a:lnTo>
                  <a:lnTo>
                    <a:pt x="6838315" y="12700"/>
                  </a:lnTo>
                  <a:lnTo>
                    <a:pt x="6838315" y="0"/>
                  </a:lnTo>
                  <a:close/>
                </a:path>
                <a:path w="7804784" h="489585">
                  <a:moveTo>
                    <a:pt x="6889115" y="0"/>
                  </a:moveTo>
                  <a:lnTo>
                    <a:pt x="6876415" y="0"/>
                  </a:lnTo>
                  <a:lnTo>
                    <a:pt x="6876415" y="12700"/>
                  </a:lnTo>
                  <a:lnTo>
                    <a:pt x="6889115" y="12700"/>
                  </a:lnTo>
                  <a:lnTo>
                    <a:pt x="6889115" y="0"/>
                  </a:lnTo>
                  <a:close/>
                </a:path>
                <a:path w="7804784" h="489585">
                  <a:moveTo>
                    <a:pt x="6978015" y="0"/>
                  </a:moveTo>
                  <a:lnTo>
                    <a:pt x="6927215" y="0"/>
                  </a:lnTo>
                  <a:lnTo>
                    <a:pt x="6927215" y="12700"/>
                  </a:lnTo>
                  <a:lnTo>
                    <a:pt x="6978015" y="12700"/>
                  </a:lnTo>
                  <a:lnTo>
                    <a:pt x="6978015" y="0"/>
                  </a:lnTo>
                  <a:close/>
                </a:path>
                <a:path w="7804784" h="489585">
                  <a:moveTo>
                    <a:pt x="7028815" y="0"/>
                  </a:moveTo>
                  <a:lnTo>
                    <a:pt x="7016115" y="0"/>
                  </a:lnTo>
                  <a:lnTo>
                    <a:pt x="7016115" y="12700"/>
                  </a:lnTo>
                  <a:lnTo>
                    <a:pt x="7028815" y="12700"/>
                  </a:lnTo>
                  <a:lnTo>
                    <a:pt x="7028815" y="0"/>
                  </a:lnTo>
                  <a:close/>
                </a:path>
                <a:path w="7804784" h="489585">
                  <a:moveTo>
                    <a:pt x="7117715" y="0"/>
                  </a:moveTo>
                  <a:lnTo>
                    <a:pt x="7066915" y="0"/>
                  </a:lnTo>
                  <a:lnTo>
                    <a:pt x="7066915" y="12700"/>
                  </a:lnTo>
                  <a:lnTo>
                    <a:pt x="7117715" y="12700"/>
                  </a:lnTo>
                  <a:lnTo>
                    <a:pt x="7117715" y="0"/>
                  </a:lnTo>
                  <a:close/>
                </a:path>
                <a:path w="7804784" h="489585">
                  <a:moveTo>
                    <a:pt x="7168515" y="0"/>
                  </a:moveTo>
                  <a:lnTo>
                    <a:pt x="7155815" y="0"/>
                  </a:lnTo>
                  <a:lnTo>
                    <a:pt x="7155815" y="12700"/>
                  </a:lnTo>
                  <a:lnTo>
                    <a:pt x="7168515" y="12700"/>
                  </a:lnTo>
                  <a:lnTo>
                    <a:pt x="7168515" y="0"/>
                  </a:lnTo>
                  <a:close/>
                </a:path>
                <a:path w="7804784" h="489585">
                  <a:moveTo>
                    <a:pt x="7257415" y="0"/>
                  </a:moveTo>
                  <a:lnTo>
                    <a:pt x="7206615" y="0"/>
                  </a:lnTo>
                  <a:lnTo>
                    <a:pt x="7206615" y="12700"/>
                  </a:lnTo>
                  <a:lnTo>
                    <a:pt x="7257415" y="12700"/>
                  </a:lnTo>
                  <a:lnTo>
                    <a:pt x="7257415" y="0"/>
                  </a:lnTo>
                  <a:close/>
                </a:path>
                <a:path w="7804784" h="489585">
                  <a:moveTo>
                    <a:pt x="7308215" y="0"/>
                  </a:moveTo>
                  <a:lnTo>
                    <a:pt x="7295515" y="0"/>
                  </a:lnTo>
                  <a:lnTo>
                    <a:pt x="7295515" y="12700"/>
                  </a:lnTo>
                  <a:lnTo>
                    <a:pt x="7308215" y="12700"/>
                  </a:lnTo>
                  <a:lnTo>
                    <a:pt x="7308215" y="0"/>
                  </a:lnTo>
                  <a:close/>
                </a:path>
                <a:path w="7804784" h="489585">
                  <a:moveTo>
                    <a:pt x="7397115" y="0"/>
                  </a:moveTo>
                  <a:lnTo>
                    <a:pt x="7346315" y="0"/>
                  </a:lnTo>
                  <a:lnTo>
                    <a:pt x="7346315" y="12700"/>
                  </a:lnTo>
                  <a:lnTo>
                    <a:pt x="7397115" y="12700"/>
                  </a:lnTo>
                  <a:lnTo>
                    <a:pt x="7397115" y="0"/>
                  </a:lnTo>
                  <a:close/>
                </a:path>
                <a:path w="7804784" h="489585">
                  <a:moveTo>
                    <a:pt x="7447915" y="0"/>
                  </a:moveTo>
                  <a:lnTo>
                    <a:pt x="7435215" y="0"/>
                  </a:lnTo>
                  <a:lnTo>
                    <a:pt x="7435215" y="12700"/>
                  </a:lnTo>
                  <a:lnTo>
                    <a:pt x="7447915" y="12700"/>
                  </a:lnTo>
                  <a:lnTo>
                    <a:pt x="7447915" y="0"/>
                  </a:lnTo>
                  <a:close/>
                </a:path>
                <a:path w="7804784" h="489585">
                  <a:moveTo>
                    <a:pt x="7536815" y="0"/>
                  </a:moveTo>
                  <a:lnTo>
                    <a:pt x="7486015" y="0"/>
                  </a:lnTo>
                  <a:lnTo>
                    <a:pt x="7486015" y="12700"/>
                  </a:lnTo>
                  <a:lnTo>
                    <a:pt x="7536815" y="12700"/>
                  </a:lnTo>
                  <a:lnTo>
                    <a:pt x="7536815" y="0"/>
                  </a:lnTo>
                  <a:close/>
                </a:path>
                <a:path w="7804784" h="489585">
                  <a:moveTo>
                    <a:pt x="7587615" y="0"/>
                  </a:moveTo>
                  <a:lnTo>
                    <a:pt x="7574915" y="0"/>
                  </a:lnTo>
                  <a:lnTo>
                    <a:pt x="7574915" y="12700"/>
                  </a:lnTo>
                  <a:lnTo>
                    <a:pt x="7587615" y="12700"/>
                  </a:lnTo>
                  <a:lnTo>
                    <a:pt x="7587615" y="0"/>
                  </a:lnTo>
                  <a:close/>
                </a:path>
                <a:path w="7804784" h="489585">
                  <a:moveTo>
                    <a:pt x="7676515" y="0"/>
                  </a:moveTo>
                  <a:lnTo>
                    <a:pt x="7625715" y="0"/>
                  </a:lnTo>
                  <a:lnTo>
                    <a:pt x="7625715" y="12700"/>
                  </a:lnTo>
                  <a:lnTo>
                    <a:pt x="7676515" y="12700"/>
                  </a:lnTo>
                  <a:lnTo>
                    <a:pt x="7676515" y="0"/>
                  </a:lnTo>
                  <a:close/>
                </a:path>
                <a:path w="7804784" h="489585">
                  <a:moveTo>
                    <a:pt x="7727315" y="0"/>
                  </a:moveTo>
                  <a:lnTo>
                    <a:pt x="7714615" y="0"/>
                  </a:lnTo>
                  <a:lnTo>
                    <a:pt x="7714615" y="12700"/>
                  </a:lnTo>
                  <a:lnTo>
                    <a:pt x="7727315" y="12700"/>
                  </a:lnTo>
                  <a:lnTo>
                    <a:pt x="7727315" y="0"/>
                  </a:lnTo>
                  <a:close/>
                </a:path>
                <a:path w="7804784" h="489585">
                  <a:moveTo>
                    <a:pt x="7759954" y="6350"/>
                  </a:moveTo>
                  <a:lnTo>
                    <a:pt x="7759954" y="56261"/>
                  </a:lnTo>
                  <a:lnTo>
                    <a:pt x="7772654" y="56261"/>
                  </a:lnTo>
                  <a:lnTo>
                    <a:pt x="7772654" y="12700"/>
                  </a:lnTo>
                  <a:lnTo>
                    <a:pt x="7765415" y="12700"/>
                  </a:lnTo>
                  <a:lnTo>
                    <a:pt x="7765415" y="11811"/>
                  </a:lnTo>
                  <a:lnTo>
                    <a:pt x="7759954" y="6350"/>
                  </a:lnTo>
                  <a:close/>
                </a:path>
                <a:path w="7804784" h="489585">
                  <a:moveTo>
                    <a:pt x="7765415" y="11811"/>
                  </a:moveTo>
                  <a:lnTo>
                    <a:pt x="7765415" y="12700"/>
                  </a:lnTo>
                  <a:lnTo>
                    <a:pt x="7766304" y="12700"/>
                  </a:lnTo>
                  <a:lnTo>
                    <a:pt x="7765415" y="11811"/>
                  </a:lnTo>
                  <a:close/>
                </a:path>
                <a:path w="7804784" h="489585">
                  <a:moveTo>
                    <a:pt x="7772654" y="0"/>
                  </a:moveTo>
                  <a:lnTo>
                    <a:pt x="7765415" y="0"/>
                  </a:lnTo>
                  <a:lnTo>
                    <a:pt x="7765415" y="11811"/>
                  </a:lnTo>
                  <a:lnTo>
                    <a:pt x="7766304" y="12700"/>
                  </a:lnTo>
                  <a:lnTo>
                    <a:pt x="7772654" y="12700"/>
                  </a:lnTo>
                  <a:lnTo>
                    <a:pt x="7772654" y="0"/>
                  </a:lnTo>
                  <a:close/>
                </a:path>
                <a:path w="7804784" h="489585">
                  <a:moveTo>
                    <a:pt x="7772654" y="94361"/>
                  </a:moveTo>
                  <a:lnTo>
                    <a:pt x="7759954" y="94361"/>
                  </a:lnTo>
                  <a:lnTo>
                    <a:pt x="7759954" y="107061"/>
                  </a:lnTo>
                  <a:lnTo>
                    <a:pt x="7772654" y="107061"/>
                  </a:lnTo>
                  <a:lnTo>
                    <a:pt x="7772654" y="94361"/>
                  </a:lnTo>
                  <a:close/>
                </a:path>
                <a:path w="7804784" h="489585">
                  <a:moveTo>
                    <a:pt x="7772654" y="145161"/>
                  </a:moveTo>
                  <a:lnTo>
                    <a:pt x="7759954" y="145161"/>
                  </a:lnTo>
                  <a:lnTo>
                    <a:pt x="7759954" y="195961"/>
                  </a:lnTo>
                  <a:lnTo>
                    <a:pt x="7772654" y="195961"/>
                  </a:lnTo>
                  <a:lnTo>
                    <a:pt x="7772654" y="145161"/>
                  </a:lnTo>
                  <a:close/>
                </a:path>
                <a:path w="7804784" h="489585">
                  <a:moveTo>
                    <a:pt x="7772654" y="234061"/>
                  </a:moveTo>
                  <a:lnTo>
                    <a:pt x="7759954" y="234061"/>
                  </a:lnTo>
                  <a:lnTo>
                    <a:pt x="7759954" y="246761"/>
                  </a:lnTo>
                  <a:lnTo>
                    <a:pt x="7772654" y="246761"/>
                  </a:lnTo>
                  <a:lnTo>
                    <a:pt x="7772654" y="234061"/>
                  </a:lnTo>
                  <a:close/>
                </a:path>
                <a:path w="7804784" h="489585">
                  <a:moveTo>
                    <a:pt x="7772654" y="284861"/>
                  </a:moveTo>
                  <a:lnTo>
                    <a:pt x="7759954" y="284861"/>
                  </a:lnTo>
                  <a:lnTo>
                    <a:pt x="7759954" y="335661"/>
                  </a:lnTo>
                  <a:lnTo>
                    <a:pt x="7772654" y="335661"/>
                  </a:lnTo>
                  <a:lnTo>
                    <a:pt x="7772654" y="284861"/>
                  </a:lnTo>
                  <a:close/>
                </a:path>
                <a:path w="7804784" h="489585">
                  <a:moveTo>
                    <a:pt x="7772654" y="373761"/>
                  </a:moveTo>
                  <a:lnTo>
                    <a:pt x="7759954" y="373761"/>
                  </a:lnTo>
                  <a:lnTo>
                    <a:pt x="7759954" y="386461"/>
                  </a:lnTo>
                  <a:lnTo>
                    <a:pt x="7772654" y="386461"/>
                  </a:lnTo>
                  <a:lnTo>
                    <a:pt x="7772654" y="373761"/>
                  </a:lnTo>
                  <a:close/>
                </a:path>
                <a:path w="7804784" h="489585">
                  <a:moveTo>
                    <a:pt x="7804404" y="400685"/>
                  </a:moveTo>
                  <a:lnTo>
                    <a:pt x="7728204" y="400685"/>
                  </a:lnTo>
                  <a:lnTo>
                    <a:pt x="7766304" y="476885"/>
                  </a:lnTo>
                  <a:lnTo>
                    <a:pt x="7804404" y="400685"/>
                  </a:lnTo>
                  <a:close/>
                </a:path>
              </a:pathLst>
            </a:custGeom>
            <a:solidFill>
              <a:srgbClr val="BE0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79564" y="2567940"/>
              <a:ext cx="1609344" cy="222046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7290815" y="2679192"/>
              <a:ext cx="1391920" cy="2002789"/>
            </a:xfrm>
            <a:custGeom>
              <a:avLst/>
              <a:gdLst/>
              <a:ahLst/>
              <a:cxnLst/>
              <a:rect l="l" t="t" r="r" b="b"/>
              <a:pathLst>
                <a:path w="1391920" h="2002789">
                  <a:moveTo>
                    <a:pt x="0" y="2002536"/>
                  </a:moveTo>
                  <a:lnTo>
                    <a:pt x="1391412" y="2002536"/>
                  </a:lnTo>
                  <a:lnTo>
                    <a:pt x="1391412" y="0"/>
                  </a:lnTo>
                  <a:lnTo>
                    <a:pt x="0" y="0"/>
                  </a:lnTo>
                  <a:lnTo>
                    <a:pt x="0" y="2002536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20428" y="2567940"/>
              <a:ext cx="1607820" cy="222046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9631679" y="2679192"/>
              <a:ext cx="1390015" cy="2002789"/>
            </a:xfrm>
            <a:custGeom>
              <a:avLst/>
              <a:gdLst/>
              <a:ahLst/>
              <a:cxnLst/>
              <a:rect l="l" t="t" r="r" b="b"/>
              <a:pathLst>
                <a:path w="1390015" h="2002789">
                  <a:moveTo>
                    <a:pt x="0" y="2002536"/>
                  </a:moveTo>
                  <a:lnTo>
                    <a:pt x="1389887" y="2002536"/>
                  </a:lnTo>
                  <a:lnTo>
                    <a:pt x="1389887" y="0"/>
                  </a:lnTo>
                  <a:lnTo>
                    <a:pt x="0" y="0"/>
                  </a:lnTo>
                  <a:lnTo>
                    <a:pt x="0" y="2002536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21808" y="3258311"/>
            <a:ext cx="1111250" cy="1271270"/>
            <a:chOff x="5321808" y="3258311"/>
            <a:chExt cx="1111250" cy="1271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44312" y="3620998"/>
              <a:ext cx="673595" cy="60505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5272" y="3712425"/>
              <a:ext cx="551700" cy="4221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10784" y="3712425"/>
              <a:ext cx="740689" cy="42218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43728" y="3620998"/>
              <a:ext cx="905281" cy="60505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513578" y="3633978"/>
            <a:ext cx="619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1200" b="0" spc="-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1200" b="0" spc="-360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1200" b="0" spc="-350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1200" b="0" spc="-4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1200" b="0" spc="-590" dirty="0">
                <a:solidFill>
                  <a:srgbClr val="FFFFFF"/>
                </a:solidFill>
                <a:latin typeface="Calibri Light"/>
                <a:cs typeface="Calibri Light"/>
              </a:rPr>
              <a:t>P</a:t>
            </a:r>
            <a:r>
              <a:rPr sz="1200" b="0" spc="-15" dirty="0">
                <a:solidFill>
                  <a:srgbClr val="FFFFFF"/>
                </a:solidFill>
                <a:latin typeface="Calibri Light"/>
                <a:cs typeface="Calibri Light"/>
              </a:rPr>
              <a:t>a</a:t>
            </a:r>
            <a:r>
              <a:rPr sz="1200" b="0" spc="-229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1200" b="0" spc="-7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1200" b="0" spc="-1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1200" b="0" spc="-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1200" b="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53202" y="3816857"/>
            <a:ext cx="538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spc="-16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1200" b="0" spc="-380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1200" b="0" spc="-240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1200" b="0" spc="-36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1200" b="0" spc="-26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1200" b="0" spc="-18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1200" b="0" spc="-2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1200" b="0" spc="-325" dirty="0">
                <a:solidFill>
                  <a:srgbClr val="FFFFFF"/>
                </a:solidFill>
                <a:latin typeface="Calibri Light"/>
                <a:cs typeface="Calibri Light"/>
              </a:rPr>
              <a:t>v</a:t>
            </a:r>
            <a:r>
              <a:rPr sz="1200" b="0" dirty="0">
                <a:solidFill>
                  <a:srgbClr val="FFFFFF"/>
                </a:solidFill>
                <a:latin typeface="Calibri Light"/>
                <a:cs typeface="Calibri Light"/>
              </a:rPr>
              <a:t>i</a:t>
            </a:r>
            <a:r>
              <a:rPr sz="1200" b="0" spc="-915" dirty="0">
                <a:solidFill>
                  <a:srgbClr val="FFFFFF"/>
                </a:solidFill>
                <a:latin typeface="Calibri Light"/>
                <a:cs typeface="Calibri Light"/>
              </a:rPr>
              <a:t>m</a:t>
            </a:r>
            <a:r>
              <a:rPr sz="1200" b="0" spc="-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1200" b="0" spc="-114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1200" b="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endParaRPr sz="1200">
              <a:latin typeface="Calibri Light"/>
              <a:cs typeface="Calibri Ligh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21808" y="3258311"/>
            <a:ext cx="1111250" cy="1271270"/>
            <a:chOff x="5321808" y="3258311"/>
            <a:chExt cx="1111250" cy="1271270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6108" y="3712425"/>
              <a:ext cx="890028" cy="422186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37632" y="3712425"/>
              <a:ext cx="888504" cy="42218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0952" y="3267443"/>
              <a:ext cx="1101852" cy="126188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85460" y="3712425"/>
              <a:ext cx="592810" cy="42218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321808" y="3258311"/>
              <a:ext cx="1000125" cy="1160145"/>
            </a:xfrm>
            <a:custGeom>
              <a:avLst/>
              <a:gdLst/>
              <a:ahLst/>
              <a:cxnLst/>
              <a:rect l="l" t="t" r="r" b="b"/>
              <a:pathLst>
                <a:path w="1000125" h="1160145">
                  <a:moveTo>
                    <a:pt x="499871" y="0"/>
                  </a:moveTo>
                  <a:lnTo>
                    <a:pt x="0" y="249936"/>
                  </a:lnTo>
                  <a:lnTo>
                    <a:pt x="0" y="909827"/>
                  </a:lnTo>
                  <a:lnTo>
                    <a:pt x="499871" y="1159764"/>
                  </a:lnTo>
                  <a:lnTo>
                    <a:pt x="999743" y="909827"/>
                  </a:lnTo>
                  <a:lnTo>
                    <a:pt x="999743" y="249936"/>
                  </a:lnTo>
                  <a:lnTo>
                    <a:pt x="49987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505958" y="3725417"/>
            <a:ext cx="6311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0" spc="-63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1200" b="0" spc="5" dirty="0">
                <a:solidFill>
                  <a:srgbClr val="FFFFFF"/>
                </a:solidFill>
                <a:latin typeface="Calibri Light"/>
                <a:cs typeface="Calibri Light"/>
              </a:rPr>
              <a:t>S</a:t>
            </a:r>
            <a:r>
              <a:rPr sz="1200" b="0" spc="-484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1200" b="0" spc="-475" dirty="0">
                <a:solidFill>
                  <a:srgbClr val="FFFFFF"/>
                </a:solidFill>
                <a:latin typeface="Calibri Light"/>
                <a:cs typeface="Calibri Light"/>
              </a:rPr>
              <a:t>k</a:t>
            </a:r>
            <a:r>
              <a:rPr sz="1200" b="0" spc="-19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1200" b="0" spc="-585" dirty="0">
                <a:solidFill>
                  <a:srgbClr val="FFFFFF"/>
                </a:solidFill>
                <a:latin typeface="Calibri Light"/>
                <a:cs typeface="Calibri Light"/>
              </a:rPr>
              <a:t>h</a:t>
            </a:r>
            <a:r>
              <a:rPr sz="1200" b="0" spc="-56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1200" b="0" spc="-515" dirty="0">
                <a:solidFill>
                  <a:srgbClr val="FFFFFF"/>
                </a:solidFill>
                <a:latin typeface="Calibri Light"/>
                <a:cs typeface="Calibri Light"/>
              </a:rPr>
              <a:t>K</a:t>
            </a:r>
            <a:r>
              <a:rPr sz="1200" b="0" spc="-565" dirty="0">
                <a:solidFill>
                  <a:srgbClr val="FFFFFF"/>
                </a:solidFill>
                <a:latin typeface="Calibri Light"/>
                <a:cs typeface="Calibri Light"/>
              </a:rPr>
              <a:t>n</a:t>
            </a:r>
            <a:r>
              <a:rPr sz="1200" b="0" spc="-24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1200" b="0" spc="-54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1200" b="0" spc="-605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1200" b="0" spc="-525" dirty="0">
                <a:solidFill>
                  <a:srgbClr val="FFFFFF"/>
                </a:solidFill>
                <a:latin typeface="Calibri Light"/>
                <a:cs typeface="Calibri Light"/>
              </a:rPr>
              <a:t>u</a:t>
            </a:r>
            <a:r>
              <a:rPr sz="1200" b="0" spc="-15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1200" b="0" spc="-39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r>
              <a:rPr sz="1200" b="0" spc="-585" dirty="0">
                <a:solidFill>
                  <a:srgbClr val="FFFFFF"/>
                </a:solidFill>
                <a:latin typeface="Calibri Light"/>
                <a:cs typeface="Calibri Light"/>
              </a:rPr>
              <a:t>d</a:t>
            </a:r>
            <a:r>
              <a:rPr sz="1200" b="0" spc="-465" dirty="0">
                <a:solidFill>
                  <a:srgbClr val="FFFFFF"/>
                </a:solidFill>
                <a:latin typeface="Calibri Light"/>
                <a:cs typeface="Calibri Light"/>
              </a:rPr>
              <a:t>c</a:t>
            </a:r>
            <a:r>
              <a:rPr sz="1200" b="0" spc="-57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1200" b="0" spc="-380" dirty="0">
                <a:solidFill>
                  <a:srgbClr val="FFFFFF"/>
                </a:solidFill>
                <a:latin typeface="Calibri Light"/>
                <a:cs typeface="Calibri Light"/>
              </a:rPr>
              <a:t>b</a:t>
            </a:r>
            <a:r>
              <a:rPr sz="1200" b="0" spc="-445" dirty="0">
                <a:solidFill>
                  <a:srgbClr val="FFFFFF"/>
                </a:solidFill>
                <a:latin typeface="Calibri Light"/>
                <a:cs typeface="Calibri Light"/>
              </a:rPr>
              <a:t>o</a:t>
            </a:r>
            <a:r>
              <a:rPr sz="1200" b="0" spc="-560" dirty="0">
                <a:solidFill>
                  <a:srgbClr val="FFFFFF"/>
                </a:solidFill>
                <a:latin typeface="Calibri Light"/>
                <a:cs typeface="Calibri Light"/>
              </a:rPr>
              <a:t>du</a:t>
            </a:r>
            <a:r>
              <a:rPr sz="1200" b="0" spc="-204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1200" b="0" spc="-405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1200" b="0" spc="-55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1200" b="0" spc="-15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1200" b="0" dirty="0">
                <a:solidFill>
                  <a:srgbClr val="FFFFFF"/>
                </a:solidFill>
                <a:latin typeface="Calibri Light"/>
                <a:cs typeface="Calibri Light"/>
              </a:rPr>
              <a:t>l</a:t>
            </a:r>
            <a:r>
              <a:rPr sz="1200" b="0" spc="-570" dirty="0">
                <a:solidFill>
                  <a:srgbClr val="FFFFFF"/>
                </a:solidFill>
                <a:latin typeface="Calibri Light"/>
                <a:cs typeface="Calibri Light"/>
              </a:rPr>
              <a:t>e</a:t>
            </a:r>
            <a:r>
              <a:rPr sz="1200" b="0" dirty="0">
                <a:solidFill>
                  <a:srgbClr val="FFFFFF"/>
                </a:solidFill>
                <a:latin typeface="Calibri Light"/>
                <a:cs typeface="Calibri Light"/>
              </a:rPr>
              <a:t>t</a:t>
            </a:r>
            <a:r>
              <a:rPr sz="1200" b="0" spc="-11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1200" b="0" spc="-50" dirty="0">
                <a:solidFill>
                  <a:srgbClr val="FFFFFF"/>
                </a:solidFill>
                <a:latin typeface="Calibri Light"/>
                <a:cs typeface="Calibri Light"/>
              </a:rPr>
              <a:t>r</a:t>
            </a:r>
            <a:endParaRPr sz="1200">
              <a:latin typeface="Calibri Light"/>
              <a:cs typeface="Calibri Light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Components</a:t>
            </a:r>
          </a:p>
        </p:txBody>
      </p:sp>
      <p:grpSp>
        <p:nvGrpSpPr>
          <p:cNvPr id="29" name="object 29"/>
          <p:cNvGrpSpPr/>
          <p:nvPr/>
        </p:nvGrpSpPr>
        <p:grpSpPr>
          <a:xfrm>
            <a:off x="2350007" y="2383523"/>
            <a:ext cx="2426335" cy="615950"/>
            <a:chOff x="2350007" y="2383523"/>
            <a:chExt cx="2426335" cy="615950"/>
          </a:xfrm>
        </p:grpSpPr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50007" y="2383523"/>
              <a:ext cx="2426208" cy="61570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455163" y="2437003"/>
              <a:ext cx="2167890" cy="459105"/>
            </a:xfrm>
            <a:custGeom>
              <a:avLst/>
              <a:gdLst/>
              <a:ahLst/>
              <a:cxnLst/>
              <a:rect l="l" t="t" r="r" b="b"/>
              <a:pathLst>
                <a:path w="2167890" h="459105">
                  <a:moveTo>
                    <a:pt x="2142272" y="407288"/>
                  </a:moveTo>
                  <a:lnTo>
                    <a:pt x="2075434" y="446277"/>
                  </a:lnTo>
                  <a:lnTo>
                    <a:pt x="2072513" y="448056"/>
                  </a:lnTo>
                  <a:lnTo>
                    <a:pt x="2071497" y="451866"/>
                  </a:lnTo>
                  <a:lnTo>
                    <a:pt x="2073148" y="454913"/>
                  </a:lnTo>
                  <a:lnTo>
                    <a:pt x="2074926" y="457962"/>
                  </a:lnTo>
                  <a:lnTo>
                    <a:pt x="2078863" y="458977"/>
                  </a:lnTo>
                  <a:lnTo>
                    <a:pt x="2156618" y="413638"/>
                  </a:lnTo>
                  <a:lnTo>
                    <a:pt x="2154936" y="413638"/>
                  </a:lnTo>
                  <a:lnTo>
                    <a:pt x="2154936" y="412750"/>
                  </a:lnTo>
                  <a:lnTo>
                    <a:pt x="2151634" y="412750"/>
                  </a:lnTo>
                  <a:lnTo>
                    <a:pt x="2142272" y="407288"/>
                  </a:lnTo>
                  <a:close/>
                </a:path>
                <a:path w="2167890" h="459105">
                  <a:moveTo>
                    <a:pt x="2131386" y="400938"/>
                  </a:moveTo>
                  <a:lnTo>
                    <a:pt x="2104136" y="400938"/>
                  </a:lnTo>
                  <a:lnTo>
                    <a:pt x="2104136" y="413638"/>
                  </a:lnTo>
                  <a:lnTo>
                    <a:pt x="2131386" y="413638"/>
                  </a:lnTo>
                  <a:lnTo>
                    <a:pt x="2142272" y="407288"/>
                  </a:lnTo>
                  <a:lnTo>
                    <a:pt x="2131386" y="400938"/>
                  </a:lnTo>
                  <a:close/>
                </a:path>
                <a:path w="2167890" h="459105">
                  <a:moveTo>
                    <a:pt x="2156618" y="400938"/>
                  </a:moveTo>
                  <a:lnTo>
                    <a:pt x="2154936" y="400938"/>
                  </a:lnTo>
                  <a:lnTo>
                    <a:pt x="2154936" y="413638"/>
                  </a:lnTo>
                  <a:lnTo>
                    <a:pt x="2156618" y="413638"/>
                  </a:lnTo>
                  <a:lnTo>
                    <a:pt x="2167509" y="407288"/>
                  </a:lnTo>
                  <a:lnTo>
                    <a:pt x="2156618" y="400938"/>
                  </a:lnTo>
                  <a:close/>
                </a:path>
                <a:path w="2167890" h="459105">
                  <a:moveTo>
                    <a:pt x="2151634" y="401827"/>
                  </a:moveTo>
                  <a:lnTo>
                    <a:pt x="2142272" y="407288"/>
                  </a:lnTo>
                  <a:lnTo>
                    <a:pt x="2151634" y="412750"/>
                  </a:lnTo>
                  <a:lnTo>
                    <a:pt x="2151634" y="401827"/>
                  </a:lnTo>
                  <a:close/>
                </a:path>
                <a:path w="2167890" h="459105">
                  <a:moveTo>
                    <a:pt x="2154936" y="401827"/>
                  </a:moveTo>
                  <a:lnTo>
                    <a:pt x="2151634" y="401827"/>
                  </a:lnTo>
                  <a:lnTo>
                    <a:pt x="2151634" y="412750"/>
                  </a:lnTo>
                  <a:lnTo>
                    <a:pt x="2154936" y="412750"/>
                  </a:lnTo>
                  <a:lnTo>
                    <a:pt x="2154936" y="401827"/>
                  </a:lnTo>
                  <a:close/>
                </a:path>
                <a:path w="2167890" h="459105">
                  <a:moveTo>
                    <a:pt x="2078863" y="355600"/>
                  </a:moveTo>
                  <a:lnTo>
                    <a:pt x="2074926" y="356616"/>
                  </a:lnTo>
                  <a:lnTo>
                    <a:pt x="2073148" y="359663"/>
                  </a:lnTo>
                  <a:lnTo>
                    <a:pt x="2071497" y="362712"/>
                  </a:lnTo>
                  <a:lnTo>
                    <a:pt x="2072513" y="366522"/>
                  </a:lnTo>
                  <a:lnTo>
                    <a:pt x="2075434" y="368300"/>
                  </a:lnTo>
                  <a:lnTo>
                    <a:pt x="2142272" y="407288"/>
                  </a:lnTo>
                  <a:lnTo>
                    <a:pt x="2151634" y="401827"/>
                  </a:lnTo>
                  <a:lnTo>
                    <a:pt x="2154936" y="401827"/>
                  </a:lnTo>
                  <a:lnTo>
                    <a:pt x="2154936" y="400938"/>
                  </a:lnTo>
                  <a:lnTo>
                    <a:pt x="2156618" y="400938"/>
                  </a:lnTo>
                  <a:lnTo>
                    <a:pt x="2078863" y="355600"/>
                  </a:lnTo>
                  <a:close/>
                </a:path>
                <a:path w="2167890" h="459105">
                  <a:moveTo>
                    <a:pt x="2066036" y="400938"/>
                  </a:moveTo>
                  <a:lnTo>
                    <a:pt x="2053336" y="400938"/>
                  </a:lnTo>
                  <a:lnTo>
                    <a:pt x="2053336" y="413638"/>
                  </a:lnTo>
                  <a:lnTo>
                    <a:pt x="2066036" y="413638"/>
                  </a:lnTo>
                  <a:lnTo>
                    <a:pt x="2066036" y="400938"/>
                  </a:lnTo>
                  <a:close/>
                </a:path>
                <a:path w="2167890" h="459105">
                  <a:moveTo>
                    <a:pt x="2015236" y="400938"/>
                  </a:moveTo>
                  <a:lnTo>
                    <a:pt x="1964436" y="400938"/>
                  </a:lnTo>
                  <a:lnTo>
                    <a:pt x="1964436" y="413638"/>
                  </a:lnTo>
                  <a:lnTo>
                    <a:pt x="2015236" y="413638"/>
                  </a:lnTo>
                  <a:lnTo>
                    <a:pt x="2015236" y="400938"/>
                  </a:lnTo>
                  <a:close/>
                </a:path>
                <a:path w="2167890" h="459105">
                  <a:moveTo>
                    <a:pt x="1926336" y="400938"/>
                  </a:moveTo>
                  <a:lnTo>
                    <a:pt x="1913636" y="400938"/>
                  </a:lnTo>
                  <a:lnTo>
                    <a:pt x="1913636" y="413638"/>
                  </a:lnTo>
                  <a:lnTo>
                    <a:pt x="1926336" y="413638"/>
                  </a:lnTo>
                  <a:lnTo>
                    <a:pt x="1926336" y="400938"/>
                  </a:lnTo>
                  <a:close/>
                </a:path>
                <a:path w="2167890" h="459105">
                  <a:moveTo>
                    <a:pt x="1875536" y="400938"/>
                  </a:moveTo>
                  <a:lnTo>
                    <a:pt x="1824736" y="400938"/>
                  </a:lnTo>
                  <a:lnTo>
                    <a:pt x="1824736" y="413638"/>
                  </a:lnTo>
                  <a:lnTo>
                    <a:pt x="1875536" y="413638"/>
                  </a:lnTo>
                  <a:lnTo>
                    <a:pt x="1875536" y="400938"/>
                  </a:lnTo>
                  <a:close/>
                </a:path>
                <a:path w="2167890" h="459105">
                  <a:moveTo>
                    <a:pt x="1786636" y="400938"/>
                  </a:moveTo>
                  <a:lnTo>
                    <a:pt x="1773936" y="400938"/>
                  </a:lnTo>
                  <a:lnTo>
                    <a:pt x="1773936" y="413638"/>
                  </a:lnTo>
                  <a:lnTo>
                    <a:pt x="1786636" y="413638"/>
                  </a:lnTo>
                  <a:lnTo>
                    <a:pt x="1786636" y="400938"/>
                  </a:lnTo>
                  <a:close/>
                </a:path>
                <a:path w="2167890" h="459105">
                  <a:moveTo>
                    <a:pt x="1735836" y="400938"/>
                  </a:moveTo>
                  <a:lnTo>
                    <a:pt x="1685036" y="400938"/>
                  </a:lnTo>
                  <a:lnTo>
                    <a:pt x="1685036" y="413638"/>
                  </a:lnTo>
                  <a:lnTo>
                    <a:pt x="1735836" y="413638"/>
                  </a:lnTo>
                  <a:lnTo>
                    <a:pt x="1735836" y="400938"/>
                  </a:lnTo>
                  <a:close/>
                </a:path>
                <a:path w="2167890" h="459105">
                  <a:moveTo>
                    <a:pt x="1646936" y="400938"/>
                  </a:moveTo>
                  <a:lnTo>
                    <a:pt x="1634236" y="400938"/>
                  </a:lnTo>
                  <a:lnTo>
                    <a:pt x="1634236" y="413638"/>
                  </a:lnTo>
                  <a:lnTo>
                    <a:pt x="1646936" y="413638"/>
                  </a:lnTo>
                  <a:lnTo>
                    <a:pt x="1646936" y="400938"/>
                  </a:lnTo>
                  <a:close/>
                </a:path>
                <a:path w="2167890" h="459105">
                  <a:moveTo>
                    <a:pt x="1596136" y="400938"/>
                  </a:moveTo>
                  <a:lnTo>
                    <a:pt x="1545336" y="400938"/>
                  </a:lnTo>
                  <a:lnTo>
                    <a:pt x="1545336" y="413638"/>
                  </a:lnTo>
                  <a:lnTo>
                    <a:pt x="1596136" y="413638"/>
                  </a:lnTo>
                  <a:lnTo>
                    <a:pt x="1596136" y="400938"/>
                  </a:lnTo>
                  <a:close/>
                </a:path>
                <a:path w="2167890" h="459105">
                  <a:moveTo>
                    <a:pt x="1507236" y="400938"/>
                  </a:moveTo>
                  <a:lnTo>
                    <a:pt x="1494536" y="400938"/>
                  </a:lnTo>
                  <a:lnTo>
                    <a:pt x="1494536" y="413638"/>
                  </a:lnTo>
                  <a:lnTo>
                    <a:pt x="1507236" y="413638"/>
                  </a:lnTo>
                  <a:lnTo>
                    <a:pt x="1507236" y="400938"/>
                  </a:lnTo>
                  <a:close/>
                </a:path>
                <a:path w="2167890" h="459105">
                  <a:moveTo>
                    <a:pt x="1456436" y="400938"/>
                  </a:moveTo>
                  <a:lnTo>
                    <a:pt x="1405636" y="400938"/>
                  </a:lnTo>
                  <a:lnTo>
                    <a:pt x="1405636" y="413638"/>
                  </a:lnTo>
                  <a:lnTo>
                    <a:pt x="1456436" y="413638"/>
                  </a:lnTo>
                  <a:lnTo>
                    <a:pt x="1456436" y="400938"/>
                  </a:lnTo>
                  <a:close/>
                </a:path>
                <a:path w="2167890" h="459105">
                  <a:moveTo>
                    <a:pt x="1367536" y="400938"/>
                  </a:moveTo>
                  <a:lnTo>
                    <a:pt x="1354836" y="400938"/>
                  </a:lnTo>
                  <a:lnTo>
                    <a:pt x="1354836" y="413638"/>
                  </a:lnTo>
                  <a:lnTo>
                    <a:pt x="1367536" y="413638"/>
                  </a:lnTo>
                  <a:lnTo>
                    <a:pt x="1367536" y="400938"/>
                  </a:lnTo>
                  <a:close/>
                </a:path>
                <a:path w="2167890" h="459105">
                  <a:moveTo>
                    <a:pt x="1316736" y="400938"/>
                  </a:moveTo>
                  <a:lnTo>
                    <a:pt x="1265936" y="400938"/>
                  </a:lnTo>
                  <a:lnTo>
                    <a:pt x="1265936" y="413638"/>
                  </a:lnTo>
                  <a:lnTo>
                    <a:pt x="1316736" y="413638"/>
                  </a:lnTo>
                  <a:lnTo>
                    <a:pt x="1316736" y="400938"/>
                  </a:lnTo>
                  <a:close/>
                </a:path>
                <a:path w="2167890" h="459105">
                  <a:moveTo>
                    <a:pt x="1227836" y="400938"/>
                  </a:moveTo>
                  <a:lnTo>
                    <a:pt x="1215136" y="400938"/>
                  </a:lnTo>
                  <a:lnTo>
                    <a:pt x="1215136" y="413638"/>
                  </a:lnTo>
                  <a:lnTo>
                    <a:pt x="1227836" y="413638"/>
                  </a:lnTo>
                  <a:lnTo>
                    <a:pt x="1227836" y="400938"/>
                  </a:lnTo>
                  <a:close/>
                </a:path>
                <a:path w="2167890" h="459105">
                  <a:moveTo>
                    <a:pt x="1177036" y="400938"/>
                  </a:moveTo>
                  <a:lnTo>
                    <a:pt x="1126236" y="400938"/>
                  </a:lnTo>
                  <a:lnTo>
                    <a:pt x="1126236" y="413638"/>
                  </a:lnTo>
                  <a:lnTo>
                    <a:pt x="1177036" y="413638"/>
                  </a:lnTo>
                  <a:lnTo>
                    <a:pt x="1177036" y="400938"/>
                  </a:lnTo>
                  <a:close/>
                </a:path>
                <a:path w="2167890" h="459105">
                  <a:moveTo>
                    <a:pt x="1090040" y="398907"/>
                  </a:moveTo>
                  <a:lnTo>
                    <a:pt x="1077340" y="398907"/>
                  </a:lnTo>
                  <a:lnTo>
                    <a:pt x="1077340" y="410845"/>
                  </a:lnTo>
                  <a:lnTo>
                    <a:pt x="1080262" y="413638"/>
                  </a:lnTo>
                  <a:lnTo>
                    <a:pt x="1088136" y="413638"/>
                  </a:lnTo>
                  <a:lnTo>
                    <a:pt x="1088136" y="405384"/>
                  </a:lnTo>
                  <a:lnTo>
                    <a:pt x="1083690" y="400938"/>
                  </a:lnTo>
                  <a:lnTo>
                    <a:pt x="1090040" y="400938"/>
                  </a:lnTo>
                  <a:lnTo>
                    <a:pt x="1090040" y="398907"/>
                  </a:lnTo>
                  <a:close/>
                </a:path>
                <a:path w="2167890" h="459105">
                  <a:moveTo>
                    <a:pt x="1090040" y="400938"/>
                  </a:moveTo>
                  <a:lnTo>
                    <a:pt x="1088136" y="400938"/>
                  </a:lnTo>
                  <a:lnTo>
                    <a:pt x="1088136" y="405384"/>
                  </a:lnTo>
                  <a:lnTo>
                    <a:pt x="1090040" y="407288"/>
                  </a:lnTo>
                  <a:lnTo>
                    <a:pt x="1090040" y="400938"/>
                  </a:lnTo>
                  <a:close/>
                </a:path>
                <a:path w="2167890" h="459105">
                  <a:moveTo>
                    <a:pt x="1088136" y="400938"/>
                  </a:moveTo>
                  <a:lnTo>
                    <a:pt x="1083690" y="400938"/>
                  </a:lnTo>
                  <a:lnTo>
                    <a:pt x="1088136" y="405384"/>
                  </a:lnTo>
                  <a:lnTo>
                    <a:pt x="1088136" y="400938"/>
                  </a:lnTo>
                  <a:close/>
                </a:path>
                <a:path w="2167890" h="459105">
                  <a:moveTo>
                    <a:pt x="1090040" y="310007"/>
                  </a:moveTo>
                  <a:lnTo>
                    <a:pt x="1077340" y="310007"/>
                  </a:lnTo>
                  <a:lnTo>
                    <a:pt x="1077340" y="360807"/>
                  </a:lnTo>
                  <a:lnTo>
                    <a:pt x="1090040" y="360807"/>
                  </a:lnTo>
                  <a:lnTo>
                    <a:pt x="1090040" y="310007"/>
                  </a:lnTo>
                  <a:close/>
                </a:path>
                <a:path w="2167890" h="459105">
                  <a:moveTo>
                    <a:pt x="1090040" y="259207"/>
                  </a:moveTo>
                  <a:lnTo>
                    <a:pt x="1077340" y="259207"/>
                  </a:lnTo>
                  <a:lnTo>
                    <a:pt x="1077340" y="271907"/>
                  </a:lnTo>
                  <a:lnTo>
                    <a:pt x="1090040" y="271907"/>
                  </a:lnTo>
                  <a:lnTo>
                    <a:pt x="1090040" y="259207"/>
                  </a:lnTo>
                  <a:close/>
                </a:path>
                <a:path w="2167890" h="459105">
                  <a:moveTo>
                    <a:pt x="1090040" y="170307"/>
                  </a:moveTo>
                  <a:lnTo>
                    <a:pt x="1077340" y="170307"/>
                  </a:lnTo>
                  <a:lnTo>
                    <a:pt x="1077340" y="221107"/>
                  </a:lnTo>
                  <a:lnTo>
                    <a:pt x="1090040" y="221107"/>
                  </a:lnTo>
                  <a:lnTo>
                    <a:pt x="1090040" y="170307"/>
                  </a:lnTo>
                  <a:close/>
                </a:path>
                <a:path w="2167890" h="459105">
                  <a:moveTo>
                    <a:pt x="1090040" y="119507"/>
                  </a:moveTo>
                  <a:lnTo>
                    <a:pt x="1077340" y="119507"/>
                  </a:lnTo>
                  <a:lnTo>
                    <a:pt x="1077340" y="132207"/>
                  </a:lnTo>
                  <a:lnTo>
                    <a:pt x="1090040" y="132207"/>
                  </a:lnTo>
                  <a:lnTo>
                    <a:pt x="1090040" y="119507"/>
                  </a:lnTo>
                  <a:close/>
                </a:path>
                <a:path w="2167890" h="459105">
                  <a:moveTo>
                    <a:pt x="1077340" y="51688"/>
                  </a:moveTo>
                  <a:lnTo>
                    <a:pt x="1077340" y="81407"/>
                  </a:lnTo>
                  <a:lnTo>
                    <a:pt x="1090040" y="81407"/>
                  </a:lnTo>
                  <a:lnTo>
                    <a:pt x="1090040" y="58038"/>
                  </a:lnTo>
                  <a:lnTo>
                    <a:pt x="1083690" y="58038"/>
                  </a:lnTo>
                  <a:lnTo>
                    <a:pt x="1077340" y="51688"/>
                  </a:lnTo>
                  <a:close/>
                </a:path>
                <a:path w="2167890" h="459105">
                  <a:moveTo>
                    <a:pt x="1087247" y="45338"/>
                  </a:moveTo>
                  <a:lnTo>
                    <a:pt x="1062736" y="45338"/>
                  </a:lnTo>
                  <a:lnTo>
                    <a:pt x="1062736" y="58038"/>
                  </a:lnTo>
                  <a:lnTo>
                    <a:pt x="1077340" y="58038"/>
                  </a:lnTo>
                  <a:lnTo>
                    <a:pt x="1077340" y="51688"/>
                  </a:lnTo>
                  <a:lnTo>
                    <a:pt x="1090040" y="51688"/>
                  </a:lnTo>
                  <a:lnTo>
                    <a:pt x="1090040" y="48133"/>
                  </a:lnTo>
                  <a:lnTo>
                    <a:pt x="1087247" y="45338"/>
                  </a:lnTo>
                  <a:close/>
                </a:path>
                <a:path w="2167890" h="459105">
                  <a:moveTo>
                    <a:pt x="1090040" y="51688"/>
                  </a:moveTo>
                  <a:lnTo>
                    <a:pt x="1077340" y="51688"/>
                  </a:lnTo>
                  <a:lnTo>
                    <a:pt x="1083690" y="58038"/>
                  </a:lnTo>
                  <a:lnTo>
                    <a:pt x="1090040" y="58038"/>
                  </a:lnTo>
                  <a:lnTo>
                    <a:pt x="1090040" y="51688"/>
                  </a:lnTo>
                  <a:close/>
                </a:path>
                <a:path w="2167890" h="459105">
                  <a:moveTo>
                    <a:pt x="1024636" y="45338"/>
                  </a:moveTo>
                  <a:lnTo>
                    <a:pt x="1011936" y="45338"/>
                  </a:lnTo>
                  <a:lnTo>
                    <a:pt x="1011936" y="58038"/>
                  </a:lnTo>
                  <a:lnTo>
                    <a:pt x="1024636" y="58038"/>
                  </a:lnTo>
                  <a:lnTo>
                    <a:pt x="1024636" y="45338"/>
                  </a:lnTo>
                  <a:close/>
                </a:path>
                <a:path w="2167890" h="459105">
                  <a:moveTo>
                    <a:pt x="973836" y="45338"/>
                  </a:moveTo>
                  <a:lnTo>
                    <a:pt x="923036" y="45338"/>
                  </a:lnTo>
                  <a:lnTo>
                    <a:pt x="923036" y="58038"/>
                  </a:lnTo>
                  <a:lnTo>
                    <a:pt x="973836" y="58038"/>
                  </a:lnTo>
                  <a:lnTo>
                    <a:pt x="973836" y="45338"/>
                  </a:lnTo>
                  <a:close/>
                </a:path>
                <a:path w="2167890" h="459105">
                  <a:moveTo>
                    <a:pt x="884936" y="45338"/>
                  </a:moveTo>
                  <a:lnTo>
                    <a:pt x="872236" y="45338"/>
                  </a:lnTo>
                  <a:lnTo>
                    <a:pt x="872236" y="58038"/>
                  </a:lnTo>
                  <a:lnTo>
                    <a:pt x="884936" y="58038"/>
                  </a:lnTo>
                  <a:lnTo>
                    <a:pt x="884936" y="45338"/>
                  </a:lnTo>
                  <a:close/>
                </a:path>
                <a:path w="2167890" h="459105">
                  <a:moveTo>
                    <a:pt x="834136" y="45338"/>
                  </a:moveTo>
                  <a:lnTo>
                    <a:pt x="783336" y="45338"/>
                  </a:lnTo>
                  <a:lnTo>
                    <a:pt x="783336" y="58038"/>
                  </a:lnTo>
                  <a:lnTo>
                    <a:pt x="834136" y="58038"/>
                  </a:lnTo>
                  <a:lnTo>
                    <a:pt x="834136" y="45338"/>
                  </a:lnTo>
                  <a:close/>
                </a:path>
                <a:path w="2167890" h="459105">
                  <a:moveTo>
                    <a:pt x="745236" y="45338"/>
                  </a:moveTo>
                  <a:lnTo>
                    <a:pt x="732536" y="45338"/>
                  </a:lnTo>
                  <a:lnTo>
                    <a:pt x="732536" y="58038"/>
                  </a:lnTo>
                  <a:lnTo>
                    <a:pt x="745236" y="58038"/>
                  </a:lnTo>
                  <a:lnTo>
                    <a:pt x="745236" y="45338"/>
                  </a:lnTo>
                  <a:close/>
                </a:path>
                <a:path w="2167890" h="459105">
                  <a:moveTo>
                    <a:pt x="694436" y="45338"/>
                  </a:moveTo>
                  <a:lnTo>
                    <a:pt x="643636" y="45338"/>
                  </a:lnTo>
                  <a:lnTo>
                    <a:pt x="643636" y="58038"/>
                  </a:lnTo>
                  <a:lnTo>
                    <a:pt x="694436" y="58038"/>
                  </a:lnTo>
                  <a:lnTo>
                    <a:pt x="694436" y="45338"/>
                  </a:lnTo>
                  <a:close/>
                </a:path>
                <a:path w="2167890" h="459105">
                  <a:moveTo>
                    <a:pt x="605536" y="45338"/>
                  </a:moveTo>
                  <a:lnTo>
                    <a:pt x="592836" y="45338"/>
                  </a:lnTo>
                  <a:lnTo>
                    <a:pt x="592836" y="58038"/>
                  </a:lnTo>
                  <a:lnTo>
                    <a:pt x="605536" y="58038"/>
                  </a:lnTo>
                  <a:lnTo>
                    <a:pt x="605536" y="45338"/>
                  </a:lnTo>
                  <a:close/>
                </a:path>
                <a:path w="2167890" h="459105">
                  <a:moveTo>
                    <a:pt x="554736" y="45338"/>
                  </a:moveTo>
                  <a:lnTo>
                    <a:pt x="503936" y="45338"/>
                  </a:lnTo>
                  <a:lnTo>
                    <a:pt x="503936" y="58038"/>
                  </a:lnTo>
                  <a:lnTo>
                    <a:pt x="554736" y="58038"/>
                  </a:lnTo>
                  <a:lnTo>
                    <a:pt x="554736" y="45338"/>
                  </a:lnTo>
                  <a:close/>
                </a:path>
                <a:path w="2167890" h="459105">
                  <a:moveTo>
                    <a:pt x="465836" y="45338"/>
                  </a:moveTo>
                  <a:lnTo>
                    <a:pt x="453136" y="45338"/>
                  </a:lnTo>
                  <a:lnTo>
                    <a:pt x="453136" y="58038"/>
                  </a:lnTo>
                  <a:lnTo>
                    <a:pt x="465836" y="58038"/>
                  </a:lnTo>
                  <a:lnTo>
                    <a:pt x="465836" y="45338"/>
                  </a:lnTo>
                  <a:close/>
                </a:path>
                <a:path w="2167890" h="459105">
                  <a:moveTo>
                    <a:pt x="415036" y="45338"/>
                  </a:moveTo>
                  <a:lnTo>
                    <a:pt x="364236" y="45338"/>
                  </a:lnTo>
                  <a:lnTo>
                    <a:pt x="364236" y="58038"/>
                  </a:lnTo>
                  <a:lnTo>
                    <a:pt x="415036" y="58038"/>
                  </a:lnTo>
                  <a:lnTo>
                    <a:pt x="415036" y="45338"/>
                  </a:lnTo>
                  <a:close/>
                </a:path>
                <a:path w="2167890" h="459105">
                  <a:moveTo>
                    <a:pt x="326136" y="45338"/>
                  </a:moveTo>
                  <a:lnTo>
                    <a:pt x="313436" y="45338"/>
                  </a:lnTo>
                  <a:lnTo>
                    <a:pt x="313436" y="58038"/>
                  </a:lnTo>
                  <a:lnTo>
                    <a:pt x="326136" y="58038"/>
                  </a:lnTo>
                  <a:lnTo>
                    <a:pt x="326136" y="45338"/>
                  </a:lnTo>
                  <a:close/>
                </a:path>
                <a:path w="2167890" h="459105">
                  <a:moveTo>
                    <a:pt x="275336" y="45338"/>
                  </a:moveTo>
                  <a:lnTo>
                    <a:pt x="224536" y="45338"/>
                  </a:lnTo>
                  <a:lnTo>
                    <a:pt x="224536" y="58038"/>
                  </a:lnTo>
                  <a:lnTo>
                    <a:pt x="275336" y="58038"/>
                  </a:lnTo>
                  <a:lnTo>
                    <a:pt x="275336" y="45338"/>
                  </a:lnTo>
                  <a:close/>
                </a:path>
                <a:path w="2167890" h="459105">
                  <a:moveTo>
                    <a:pt x="186436" y="45338"/>
                  </a:moveTo>
                  <a:lnTo>
                    <a:pt x="173736" y="45338"/>
                  </a:lnTo>
                  <a:lnTo>
                    <a:pt x="173736" y="58038"/>
                  </a:lnTo>
                  <a:lnTo>
                    <a:pt x="186436" y="58038"/>
                  </a:lnTo>
                  <a:lnTo>
                    <a:pt x="186436" y="45338"/>
                  </a:lnTo>
                  <a:close/>
                </a:path>
                <a:path w="2167890" h="459105">
                  <a:moveTo>
                    <a:pt x="88646" y="0"/>
                  </a:moveTo>
                  <a:lnTo>
                    <a:pt x="0" y="51688"/>
                  </a:lnTo>
                  <a:lnTo>
                    <a:pt x="88646" y="103377"/>
                  </a:lnTo>
                  <a:lnTo>
                    <a:pt x="92456" y="102362"/>
                  </a:lnTo>
                  <a:lnTo>
                    <a:pt x="96012" y="96266"/>
                  </a:lnTo>
                  <a:lnTo>
                    <a:pt x="94996" y="92456"/>
                  </a:lnTo>
                  <a:lnTo>
                    <a:pt x="35995" y="58038"/>
                  </a:lnTo>
                  <a:lnTo>
                    <a:pt x="34036" y="58038"/>
                  </a:lnTo>
                  <a:lnTo>
                    <a:pt x="34036" y="57150"/>
                  </a:lnTo>
                  <a:lnTo>
                    <a:pt x="15748" y="57150"/>
                  </a:lnTo>
                  <a:lnTo>
                    <a:pt x="15748" y="46227"/>
                  </a:lnTo>
                  <a:lnTo>
                    <a:pt x="34036" y="46227"/>
                  </a:lnTo>
                  <a:lnTo>
                    <a:pt x="34036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6" y="1016"/>
                  </a:lnTo>
                  <a:lnTo>
                    <a:pt x="88646" y="0"/>
                  </a:lnTo>
                  <a:close/>
                </a:path>
                <a:path w="2167890" h="459105">
                  <a:moveTo>
                    <a:pt x="34036" y="56896"/>
                  </a:moveTo>
                  <a:lnTo>
                    <a:pt x="34036" y="58038"/>
                  </a:lnTo>
                  <a:lnTo>
                    <a:pt x="35995" y="58038"/>
                  </a:lnTo>
                  <a:lnTo>
                    <a:pt x="34036" y="56896"/>
                  </a:lnTo>
                  <a:close/>
                </a:path>
                <a:path w="2167890" h="459105">
                  <a:moveTo>
                    <a:pt x="46736" y="45338"/>
                  </a:moveTo>
                  <a:lnTo>
                    <a:pt x="35995" y="45338"/>
                  </a:lnTo>
                  <a:lnTo>
                    <a:pt x="34036" y="46482"/>
                  </a:lnTo>
                  <a:lnTo>
                    <a:pt x="34036" y="56896"/>
                  </a:lnTo>
                  <a:lnTo>
                    <a:pt x="35995" y="58038"/>
                  </a:lnTo>
                  <a:lnTo>
                    <a:pt x="46736" y="58038"/>
                  </a:lnTo>
                  <a:lnTo>
                    <a:pt x="46736" y="45338"/>
                  </a:lnTo>
                  <a:close/>
                </a:path>
                <a:path w="2167890" h="459105">
                  <a:moveTo>
                    <a:pt x="135636" y="45338"/>
                  </a:moveTo>
                  <a:lnTo>
                    <a:pt x="84836" y="45338"/>
                  </a:lnTo>
                  <a:lnTo>
                    <a:pt x="84836" y="58038"/>
                  </a:lnTo>
                  <a:lnTo>
                    <a:pt x="135636" y="58038"/>
                  </a:lnTo>
                  <a:lnTo>
                    <a:pt x="135636" y="45338"/>
                  </a:lnTo>
                  <a:close/>
                </a:path>
                <a:path w="2167890" h="459105">
                  <a:moveTo>
                    <a:pt x="15748" y="46227"/>
                  </a:moveTo>
                  <a:lnTo>
                    <a:pt x="15748" y="57150"/>
                  </a:lnTo>
                  <a:lnTo>
                    <a:pt x="25109" y="51688"/>
                  </a:lnTo>
                  <a:lnTo>
                    <a:pt x="15748" y="46227"/>
                  </a:lnTo>
                  <a:close/>
                </a:path>
                <a:path w="2167890" h="459105">
                  <a:moveTo>
                    <a:pt x="25109" y="51688"/>
                  </a:moveTo>
                  <a:lnTo>
                    <a:pt x="15748" y="57150"/>
                  </a:lnTo>
                  <a:lnTo>
                    <a:pt x="34036" y="57150"/>
                  </a:lnTo>
                  <a:lnTo>
                    <a:pt x="34036" y="56896"/>
                  </a:lnTo>
                  <a:lnTo>
                    <a:pt x="25109" y="51688"/>
                  </a:lnTo>
                  <a:close/>
                </a:path>
                <a:path w="2167890" h="459105">
                  <a:moveTo>
                    <a:pt x="34036" y="46227"/>
                  </a:moveTo>
                  <a:lnTo>
                    <a:pt x="15748" y="46227"/>
                  </a:lnTo>
                  <a:lnTo>
                    <a:pt x="25109" y="51688"/>
                  </a:lnTo>
                  <a:lnTo>
                    <a:pt x="34036" y="46482"/>
                  </a:lnTo>
                  <a:lnTo>
                    <a:pt x="34036" y="46227"/>
                  </a:lnTo>
                  <a:close/>
                </a:path>
                <a:path w="2167890" h="459105">
                  <a:moveTo>
                    <a:pt x="35995" y="45338"/>
                  </a:moveTo>
                  <a:lnTo>
                    <a:pt x="34036" y="45338"/>
                  </a:lnTo>
                  <a:lnTo>
                    <a:pt x="34036" y="46482"/>
                  </a:lnTo>
                  <a:lnTo>
                    <a:pt x="35995" y="4533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944868" y="2438412"/>
            <a:ext cx="2947670" cy="628015"/>
            <a:chOff x="6944868" y="2438412"/>
            <a:chExt cx="2947670" cy="628015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44868" y="2438412"/>
              <a:ext cx="2947416" cy="62787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050024" y="2491867"/>
              <a:ext cx="2687320" cy="471805"/>
            </a:xfrm>
            <a:custGeom>
              <a:avLst/>
              <a:gdLst/>
              <a:ahLst/>
              <a:cxnLst/>
              <a:rect l="l" t="t" r="r" b="b"/>
              <a:pathLst>
                <a:path w="2687320" h="471805">
                  <a:moveTo>
                    <a:pt x="2662210" y="419989"/>
                  </a:moveTo>
                  <a:lnTo>
                    <a:pt x="2592324" y="460756"/>
                  </a:lnTo>
                  <a:lnTo>
                    <a:pt x="2591307" y="464566"/>
                  </a:lnTo>
                  <a:lnTo>
                    <a:pt x="2594864" y="470662"/>
                  </a:lnTo>
                  <a:lnTo>
                    <a:pt x="2598674" y="471678"/>
                  </a:lnTo>
                  <a:lnTo>
                    <a:pt x="2676429" y="426338"/>
                  </a:lnTo>
                  <a:lnTo>
                    <a:pt x="2674747" y="426338"/>
                  </a:lnTo>
                  <a:lnTo>
                    <a:pt x="2674747" y="425450"/>
                  </a:lnTo>
                  <a:lnTo>
                    <a:pt x="2671572" y="425450"/>
                  </a:lnTo>
                  <a:lnTo>
                    <a:pt x="2662210" y="419989"/>
                  </a:lnTo>
                  <a:close/>
                </a:path>
                <a:path w="2687320" h="471805">
                  <a:moveTo>
                    <a:pt x="2651324" y="413638"/>
                  </a:moveTo>
                  <a:lnTo>
                    <a:pt x="2623947" y="413638"/>
                  </a:lnTo>
                  <a:lnTo>
                    <a:pt x="2623947" y="426338"/>
                  </a:lnTo>
                  <a:lnTo>
                    <a:pt x="2651324" y="426338"/>
                  </a:lnTo>
                  <a:lnTo>
                    <a:pt x="2662210" y="419989"/>
                  </a:lnTo>
                  <a:lnTo>
                    <a:pt x="2651324" y="413638"/>
                  </a:lnTo>
                  <a:close/>
                </a:path>
                <a:path w="2687320" h="471805">
                  <a:moveTo>
                    <a:pt x="2676429" y="413638"/>
                  </a:moveTo>
                  <a:lnTo>
                    <a:pt x="2674747" y="413638"/>
                  </a:lnTo>
                  <a:lnTo>
                    <a:pt x="2674747" y="426338"/>
                  </a:lnTo>
                  <a:lnTo>
                    <a:pt x="2676429" y="426338"/>
                  </a:lnTo>
                  <a:lnTo>
                    <a:pt x="2687319" y="419989"/>
                  </a:lnTo>
                  <a:lnTo>
                    <a:pt x="2676429" y="413638"/>
                  </a:lnTo>
                  <a:close/>
                </a:path>
                <a:path w="2687320" h="471805">
                  <a:moveTo>
                    <a:pt x="2671572" y="414528"/>
                  </a:moveTo>
                  <a:lnTo>
                    <a:pt x="2662210" y="419989"/>
                  </a:lnTo>
                  <a:lnTo>
                    <a:pt x="2671572" y="425450"/>
                  </a:lnTo>
                  <a:lnTo>
                    <a:pt x="2671572" y="414528"/>
                  </a:lnTo>
                  <a:close/>
                </a:path>
                <a:path w="2687320" h="471805">
                  <a:moveTo>
                    <a:pt x="2674747" y="414528"/>
                  </a:moveTo>
                  <a:lnTo>
                    <a:pt x="2671572" y="414528"/>
                  </a:lnTo>
                  <a:lnTo>
                    <a:pt x="2671572" y="425450"/>
                  </a:lnTo>
                  <a:lnTo>
                    <a:pt x="2674747" y="425450"/>
                  </a:lnTo>
                  <a:lnTo>
                    <a:pt x="2674747" y="414528"/>
                  </a:lnTo>
                  <a:close/>
                </a:path>
                <a:path w="2687320" h="471805">
                  <a:moveTo>
                    <a:pt x="2598674" y="368300"/>
                  </a:moveTo>
                  <a:lnTo>
                    <a:pt x="2594864" y="369316"/>
                  </a:lnTo>
                  <a:lnTo>
                    <a:pt x="2591307" y="375412"/>
                  </a:lnTo>
                  <a:lnTo>
                    <a:pt x="2592324" y="379222"/>
                  </a:lnTo>
                  <a:lnTo>
                    <a:pt x="2662210" y="419989"/>
                  </a:lnTo>
                  <a:lnTo>
                    <a:pt x="2671572" y="414528"/>
                  </a:lnTo>
                  <a:lnTo>
                    <a:pt x="2674747" y="414528"/>
                  </a:lnTo>
                  <a:lnTo>
                    <a:pt x="2674747" y="413638"/>
                  </a:lnTo>
                  <a:lnTo>
                    <a:pt x="2676429" y="413638"/>
                  </a:lnTo>
                  <a:lnTo>
                    <a:pt x="2598674" y="368300"/>
                  </a:lnTo>
                  <a:close/>
                </a:path>
                <a:path w="2687320" h="471805">
                  <a:moveTo>
                    <a:pt x="2585847" y="413638"/>
                  </a:moveTo>
                  <a:lnTo>
                    <a:pt x="2573147" y="413638"/>
                  </a:lnTo>
                  <a:lnTo>
                    <a:pt x="2573147" y="426338"/>
                  </a:lnTo>
                  <a:lnTo>
                    <a:pt x="2585847" y="426338"/>
                  </a:lnTo>
                  <a:lnTo>
                    <a:pt x="2585847" y="413638"/>
                  </a:lnTo>
                  <a:close/>
                </a:path>
                <a:path w="2687320" h="471805">
                  <a:moveTo>
                    <a:pt x="2535047" y="413638"/>
                  </a:moveTo>
                  <a:lnTo>
                    <a:pt x="2484247" y="413638"/>
                  </a:lnTo>
                  <a:lnTo>
                    <a:pt x="2484247" y="426338"/>
                  </a:lnTo>
                  <a:lnTo>
                    <a:pt x="2535047" y="426338"/>
                  </a:lnTo>
                  <a:lnTo>
                    <a:pt x="2535047" y="413638"/>
                  </a:lnTo>
                  <a:close/>
                </a:path>
                <a:path w="2687320" h="471805">
                  <a:moveTo>
                    <a:pt x="2446147" y="413638"/>
                  </a:moveTo>
                  <a:lnTo>
                    <a:pt x="2433447" y="413638"/>
                  </a:lnTo>
                  <a:lnTo>
                    <a:pt x="2433447" y="426338"/>
                  </a:lnTo>
                  <a:lnTo>
                    <a:pt x="2446147" y="426338"/>
                  </a:lnTo>
                  <a:lnTo>
                    <a:pt x="2446147" y="413638"/>
                  </a:lnTo>
                  <a:close/>
                </a:path>
                <a:path w="2687320" h="471805">
                  <a:moveTo>
                    <a:pt x="2395347" y="413638"/>
                  </a:moveTo>
                  <a:lnTo>
                    <a:pt x="2344547" y="413638"/>
                  </a:lnTo>
                  <a:lnTo>
                    <a:pt x="2344547" y="426338"/>
                  </a:lnTo>
                  <a:lnTo>
                    <a:pt x="2395347" y="426338"/>
                  </a:lnTo>
                  <a:lnTo>
                    <a:pt x="2395347" y="413638"/>
                  </a:lnTo>
                  <a:close/>
                </a:path>
                <a:path w="2687320" h="471805">
                  <a:moveTo>
                    <a:pt x="2306447" y="413638"/>
                  </a:moveTo>
                  <a:lnTo>
                    <a:pt x="2293747" y="413638"/>
                  </a:lnTo>
                  <a:lnTo>
                    <a:pt x="2293747" y="426338"/>
                  </a:lnTo>
                  <a:lnTo>
                    <a:pt x="2306447" y="426338"/>
                  </a:lnTo>
                  <a:lnTo>
                    <a:pt x="2306447" y="413638"/>
                  </a:lnTo>
                  <a:close/>
                </a:path>
                <a:path w="2687320" h="471805">
                  <a:moveTo>
                    <a:pt x="2255647" y="413638"/>
                  </a:moveTo>
                  <a:lnTo>
                    <a:pt x="2204847" y="413638"/>
                  </a:lnTo>
                  <a:lnTo>
                    <a:pt x="2204847" y="426338"/>
                  </a:lnTo>
                  <a:lnTo>
                    <a:pt x="2255647" y="426338"/>
                  </a:lnTo>
                  <a:lnTo>
                    <a:pt x="2255647" y="413638"/>
                  </a:lnTo>
                  <a:close/>
                </a:path>
                <a:path w="2687320" h="471805">
                  <a:moveTo>
                    <a:pt x="2166747" y="413638"/>
                  </a:moveTo>
                  <a:lnTo>
                    <a:pt x="2154047" y="413638"/>
                  </a:lnTo>
                  <a:lnTo>
                    <a:pt x="2154047" y="426338"/>
                  </a:lnTo>
                  <a:lnTo>
                    <a:pt x="2166747" y="426338"/>
                  </a:lnTo>
                  <a:lnTo>
                    <a:pt x="2166747" y="413638"/>
                  </a:lnTo>
                  <a:close/>
                </a:path>
                <a:path w="2687320" h="471805">
                  <a:moveTo>
                    <a:pt x="2115947" y="413638"/>
                  </a:moveTo>
                  <a:lnTo>
                    <a:pt x="2065147" y="413638"/>
                  </a:lnTo>
                  <a:lnTo>
                    <a:pt x="2065147" y="426338"/>
                  </a:lnTo>
                  <a:lnTo>
                    <a:pt x="2115947" y="426338"/>
                  </a:lnTo>
                  <a:lnTo>
                    <a:pt x="2115947" y="413638"/>
                  </a:lnTo>
                  <a:close/>
                </a:path>
                <a:path w="2687320" h="471805">
                  <a:moveTo>
                    <a:pt x="2027047" y="413638"/>
                  </a:moveTo>
                  <a:lnTo>
                    <a:pt x="2014347" y="413638"/>
                  </a:lnTo>
                  <a:lnTo>
                    <a:pt x="2014347" y="426338"/>
                  </a:lnTo>
                  <a:lnTo>
                    <a:pt x="2027047" y="426338"/>
                  </a:lnTo>
                  <a:lnTo>
                    <a:pt x="2027047" y="413638"/>
                  </a:lnTo>
                  <a:close/>
                </a:path>
                <a:path w="2687320" h="471805">
                  <a:moveTo>
                    <a:pt x="1976247" y="413638"/>
                  </a:moveTo>
                  <a:lnTo>
                    <a:pt x="1925447" y="413638"/>
                  </a:lnTo>
                  <a:lnTo>
                    <a:pt x="1925447" y="426338"/>
                  </a:lnTo>
                  <a:lnTo>
                    <a:pt x="1976247" y="426338"/>
                  </a:lnTo>
                  <a:lnTo>
                    <a:pt x="1976247" y="413638"/>
                  </a:lnTo>
                  <a:close/>
                </a:path>
                <a:path w="2687320" h="471805">
                  <a:moveTo>
                    <a:pt x="1887347" y="413638"/>
                  </a:moveTo>
                  <a:lnTo>
                    <a:pt x="1874647" y="413638"/>
                  </a:lnTo>
                  <a:lnTo>
                    <a:pt x="1874647" y="426338"/>
                  </a:lnTo>
                  <a:lnTo>
                    <a:pt x="1887347" y="426338"/>
                  </a:lnTo>
                  <a:lnTo>
                    <a:pt x="1887347" y="413638"/>
                  </a:lnTo>
                  <a:close/>
                </a:path>
                <a:path w="2687320" h="471805">
                  <a:moveTo>
                    <a:pt x="1836547" y="413638"/>
                  </a:moveTo>
                  <a:lnTo>
                    <a:pt x="1785747" y="413638"/>
                  </a:lnTo>
                  <a:lnTo>
                    <a:pt x="1785747" y="426338"/>
                  </a:lnTo>
                  <a:lnTo>
                    <a:pt x="1836547" y="426338"/>
                  </a:lnTo>
                  <a:lnTo>
                    <a:pt x="1836547" y="413638"/>
                  </a:lnTo>
                  <a:close/>
                </a:path>
                <a:path w="2687320" h="471805">
                  <a:moveTo>
                    <a:pt x="1747647" y="413638"/>
                  </a:moveTo>
                  <a:lnTo>
                    <a:pt x="1734947" y="413638"/>
                  </a:lnTo>
                  <a:lnTo>
                    <a:pt x="1734947" y="426338"/>
                  </a:lnTo>
                  <a:lnTo>
                    <a:pt x="1747647" y="426338"/>
                  </a:lnTo>
                  <a:lnTo>
                    <a:pt x="1747647" y="413638"/>
                  </a:lnTo>
                  <a:close/>
                </a:path>
                <a:path w="2687320" h="471805">
                  <a:moveTo>
                    <a:pt x="1696847" y="413638"/>
                  </a:moveTo>
                  <a:lnTo>
                    <a:pt x="1646047" y="413638"/>
                  </a:lnTo>
                  <a:lnTo>
                    <a:pt x="1646047" y="426338"/>
                  </a:lnTo>
                  <a:lnTo>
                    <a:pt x="1696847" y="426338"/>
                  </a:lnTo>
                  <a:lnTo>
                    <a:pt x="1696847" y="413638"/>
                  </a:lnTo>
                  <a:close/>
                </a:path>
                <a:path w="2687320" h="471805">
                  <a:moveTo>
                    <a:pt x="1607947" y="413638"/>
                  </a:moveTo>
                  <a:lnTo>
                    <a:pt x="1595247" y="413638"/>
                  </a:lnTo>
                  <a:lnTo>
                    <a:pt x="1595247" y="426338"/>
                  </a:lnTo>
                  <a:lnTo>
                    <a:pt x="1607947" y="426338"/>
                  </a:lnTo>
                  <a:lnTo>
                    <a:pt x="1607947" y="413638"/>
                  </a:lnTo>
                  <a:close/>
                </a:path>
                <a:path w="2687320" h="471805">
                  <a:moveTo>
                    <a:pt x="1557147" y="413638"/>
                  </a:moveTo>
                  <a:lnTo>
                    <a:pt x="1506347" y="413638"/>
                  </a:lnTo>
                  <a:lnTo>
                    <a:pt x="1506347" y="426338"/>
                  </a:lnTo>
                  <a:lnTo>
                    <a:pt x="1557147" y="426338"/>
                  </a:lnTo>
                  <a:lnTo>
                    <a:pt x="1557147" y="413638"/>
                  </a:lnTo>
                  <a:close/>
                </a:path>
                <a:path w="2687320" h="471805">
                  <a:moveTo>
                    <a:pt x="1468247" y="413638"/>
                  </a:moveTo>
                  <a:lnTo>
                    <a:pt x="1455547" y="413638"/>
                  </a:lnTo>
                  <a:lnTo>
                    <a:pt x="1455547" y="426338"/>
                  </a:lnTo>
                  <a:lnTo>
                    <a:pt x="1468247" y="426338"/>
                  </a:lnTo>
                  <a:lnTo>
                    <a:pt x="1468247" y="413638"/>
                  </a:lnTo>
                  <a:close/>
                </a:path>
                <a:path w="2687320" h="471805">
                  <a:moveTo>
                    <a:pt x="1417447" y="413638"/>
                  </a:moveTo>
                  <a:lnTo>
                    <a:pt x="1366647" y="413638"/>
                  </a:lnTo>
                  <a:lnTo>
                    <a:pt x="1366647" y="426338"/>
                  </a:lnTo>
                  <a:lnTo>
                    <a:pt x="1417447" y="426338"/>
                  </a:lnTo>
                  <a:lnTo>
                    <a:pt x="1417447" y="413638"/>
                  </a:lnTo>
                  <a:close/>
                </a:path>
                <a:path w="2687320" h="471805">
                  <a:moveTo>
                    <a:pt x="1350009" y="392175"/>
                  </a:moveTo>
                  <a:lnTo>
                    <a:pt x="1337309" y="392175"/>
                  </a:lnTo>
                  <a:lnTo>
                    <a:pt x="1337309" y="404875"/>
                  </a:lnTo>
                  <a:lnTo>
                    <a:pt x="1350009" y="404875"/>
                  </a:lnTo>
                  <a:lnTo>
                    <a:pt x="1350009" y="392175"/>
                  </a:lnTo>
                  <a:close/>
                </a:path>
                <a:path w="2687320" h="471805">
                  <a:moveTo>
                    <a:pt x="1350009" y="303275"/>
                  </a:moveTo>
                  <a:lnTo>
                    <a:pt x="1337309" y="303275"/>
                  </a:lnTo>
                  <a:lnTo>
                    <a:pt x="1337309" y="354075"/>
                  </a:lnTo>
                  <a:lnTo>
                    <a:pt x="1350009" y="354075"/>
                  </a:lnTo>
                  <a:lnTo>
                    <a:pt x="1350009" y="303275"/>
                  </a:lnTo>
                  <a:close/>
                </a:path>
                <a:path w="2687320" h="471805">
                  <a:moveTo>
                    <a:pt x="1350009" y="252475"/>
                  </a:moveTo>
                  <a:lnTo>
                    <a:pt x="1337309" y="252475"/>
                  </a:lnTo>
                  <a:lnTo>
                    <a:pt x="1337309" y="265175"/>
                  </a:lnTo>
                  <a:lnTo>
                    <a:pt x="1350009" y="265175"/>
                  </a:lnTo>
                  <a:lnTo>
                    <a:pt x="1350009" y="252475"/>
                  </a:lnTo>
                  <a:close/>
                </a:path>
                <a:path w="2687320" h="471805">
                  <a:moveTo>
                    <a:pt x="1350009" y="163575"/>
                  </a:moveTo>
                  <a:lnTo>
                    <a:pt x="1337309" y="163575"/>
                  </a:lnTo>
                  <a:lnTo>
                    <a:pt x="1337309" y="214375"/>
                  </a:lnTo>
                  <a:lnTo>
                    <a:pt x="1350009" y="214375"/>
                  </a:lnTo>
                  <a:lnTo>
                    <a:pt x="1350009" y="163575"/>
                  </a:lnTo>
                  <a:close/>
                </a:path>
                <a:path w="2687320" h="471805">
                  <a:moveTo>
                    <a:pt x="1350009" y="112775"/>
                  </a:moveTo>
                  <a:lnTo>
                    <a:pt x="1337309" y="112775"/>
                  </a:lnTo>
                  <a:lnTo>
                    <a:pt x="1337309" y="125475"/>
                  </a:lnTo>
                  <a:lnTo>
                    <a:pt x="1350009" y="125475"/>
                  </a:lnTo>
                  <a:lnTo>
                    <a:pt x="1350009" y="112775"/>
                  </a:lnTo>
                  <a:close/>
                </a:path>
                <a:path w="2687320" h="471805">
                  <a:moveTo>
                    <a:pt x="1337309" y="51688"/>
                  </a:moveTo>
                  <a:lnTo>
                    <a:pt x="1337309" y="74675"/>
                  </a:lnTo>
                  <a:lnTo>
                    <a:pt x="1350009" y="74675"/>
                  </a:lnTo>
                  <a:lnTo>
                    <a:pt x="1350009" y="58038"/>
                  </a:lnTo>
                  <a:lnTo>
                    <a:pt x="1343659" y="58038"/>
                  </a:lnTo>
                  <a:lnTo>
                    <a:pt x="1337309" y="51688"/>
                  </a:lnTo>
                  <a:close/>
                </a:path>
                <a:path w="2687320" h="471805">
                  <a:moveTo>
                    <a:pt x="1347216" y="45338"/>
                  </a:moveTo>
                  <a:lnTo>
                    <a:pt x="1315847" y="45338"/>
                  </a:lnTo>
                  <a:lnTo>
                    <a:pt x="1315847" y="58038"/>
                  </a:lnTo>
                  <a:lnTo>
                    <a:pt x="1337309" y="58038"/>
                  </a:lnTo>
                  <a:lnTo>
                    <a:pt x="1337309" y="51688"/>
                  </a:lnTo>
                  <a:lnTo>
                    <a:pt x="1350009" y="51688"/>
                  </a:lnTo>
                  <a:lnTo>
                    <a:pt x="1350009" y="48133"/>
                  </a:lnTo>
                  <a:lnTo>
                    <a:pt x="1347216" y="45338"/>
                  </a:lnTo>
                  <a:close/>
                </a:path>
                <a:path w="2687320" h="471805">
                  <a:moveTo>
                    <a:pt x="1350009" y="51688"/>
                  </a:moveTo>
                  <a:lnTo>
                    <a:pt x="1337309" y="51688"/>
                  </a:lnTo>
                  <a:lnTo>
                    <a:pt x="1343659" y="58038"/>
                  </a:lnTo>
                  <a:lnTo>
                    <a:pt x="1350009" y="58038"/>
                  </a:lnTo>
                  <a:lnTo>
                    <a:pt x="1350009" y="51688"/>
                  </a:lnTo>
                  <a:close/>
                </a:path>
                <a:path w="2687320" h="471805">
                  <a:moveTo>
                    <a:pt x="1277747" y="45338"/>
                  </a:moveTo>
                  <a:lnTo>
                    <a:pt x="1265047" y="45338"/>
                  </a:lnTo>
                  <a:lnTo>
                    <a:pt x="1265047" y="58038"/>
                  </a:lnTo>
                  <a:lnTo>
                    <a:pt x="1277747" y="58038"/>
                  </a:lnTo>
                  <a:lnTo>
                    <a:pt x="1277747" y="45338"/>
                  </a:lnTo>
                  <a:close/>
                </a:path>
                <a:path w="2687320" h="471805">
                  <a:moveTo>
                    <a:pt x="1226947" y="45338"/>
                  </a:moveTo>
                  <a:lnTo>
                    <a:pt x="1176147" y="45338"/>
                  </a:lnTo>
                  <a:lnTo>
                    <a:pt x="1176147" y="58038"/>
                  </a:lnTo>
                  <a:lnTo>
                    <a:pt x="1226947" y="58038"/>
                  </a:lnTo>
                  <a:lnTo>
                    <a:pt x="1226947" y="45338"/>
                  </a:lnTo>
                  <a:close/>
                </a:path>
                <a:path w="2687320" h="471805">
                  <a:moveTo>
                    <a:pt x="1138047" y="45338"/>
                  </a:moveTo>
                  <a:lnTo>
                    <a:pt x="1125347" y="45338"/>
                  </a:lnTo>
                  <a:lnTo>
                    <a:pt x="1125347" y="58038"/>
                  </a:lnTo>
                  <a:lnTo>
                    <a:pt x="1138047" y="58038"/>
                  </a:lnTo>
                  <a:lnTo>
                    <a:pt x="1138047" y="45338"/>
                  </a:lnTo>
                  <a:close/>
                </a:path>
                <a:path w="2687320" h="471805">
                  <a:moveTo>
                    <a:pt x="1087247" y="45338"/>
                  </a:moveTo>
                  <a:lnTo>
                    <a:pt x="1036447" y="45338"/>
                  </a:lnTo>
                  <a:lnTo>
                    <a:pt x="1036447" y="58038"/>
                  </a:lnTo>
                  <a:lnTo>
                    <a:pt x="1087247" y="58038"/>
                  </a:lnTo>
                  <a:lnTo>
                    <a:pt x="1087247" y="45338"/>
                  </a:lnTo>
                  <a:close/>
                </a:path>
                <a:path w="2687320" h="471805">
                  <a:moveTo>
                    <a:pt x="998347" y="45338"/>
                  </a:moveTo>
                  <a:lnTo>
                    <a:pt x="985647" y="45338"/>
                  </a:lnTo>
                  <a:lnTo>
                    <a:pt x="985647" y="58038"/>
                  </a:lnTo>
                  <a:lnTo>
                    <a:pt x="998347" y="58038"/>
                  </a:lnTo>
                  <a:lnTo>
                    <a:pt x="998347" y="45338"/>
                  </a:lnTo>
                  <a:close/>
                </a:path>
                <a:path w="2687320" h="471805">
                  <a:moveTo>
                    <a:pt x="947547" y="45338"/>
                  </a:moveTo>
                  <a:lnTo>
                    <a:pt x="896747" y="45338"/>
                  </a:lnTo>
                  <a:lnTo>
                    <a:pt x="896747" y="58038"/>
                  </a:lnTo>
                  <a:lnTo>
                    <a:pt x="947547" y="58038"/>
                  </a:lnTo>
                  <a:lnTo>
                    <a:pt x="947547" y="45338"/>
                  </a:lnTo>
                  <a:close/>
                </a:path>
                <a:path w="2687320" h="471805">
                  <a:moveTo>
                    <a:pt x="858647" y="45338"/>
                  </a:moveTo>
                  <a:lnTo>
                    <a:pt x="845947" y="45338"/>
                  </a:lnTo>
                  <a:lnTo>
                    <a:pt x="845947" y="58038"/>
                  </a:lnTo>
                  <a:lnTo>
                    <a:pt x="858647" y="58038"/>
                  </a:lnTo>
                  <a:lnTo>
                    <a:pt x="858647" y="45338"/>
                  </a:lnTo>
                  <a:close/>
                </a:path>
                <a:path w="2687320" h="471805">
                  <a:moveTo>
                    <a:pt x="807847" y="45338"/>
                  </a:moveTo>
                  <a:lnTo>
                    <a:pt x="757047" y="45338"/>
                  </a:lnTo>
                  <a:lnTo>
                    <a:pt x="757047" y="58038"/>
                  </a:lnTo>
                  <a:lnTo>
                    <a:pt x="807847" y="58038"/>
                  </a:lnTo>
                  <a:lnTo>
                    <a:pt x="807847" y="45338"/>
                  </a:lnTo>
                  <a:close/>
                </a:path>
                <a:path w="2687320" h="471805">
                  <a:moveTo>
                    <a:pt x="718947" y="45338"/>
                  </a:moveTo>
                  <a:lnTo>
                    <a:pt x="706247" y="45338"/>
                  </a:lnTo>
                  <a:lnTo>
                    <a:pt x="706247" y="58038"/>
                  </a:lnTo>
                  <a:lnTo>
                    <a:pt x="718947" y="58038"/>
                  </a:lnTo>
                  <a:lnTo>
                    <a:pt x="718947" y="45338"/>
                  </a:lnTo>
                  <a:close/>
                </a:path>
                <a:path w="2687320" h="471805">
                  <a:moveTo>
                    <a:pt x="668147" y="45338"/>
                  </a:moveTo>
                  <a:lnTo>
                    <a:pt x="617347" y="45338"/>
                  </a:lnTo>
                  <a:lnTo>
                    <a:pt x="617347" y="58038"/>
                  </a:lnTo>
                  <a:lnTo>
                    <a:pt x="668147" y="58038"/>
                  </a:lnTo>
                  <a:lnTo>
                    <a:pt x="668147" y="45338"/>
                  </a:lnTo>
                  <a:close/>
                </a:path>
                <a:path w="2687320" h="471805">
                  <a:moveTo>
                    <a:pt x="579247" y="45338"/>
                  </a:moveTo>
                  <a:lnTo>
                    <a:pt x="566547" y="45338"/>
                  </a:lnTo>
                  <a:lnTo>
                    <a:pt x="566547" y="58038"/>
                  </a:lnTo>
                  <a:lnTo>
                    <a:pt x="579247" y="58038"/>
                  </a:lnTo>
                  <a:lnTo>
                    <a:pt x="579247" y="45338"/>
                  </a:lnTo>
                  <a:close/>
                </a:path>
                <a:path w="2687320" h="471805">
                  <a:moveTo>
                    <a:pt x="528447" y="45338"/>
                  </a:moveTo>
                  <a:lnTo>
                    <a:pt x="477647" y="45338"/>
                  </a:lnTo>
                  <a:lnTo>
                    <a:pt x="477647" y="58038"/>
                  </a:lnTo>
                  <a:lnTo>
                    <a:pt x="528447" y="58038"/>
                  </a:lnTo>
                  <a:lnTo>
                    <a:pt x="528447" y="45338"/>
                  </a:lnTo>
                  <a:close/>
                </a:path>
                <a:path w="2687320" h="471805">
                  <a:moveTo>
                    <a:pt x="439547" y="45338"/>
                  </a:moveTo>
                  <a:lnTo>
                    <a:pt x="426847" y="45338"/>
                  </a:lnTo>
                  <a:lnTo>
                    <a:pt x="426847" y="58038"/>
                  </a:lnTo>
                  <a:lnTo>
                    <a:pt x="439547" y="58038"/>
                  </a:lnTo>
                  <a:lnTo>
                    <a:pt x="439547" y="45338"/>
                  </a:lnTo>
                  <a:close/>
                </a:path>
                <a:path w="2687320" h="471805">
                  <a:moveTo>
                    <a:pt x="388747" y="45338"/>
                  </a:moveTo>
                  <a:lnTo>
                    <a:pt x="337947" y="45338"/>
                  </a:lnTo>
                  <a:lnTo>
                    <a:pt x="337947" y="58038"/>
                  </a:lnTo>
                  <a:lnTo>
                    <a:pt x="388747" y="58038"/>
                  </a:lnTo>
                  <a:lnTo>
                    <a:pt x="388747" y="45338"/>
                  </a:lnTo>
                  <a:close/>
                </a:path>
                <a:path w="2687320" h="471805">
                  <a:moveTo>
                    <a:pt x="299847" y="45338"/>
                  </a:moveTo>
                  <a:lnTo>
                    <a:pt x="287147" y="45338"/>
                  </a:lnTo>
                  <a:lnTo>
                    <a:pt x="287147" y="58038"/>
                  </a:lnTo>
                  <a:lnTo>
                    <a:pt x="299847" y="58038"/>
                  </a:lnTo>
                  <a:lnTo>
                    <a:pt x="299847" y="45338"/>
                  </a:lnTo>
                  <a:close/>
                </a:path>
                <a:path w="2687320" h="471805">
                  <a:moveTo>
                    <a:pt x="249047" y="45338"/>
                  </a:moveTo>
                  <a:lnTo>
                    <a:pt x="198247" y="45338"/>
                  </a:lnTo>
                  <a:lnTo>
                    <a:pt x="198247" y="58038"/>
                  </a:lnTo>
                  <a:lnTo>
                    <a:pt x="249047" y="58038"/>
                  </a:lnTo>
                  <a:lnTo>
                    <a:pt x="249047" y="45338"/>
                  </a:lnTo>
                  <a:close/>
                </a:path>
                <a:path w="2687320" h="471805">
                  <a:moveTo>
                    <a:pt x="160147" y="45338"/>
                  </a:moveTo>
                  <a:lnTo>
                    <a:pt x="147447" y="45338"/>
                  </a:lnTo>
                  <a:lnTo>
                    <a:pt x="147447" y="58038"/>
                  </a:lnTo>
                  <a:lnTo>
                    <a:pt x="160147" y="58038"/>
                  </a:lnTo>
                  <a:lnTo>
                    <a:pt x="160147" y="45338"/>
                  </a:lnTo>
                  <a:close/>
                </a:path>
                <a:path w="2687320" h="471805">
                  <a:moveTo>
                    <a:pt x="88646" y="0"/>
                  </a:moveTo>
                  <a:lnTo>
                    <a:pt x="0" y="51688"/>
                  </a:lnTo>
                  <a:lnTo>
                    <a:pt x="88646" y="103378"/>
                  </a:lnTo>
                  <a:lnTo>
                    <a:pt x="92455" y="102362"/>
                  </a:lnTo>
                  <a:lnTo>
                    <a:pt x="96011" y="96266"/>
                  </a:lnTo>
                  <a:lnTo>
                    <a:pt x="94996" y="92456"/>
                  </a:lnTo>
                  <a:lnTo>
                    <a:pt x="35995" y="58038"/>
                  </a:lnTo>
                  <a:lnTo>
                    <a:pt x="12573" y="58038"/>
                  </a:lnTo>
                  <a:lnTo>
                    <a:pt x="12573" y="45338"/>
                  </a:lnTo>
                  <a:lnTo>
                    <a:pt x="35995" y="45338"/>
                  </a:lnTo>
                  <a:lnTo>
                    <a:pt x="94996" y="10922"/>
                  </a:lnTo>
                  <a:lnTo>
                    <a:pt x="96011" y="7112"/>
                  </a:lnTo>
                  <a:lnTo>
                    <a:pt x="92455" y="1016"/>
                  </a:lnTo>
                  <a:lnTo>
                    <a:pt x="88646" y="0"/>
                  </a:lnTo>
                  <a:close/>
                </a:path>
                <a:path w="2687320" h="471805">
                  <a:moveTo>
                    <a:pt x="20447" y="45338"/>
                  </a:moveTo>
                  <a:lnTo>
                    <a:pt x="12573" y="45338"/>
                  </a:lnTo>
                  <a:lnTo>
                    <a:pt x="12573" y="58038"/>
                  </a:lnTo>
                  <a:lnTo>
                    <a:pt x="20447" y="58038"/>
                  </a:lnTo>
                  <a:lnTo>
                    <a:pt x="20447" y="57150"/>
                  </a:lnTo>
                  <a:lnTo>
                    <a:pt x="15748" y="57150"/>
                  </a:lnTo>
                  <a:lnTo>
                    <a:pt x="15748" y="46228"/>
                  </a:lnTo>
                  <a:lnTo>
                    <a:pt x="20447" y="46228"/>
                  </a:lnTo>
                  <a:lnTo>
                    <a:pt x="20447" y="45338"/>
                  </a:lnTo>
                  <a:close/>
                </a:path>
                <a:path w="2687320" h="471805">
                  <a:moveTo>
                    <a:pt x="25109" y="51688"/>
                  </a:moveTo>
                  <a:lnTo>
                    <a:pt x="20447" y="54408"/>
                  </a:lnTo>
                  <a:lnTo>
                    <a:pt x="20447" y="58038"/>
                  </a:lnTo>
                  <a:lnTo>
                    <a:pt x="35995" y="58038"/>
                  </a:lnTo>
                  <a:lnTo>
                    <a:pt x="25109" y="51688"/>
                  </a:lnTo>
                  <a:close/>
                </a:path>
                <a:path w="2687320" h="471805">
                  <a:moveTo>
                    <a:pt x="109347" y="45338"/>
                  </a:moveTo>
                  <a:lnTo>
                    <a:pt x="58547" y="45338"/>
                  </a:lnTo>
                  <a:lnTo>
                    <a:pt x="58547" y="58038"/>
                  </a:lnTo>
                  <a:lnTo>
                    <a:pt x="109347" y="58038"/>
                  </a:lnTo>
                  <a:lnTo>
                    <a:pt x="109347" y="45338"/>
                  </a:lnTo>
                  <a:close/>
                </a:path>
                <a:path w="2687320" h="471805">
                  <a:moveTo>
                    <a:pt x="15748" y="46228"/>
                  </a:moveTo>
                  <a:lnTo>
                    <a:pt x="15748" y="57150"/>
                  </a:lnTo>
                  <a:lnTo>
                    <a:pt x="20447" y="54408"/>
                  </a:lnTo>
                  <a:lnTo>
                    <a:pt x="20447" y="48969"/>
                  </a:lnTo>
                  <a:lnTo>
                    <a:pt x="15748" y="46228"/>
                  </a:lnTo>
                  <a:close/>
                </a:path>
                <a:path w="2687320" h="471805">
                  <a:moveTo>
                    <a:pt x="20447" y="54408"/>
                  </a:moveTo>
                  <a:lnTo>
                    <a:pt x="15748" y="57150"/>
                  </a:lnTo>
                  <a:lnTo>
                    <a:pt x="20447" y="57150"/>
                  </a:lnTo>
                  <a:lnTo>
                    <a:pt x="20447" y="54408"/>
                  </a:lnTo>
                  <a:close/>
                </a:path>
                <a:path w="2687320" h="471805">
                  <a:moveTo>
                    <a:pt x="20447" y="48969"/>
                  </a:moveTo>
                  <a:lnTo>
                    <a:pt x="20447" y="54408"/>
                  </a:lnTo>
                  <a:lnTo>
                    <a:pt x="25109" y="51688"/>
                  </a:lnTo>
                  <a:lnTo>
                    <a:pt x="20447" y="48969"/>
                  </a:lnTo>
                  <a:close/>
                </a:path>
                <a:path w="2687320" h="471805">
                  <a:moveTo>
                    <a:pt x="35995" y="45338"/>
                  </a:moveTo>
                  <a:lnTo>
                    <a:pt x="20447" y="45338"/>
                  </a:lnTo>
                  <a:lnTo>
                    <a:pt x="20447" y="48969"/>
                  </a:lnTo>
                  <a:lnTo>
                    <a:pt x="25109" y="51688"/>
                  </a:lnTo>
                  <a:lnTo>
                    <a:pt x="35995" y="45338"/>
                  </a:lnTo>
                  <a:close/>
                </a:path>
                <a:path w="2687320" h="471805">
                  <a:moveTo>
                    <a:pt x="20447" y="46228"/>
                  </a:moveTo>
                  <a:lnTo>
                    <a:pt x="15748" y="46228"/>
                  </a:lnTo>
                  <a:lnTo>
                    <a:pt x="20447" y="48969"/>
                  </a:lnTo>
                  <a:lnTo>
                    <a:pt x="20447" y="4622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844278" y="3551682"/>
            <a:ext cx="11341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2583C5"/>
                </a:solidFill>
                <a:latin typeface="Calibri"/>
                <a:cs typeface="Calibri"/>
              </a:rPr>
              <a:t>Key-</a:t>
            </a:r>
            <a:r>
              <a:rPr sz="1400" dirty="0">
                <a:solidFill>
                  <a:srgbClr val="2583C5"/>
                </a:solidFill>
                <a:latin typeface="Calibri"/>
                <a:cs typeface="Calibri"/>
              </a:rPr>
              <a:t>value</a:t>
            </a:r>
            <a:r>
              <a:rPr sz="1400" spc="-40" dirty="0">
                <a:solidFill>
                  <a:srgbClr val="2583C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583C5"/>
                </a:solidFill>
                <a:latin typeface="Calibri"/>
                <a:cs typeface="Calibri"/>
              </a:rPr>
              <a:t>store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2299716" y="4305300"/>
            <a:ext cx="2383790" cy="1315720"/>
            <a:chOff x="2299716" y="4305300"/>
            <a:chExt cx="2383790" cy="1315720"/>
          </a:xfrm>
        </p:grpSpPr>
        <p:pic>
          <p:nvPicPr>
            <p:cNvPr id="37" name="object 3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9716" y="4305300"/>
              <a:ext cx="2011680" cy="772668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404872" y="4358767"/>
              <a:ext cx="1752600" cy="617220"/>
            </a:xfrm>
            <a:custGeom>
              <a:avLst/>
              <a:gdLst/>
              <a:ahLst/>
              <a:cxnLst/>
              <a:rect l="l" t="t" r="r" b="b"/>
              <a:pathLst>
                <a:path w="1752600" h="617220">
                  <a:moveTo>
                    <a:pt x="1727490" y="51688"/>
                  </a:moveTo>
                  <a:lnTo>
                    <a:pt x="1657603" y="92455"/>
                  </a:lnTo>
                  <a:lnTo>
                    <a:pt x="1656588" y="96265"/>
                  </a:lnTo>
                  <a:lnTo>
                    <a:pt x="1660143" y="102361"/>
                  </a:lnTo>
                  <a:lnTo>
                    <a:pt x="1663953" y="103377"/>
                  </a:lnTo>
                  <a:lnTo>
                    <a:pt x="1741709" y="58038"/>
                  </a:lnTo>
                  <a:lnTo>
                    <a:pt x="1740027" y="58038"/>
                  </a:lnTo>
                  <a:lnTo>
                    <a:pt x="1740027" y="57149"/>
                  </a:lnTo>
                  <a:lnTo>
                    <a:pt x="1736852" y="57149"/>
                  </a:lnTo>
                  <a:lnTo>
                    <a:pt x="1727490" y="51688"/>
                  </a:lnTo>
                  <a:close/>
                </a:path>
                <a:path w="1752600" h="617220">
                  <a:moveTo>
                    <a:pt x="1716604" y="45338"/>
                  </a:moveTo>
                  <a:lnTo>
                    <a:pt x="1689227" y="45338"/>
                  </a:lnTo>
                  <a:lnTo>
                    <a:pt x="1689227" y="58038"/>
                  </a:lnTo>
                  <a:lnTo>
                    <a:pt x="1716604" y="58038"/>
                  </a:lnTo>
                  <a:lnTo>
                    <a:pt x="1727490" y="51688"/>
                  </a:lnTo>
                  <a:lnTo>
                    <a:pt x="1716604" y="45338"/>
                  </a:lnTo>
                  <a:close/>
                </a:path>
                <a:path w="1752600" h="617220">
                  <a:moveTo>
                    <a:pt x="1741709" y="45338"/>
                  </a:moveTo>
                  <a:lnTo>
                    <a:pt x="1740027" y="45338"/>
                  </a:lnTo>
                  <a:lnTo>
                    <a:pt x="1740027" y="58038"/>
                  </a:lnTo>
                  <a:lnTo>
                    <a:pt x="1741709" y="58038"/>
                  </a:lnTo>
                  <a:lnTo>
                    <a:pt x="1752600" y="51688"/>
                  </a:lnTo>
                  <a:lnTo>
                    <a:pt x="1741709" y="45338"/>
                  </a:lnTo>
                  <a:close/>
                </a:path>
                <a:path w="1752600" h="617220">
                  <a:moveTo>
                    <a:pt x="1736852" y="46227"/>
                  </a:moveTo>
                  <a:lnTo>
                    <a:pt x="1727490" y="51688"/>
                  </a:lnTo>
                  <a:lnTo>
                    <a:pt x="1736852" y="57149"/>
                  </a:lnTo>
                  <a:lnTo>
                    <a:pt x="1736852" y="46227"/>
                  </a:lnTo>
                  <a:close/>
                </a:path>
                <a:path w="1752600" h="617220">
                  <a:moveTo>
                    <a:pt x="1740027" y="46227"/>
                  </a:moveTo>
                  <a:lnTo>
                    <a:pt x="1736852" y="46227"/>
                  </a:lnTo>
                  <a:lnTo>
                    <a:pt x="1736852" y="57149"/>
                  </a:lnTo>
                  <a:lnTo>
                    <a:pt x="1740027" y="57149"/>
                  </a:lnTo>
                  <a:lnTo>
                    <a:pt x="1740027" y="46227"/>
                  </a:lnTo>
                  <a:close/>
                </a:path>
                <a:path w="1752600" h="617220">
                  <a:moveTo>
                    <a:pt x="1663953" y="0"/>
                  </a:moveTo>
                  <a:lnTo>
                    <a:pt x="1660143" y="1015"/>
                  </a:lnTo>
                  <a:lnTo>
                    <a:pt x="1656588" y="7111"/>
                  </a:lnTo>
                  <a:lnTo>
                    <a:pt x="1657603" y="10921"/>
                  </a:lnTo>
                  <a:lnTo>
                    <a:pt x="1727490" y="51688"/>
                  </a:lnTo>
                  <a:lnTo>
                    <a:pt x="1736852" y="46227"/>
                  </a:lnTo>
                  <a:lnTo>
                    <a:pt x="1740027" y="46227"/>
                  </a:lnTo>
                  <a:lnTo>
                    <a:pt x="1740027" y="45338"/>
                  </a:lnTo>
                  <a:lnTo>
                    <a:pt x="1741709" y="45338"/>
                  </a:lnTo>
                  <a:lnTo>
                    <a:pt x="1663953" y="0"/>
                  </a:lnTo>
                  <a:close/>
                </a:path>
                <a:path w="1752600" h="617220">
                  <a:moveTo>
                    <a:pt x="1651127" y="45338"/>
                  </a:moveTo>
                  <a:lnTo>
                    <a:pt x="1638427" y="45338"/>
                  </a:lnTo>
                  <a:lnTo>
                    <a:pt x="1638427" y="58038"/>
                  </a:lnTo>
                  <a:lnTo>
                    <a:pt x="1651127" y="58038"/>
                  </a:lnTo>
                  <a:lnTo>
                    <a:pt x="1651127" y="45338"/>
                  </a:lnTo>
                  <a:close/>
                </a:path>
                <a:path w="1752600" h="617220">
                  <a:moveTo>
                    <a:pt x="1600327" y="45338"/>
                  </a:moveTo>
                  <a:lnTo>
                    <a:pt x="1549527" y="45338"/>
                  </a:lnTo>
                  <a:lnTo>
                    <a:pt x="1549527" y="58038"/>
                  </a:lnTo>
                  <a:lnTo>
                    <a:pt x="1600327" y="58038"/>
                  </a:lnTo>
                  <a:lnTo>
                    <a:pt x="1600327" y="45338"/>
                  </a:lnTo>
                  <a:close/>
                </a:path>
                <a:path w="1752600" h="617220">
                  <a:moveTo>
                    <a:pt x="1511427" y="45338"/>
                  </a:moveTo>
                  <a:lnTo>
                    <a:pt x="1498727" y="45338"/>
                  </a:lnTo>
                  <a:lnTo>
                    <a:pt x="1498727" y="58038"/>
                  </a:lnTo>
                  <a:lnTo>
                    <a:pt x="1511427" y="58038"/>
                  </a:lnTo>
                  <a:lnTo>
                    <a:pt x="1511427" y="45338"/>
                  </a:lnTo>
                  <a:close/>
                </a:path>
                <a:path w="1752600" h="617220">
                  <a:moveTo>
                    <a:pt x="1460627" y="45338"/>
                  </a:moveTo>
                  <a:lnTo>
                    <a:pt x="1409827" y="45338"/>
                  </a:lnTo>
                  <a:lnTo>
                    <a:pt x="1409827" y="58038"/>
                  </a:lnTo>
                  <a:lnTo>
                    <a:pt x="1460627" y="58038"/>
                  </a:lnTo>
                  <a:lnTo>
                    <a:pt x="1460627" y="45338"/>
                  </a:lnTo>
                  <a:close/>
                </a:path>
                <a:path w="1752600" h="617220">
                  <a:moveTo>
                    <a:pt x="1371727" y="45338"/>
                  </a:moveTo>
                  <a:lnTo>
                    <a:pt x="1359027" y="45338"/>
                  </a:lnTo>
                  <a:lnTo>
                    <a:pt x="1359027" y="58038"/>
                  </a:lnTo>
                  <a:lnTo>
                    <a:pt x="1371727" y="58038"/>
                  </a:lnTo>
                  <a:lnTo>
                    <a:pt x="1371727" y="45338"/>
                  </a:lnTo>
                  <a:close/>
                </a:path>
                <a:path w="1752600" h="617220">
                  <a:moveTo>
                    <a:pt x="1320927" y="45338"/>
                  </a:moveTo>
                  <a:lnTo>
                    <a:pt x="1270127" y="45338"/>
                  </a:lnTo>
                  <a:lnTo>
                    <a:pt x="1270127" y="58038"/>
                  </a:lnTo>
                  <a:lnTo>
                    <a:pt x="1320927" y="58038"/>
                  </a:lnTo>
                  <a:lnTo>
                    <a:pt x="1320927" y="45338"/>
                  </a:lnTo>
                  <a:close/>
                </a:path>
                <a:path w="1752600" h="617220">
                  <a:moveTo>
                    <a:pt x="1232027" y="45338"/>
                  </a:moveTo>
                  <a:lnTo>
                    <a:pt x="1219327" y="45338"/>
                  </a:lnTo>
                  <a:lnTo>
                    <a:pt x="1219327" y="58038"/>
                  </a:lnTo>
                  <a:lnTo>
                    <a:pt x="1232027" y="58038"/>
                  </a:lnTo>
                  <a:lnTo>
                    <a:pt x="1232027" y="45338"/>
                  </a:lnTo>
                  <a:close/>
                </a:path>
                <a:path w="1752600" h="617220">
                  <a:moveTo>
                    <a:pt x="1181227" y="45338"/>
                  </a:moveTo>
                  <a:lnTo>
                    <a:pt x="1130427" y="45338"/>
                  </a:lnTo>
                  <a:lnTo>
                    <a:pt x="1130427" y="58038"/>
                  </a:lnTo>
                  <a:lnTo>
                    <a:pt x="1181227" y="58038"/>
                  </a:lnTo>
                  <a:lnTo>
                    <a:pt x="1181227" y="45338"/>
                  </a:lnTo>
                  <a:close/>
                </a:path>
                <a:path w="1752600" h="617220">
                  <a:moveTo>
                    <a:pt x="1092327" y="45338"/>
                  </a:moveTo>
                  <a:lnTo>
                    <a:pt x="1079627" y="45338"/>
                  </a:lnTo>
                  <a:lnTo>
                    <a:pt x="1079627" y="58038"/>
                  </a:lnTo>
                  <a:lnTo>
                    <a:pt x="1092327" y="58038"/>
                  </a:lnTo>
                  <a:lnTo>
                    <a:pt x="1092327" y="45338"/>
                  </a:lnTo>
                  <a:close/>
                </a:path>
                <a:path w="1752600" h="617220">
                  <a:moveTo>
                    <a:pt x="1041526" y="45338"/>
                  </a:moveTo>
                  <a:lnTo>
                    <a:pt x="990726" y="45338"/>
                  </a:lnTo>
                  <a:lnTo>
                    <a:pt x="990726" y="58038"/>
                  </a:lnTo>
                  <a:lnTo>
                    <a:pt x="1041526" y="58038"/>
                  </a:lnTo>
                  <a:lnTo>
                    <a:pt x="1041526" y="45338"/>
                  </a:lnTo>
                  <a:close/>
                </a:path>
                <a:path w="1752600" h="617220">
                  <a:moveTo>
                    <a:pt x="952626" y="45338"/>
                  </a:moveTo>
                  <a:lnTo>
                    <a:pt x="939926" y="45338"/>
                  </a:lnTo>
                  <a:lnTo>
                    <a:pt x="939926" y="58038"/>
                  </a:lnTo>
                  <a:lnTo>
                    <a:pt x="952626" y="58038"/>
                  </a:lnTo>
                  <a:lnTo>
                    <a:pt x="952626" y="45338"/>
                  </a:lnTo>
                  <a:close/>
                </a:path>
                <a:path w="1752600" h="617220">
                  <a:moveTo>
                    <a:pt x="901826" y="45338"/>
                  </a:moveTo>
                  <a:lnTo>
                    <a:pt x="872743" y="45338"/>
                  </a:lnTo>
                  <a:lnTo>
                    <a:pt x="869950" y="48132"/>
                  </a:lnTo>
                  <a:lnTo>
                    <a:pt x="869950" y="76961"/>
                  </a:lnTo>
                  <a:lnTo>
                    <a:pt x="882650" y="76961"/>
                  </a:lnTo>
                  <a:lnTo>
                    <a:pt x="882650" y="58038"/>
                  </a:lnTo>
                  <a:lnTo>
                    <a:pt x="876300" y="58038"/>
                  </a:lnTo>
                  <a:lnTo>
                    <a:pt x="882650" y="51688"/>
                  </a:lnTo>
                  <a:lnTo>
                    <a:pt x="901826" y="51688"/>
                  </a:lnTo>
                  <a:lnTo>
                    <a:pt x="901826" y="45338"/>
                  </a:lnTo>
                  <a:close/>
                </a:path>
                <a:path w="1752600" h="617220">
                  <a:moveTo>
                    <a:pt x="882650" y="51688"/>
                  </a:moveTo>
                  <a:lnTo>
                    <a:pt x="876300" y="58038"/>
                  </a:lnTo>
                  <a:lnTo>
                    <a:pt x="882650" y="58038"/>
                  </a:lnTo>
                  <a:lnTo>
                    <a:pt x="882650" y="51688"/>
                  </a:lnTo>
                  <a:close/>
                </a:path>
                <a:path w="1752600" h="617220">
                  <a:moveTo>
                    <a:pt x="901826" y="51688"/>
                  </a:moveTo>
                  <a:lnTo>
                    <a:pt x="882650" y="51688"/>
                  </a:lnTo>
                  <a:lnTo>
                    <a:pt x="882650" y="58038"/>
                  </a:lnTo>
                  <a:lnTo>
                    <a:pt x="901826" y="58038"/>
                  </a:lnTo>
                  <a:lnTo>
                    <a:pt x="901826" y="51688"/>
                  </a:lnTo>
                  <a:close/>
                </a:path>
                <a:path w="1752600" h="617220">
                  <a:moveTo>
                    <a:pt x="882650" y="115061"/>
                  </a:moveTo>
                  <a:lnTo>
                    <a:pt x="869950" y="115061"/>
                  </a:lnTo>
                  <a:lnTo>
                    <a:pt x="869950" y="127761"/>
                  </a:lnTo>
                  <a:lnTo>
                    <a:pt x="882650" y="127761"/>
                  </a:lnTo>
                  <a:lnTo>
                    <a:pt x="882650" y="115061"/>
                  </a:lnTo>
                  <a:close/>
                </a:path>
                <a:path w="1752600" h="617220">
                  <a:moveTo>
                    <a:pt x="882650" y="165861"/>
                  </a:moveTo>
                  <a:lnTo>
                    <a:pt x="869950" y="165861"/>
                  </a:lnTo>
                  <a:lnTo>
                    <a:pt x="869950" y="216661"/>
                  </a:lnTo>
                  <a:lnTo>
                    <a:pt x="882650" y="216661"/>
                  </a:lnTo>
                  <a:lnTo>
                    <a:pt x="882650" y="165861"/>
                  </a:lnTo>
                  <a:close/>
                </a:path>
                <a:path w="1752600" h="617220">
                  <a:moveTo>
                    <a:pt x="882650" y="254761"/>
                  </a:moveTo>
                  <a:lnTo>
                    <a:pt x="869950" y="254761"/>
                  </a:lnTo>
                  <a:lnTo>
                    <a:pt x="869950" y="267461"/>
                  </a:lnTo>
                  <a:lnTo>
                    <a:pt x="882650" y="267461"/>
                  </a:lnTo>
                  <a:lnTo>
                    <a:pt x="882650" y="254761"/>
                  </a:lnTo>
                  <a:close/>
                </a:path>
                <a:path w="1752600" h="617220">
                  <a:moveTo>
                    <a:pt x="882650" y="305561"/>
                  </a:moveTo>
                  <a:lnTo>
                    <a:pt x="869950" y="305561"/>
                  </a:lnTo>
                  <a:lnTo>
                    <a:pt x="869950" y="356361"/>
                  </a:lnTo>
                  <a:lnTo>
                    <a:pt x="882650" y="356361"/>
                  </a:lnTo>
                  <a:lnTo>
                    <a:pt x="882650" y="305561"/>
                  </a:lnTo>
                  <a:close/>
                </a:path>
                <a:path w="1752600" h="617220">
                  <a:moveTo>
                    <a:pt x="882650" y="394461"/>
                  </a:moveTo>
                  <a:lnTo>
                    <a:pt x="869950" y="394461"/>
                  </a:lnTo>
                  <a:lnTo>
                    <a:pt x="869950" y="407161"/>
                  </a:lnTo>
                  <a:lnTo>
                    <a:pt x="882650" y="407161"/>
                  </a:lnTo>
                  <a:lnTo>
                    <a:pt x="882650" y="394461"/>
                  </a:lnTo>
                  <a:close/>
                </a:path>
                <a:path w="1752600" h="617220">
                  <a:moveTo>
                    <a:pt x="882650" y="445261"/>
                  </a:moveTo>
                  <a:lnTo>
                    <a:pt x="869950" y="445261"/>
                  </a:lnTo>
                  <a:lnTo>
                    <a:pt x="869950" y="496061"/>
                  </a:lnTo>
                  <a:lnTo>
                    <a:pt x="882650" y="496061"/>
                  </a:lnTo>
                  <a:lnTo>
                    <a:pt x="882650" y="445261"/>
                  </a:lnTo>
                  <a:close/>
                </a:path>
                <a:path w="1752600" h="617220">
                  <a:moveTo>
                    <a:pt x="882650" y="534161"/>
                  </a:moveTo>
                  <a:lnTo>
                    <a:pt x="869950" y="534161"/>
                  </a:lnTo>
                  <a:lnTo>
                    <a:pt x="869950" y="546861"/>
                  </a:lnTo>
                  <a:lnTo>
                    <a:pt x="882650" y="546861"/>
                  </a:lnTo>
                  <a:lnTo>
                    <a:pt x="882650" y="534161"/>
                  </a:lnTo>
                  <a:close/>
                </a:path>
                <a:path w="1752600" h="617220">
                  <a:moveTo>
                    <a:pt x="856868" y="559180"/>
                  </a:moveTo>
                  <a:lnTo>
                    <a:pt x="806069" y="559180"/>
                  </a:lnTo>
                  <a:lnTo>
                    <a:pt x="806069" y="571880"/>
                  </a:lnTo>
                  <a:lnTo>
                    <a:pt x="856868" y="571880"/>
                  </a:lnTo>
                  <a:lnTo>
                    <a:pt x="856868" y="559180"/>
                  </a:lnTo>
                  <a:close/>
                </a:path>
                <a:path w="1752600" h="617220">
                  <a:moveTo>
                    <a:pt x="767969" y="559180"/>
                  </a:moveTo>
                  <a:lnTo>
                    <a:pt x="755269" y="559180"/>
                  </a:lnTo>
                  <a:lnTo>
                    <a:pt x="755269" y="571880"/>
                  </a:lnTo>
                  <a:lnTo>
                    <a:pt x="767969" y="571880"/>
                  </a:lnTo>
                  <a:lnTo>
                    <a:pt x="767969" y="559180"/>
                  </a:lnTo>
                  <a:close/>
                </a:path>
                <a:path w="1752600" h="617220">
                  <a:moveTo>
                    <a:pt x="717169" y="559180"/>
                  </a:moveTo>
                  <a:lnTo>
                    <a:pt x="666369" y="559180"/>
                  </a:lnTo>
                  <a:lnTo>
                    <a:pt x="666369" y="571880"/>
                  </a:lnTo>
                  <a:lnTo>
                    <a:pt x="717169" y="571880"/>
                  </a:lnTo>
                  <a:lnTo>
                    <a:pt x="717169" y="559180"/>
                  </a:lnTo>
                  <a:close/>
                </a:path>
                <a:path w="1752600" h="617220">
                  <a:moveTo>
                    <a:pt x="628269" y="559180"/>
                  </a:moveTo>
                  <a:lnTo>
                    <a:pt x="615569" y="559180"/>
                  </a:lnTo>
                  <a:lnTo>
                    <a:pt x="615569" y="571880"/>
                  </a:lnTo>
                  <a:lnTo>
                    <a:pt x="628269" y="571880"/>
                  </a:lnTo>
                  <a:lnTo>
                    <a:pt x="628269" y="559180"/>
                  </a:lnTo>
                  <a:close/>
                </a:path>
                <a:path w="1752600" h="617220">
                  <a:moveTo>
                    <a:pt x="577469" y="559180"/>
                  </a:moveTo>
                  <a:lnTo>
                    <a:pt x="526669" y="559180"/>
                  </a:lnTo>
                  <a:lnTo>
                    <a:pt x="526669" y="571880"/>
                  </a:lnTo>
                  <a:lnTo>
                    <a:pt x="577469" y="571880"/>
                  </a:lnTo>
                  <a:lnTo>
                    <a:pt x="577469" y="559180"/>
                  </a:lnTo>
                  <a:close/>
                </a:path>
                <a:path w="1752600" h="617220">
                  <a:moveTo>
                    <a:pt x="488569" y="559180"/>
                  </a:moveTo>
                  <a:lnTo>
                    <a:pt x="475869" y="559180"/>
                  </a:lnTo>
                  <a:lnTo>
                    <a:pt x="475869" y="571880"/>
                  </a:lnTo>
                  <a:lnTo>
                    <a:pt x="488569" y="571880"/>
                  </a:lnTo>
                  <a:lnTo>
                    <a:pt x="488569" y="559180"/>
                  </a:lnTo>
                  <a:close/>
                </a:path>
                <a:path w="1752600" h="617220">
                  <a:moveTo>
                    <a:pt x="437769" y="559180"/>
                  </a:moveTo>
                  <a:lnTo>
                    <a:pt x="386969" y="559180"/>
                  </a:lnTo>
                  <a:lnTo>
                    <a:pt x="386969" y="571880"/>
                  </a:lnTo>
                  <a:lnTo>
                    <a:pt x="437769" y="571880"/>
                  </a:lnTo>
                  <a:lnTo>
                    <a:pt x="437769" y="559180"/>
                  </a:lnTo>
                  <a:close/>
                </a:path>
                <a:path w="1752600" h="617220">
                  <a:moveTo>
                    <a:pt x="348869" y="559180"/>
                  </a:moveTo>
                  <a:lnTo>
                    <a:pt x="336169" y="559180"/>
                  </a:lnTo>
                  <a:lnTo>
                    <a:pt x="336169" y="571880"/>
                  </a:lnTo>
                  <a:lnTo>
                    <a:pt x="348869" y="571880"/>
                  </a:lnTo>
                  <a:lnTo>
                    <a:pt x="348869" y="559180"/>
                  </a:lnTo>
                  <a:close/>
                </a:path>
                <a:path w="1752600" h="617220">
                  <a:moveTo>
                    <a:pt x="298069" y="559180"/>
                  </a:moveTo>
                  <a:lnTo>
                    <a:pt x="247269" y="559180"/>
                  </a:lnTo>
                  <a:lnTo>
                    <a:pt x="247269" y="571880"/>
                  </a:lnTo>
                  <a:lnTo>
                    <a:pt x="298069" y="571880"/>
                  </a:lnTo>
                  <a:lnTo>
                    <a:pt x="298069" y="559180"/>
                  </a:lnTo>
                  <a:close/>
                </a:path>
                <a:path w="1752600" h="617220">
                  <a:moveTo>
                    <a:pt x="209169" y="559180"/>
                  </a:moveTo>
                  <a:lnTo>
                    <a:pt x="196469" y="559180"/>
                  </a:lnTo>
                  <a:lnTo>
                    <a:pt x="196469" y="571880"/>
                  </a:lnTo>
                  <a:lnTo>
                    <a:pt x="209169" y="571880"/>
                  </a:lnTo>
                  <a:lnTo>
                    <a:pt x="209169" y="559180"/>
                  </a:lnTo>
                  <a:close/>
                </a:path>
                <a:path w="1752600" h="617220">
                  <a:moveTo>
                    <a:pt x="158369" y="559180"/>
                  </a:moveTo>
                  <a:lnTo>
                    <a:pt x="107568" y="559180"/>
                  </a:lnTo>
                  <a:lnTo>
                    <a:pt x="107568" y="571880"/>
                  </a:lnTo>
                  <a:lnTo>
                    <a:pt x="158369" y="571880"/>
                  </a:lnTo>
                  <a:lnTo>
                    <a:pt x="158369" y="559180"/>
                  </a:lnTo>
                  <a:close/>
                </a:path>
                <a:path w="1752600" h="617220">
                  <a:moveTo>
                    <a:pt x="88645" y="513841"/>
                  </a:moveTo>
                  <a:lnTo>
                    <a:pt x="0" y="565530"/>
                  </a:lnTo>
                  <a:lnTo>
                    <a:pt x="88645" y="617219"/>
                  </a:lnTo>
                  <a:lnTo>
                    <a:pt x="92455" y="616203"/>
                  </a:lnTo>
                  <a:lnTo>
                    <a:pt x="96011" y="610107"/>
                  </a:lnTo>
                  <a:lnTo>
                    <a:pt x="94995" y="606297"/>
                  </a:lnTo>
                  <a:lnTo>
                    <a:pt x="35995" y="571880"/>
                  </a:lnTo>
                  <a:lnTo>
                    <a:pt x="12572" y="571880"/>
                  </a:lnTo>
                  <a:lnTo>
                    <a:pt x="12572" y="559180"/>
                  </a:lnTo>
                  <a:lnTo>
                    <a:pt x="35995" y="559180"/>
                  </a:lnTo>
                  <a:lnTo>
                    <a:pt x="94995" y="524763"/>
                  </a:lnTo>
                  <a:lnTo>
                    <a:pt x="96011" y="520953"/>
                  </a:lnTo>
                  <a:lnTo>
                    <a:pt x="92455" y="514857"/>
                  </a:lnTo>
                  <a:lnTo>
                    <a:pt x="88645" y="513841"/>
                  </a:lnTo>
                  <a:close/>
                </a:path>
                <a:path w="1752600" h="617220">
                  <a:moveTo>
                    <a:pt x="18668" y="559180"/>
                  </a:moveTo>
                  <a:lnTo>
                    <a:pt x="12572" y="559180"/>
                  </a:lnTo>
                  <a:lnTo>
                    <a:pt x="12572" y="571880"/>
                  </a:lnTo>
                  <a:lnTo>
                    <a:pt x="18668" y="571880"/>
                  </a:lnTo>
                  <a:lnTo>
                    <a:pt x="18668" y="570991"/>
                  </a:lnTo>
                  <a:lnTo>
                    <a:pt x="15747" y="570991"/>
                  </a:lnTo>
                  <a:lnTo>
                    <a:pt x="15747" y="560069"/>
                  </a:lnTo>
                  <a:lnTo>
                    <a:pt x="18668" y="560069"/>
                  </a:lnTo>
                  <a:lnTo>
                    <a:pt x="18668" y="559180"/>
                  </a:lnTo>
                  <a:close/>
                </a:path>
                <a:path w="1752600" h="617220">
                  <a:moveTo>
                    <a:pt x="25109" y="565530"/>
                  </a:moveTo>
                  <a:lnTo>
                    <a:pt x="18668" y="569288"/>
                  </a:lnTo>
                  <a:lnTo>
                    <a:pt x="18668" y="571880"/>
                  </a:lnTo>
                  <a:lnTo>
                    <a:pt x="35995" y="571880"/>
                  </a:lnTo>
                  <a:lnTo>
                    <a:pt x="25109" y="565530"/>
                  </a:lnTo>
                  <a:close/>
                </a:path>
                <a:path w="1752600" h="617220">
                  <a:moveTo>
                    <a:pt x="69468" y="559180"/>
                  </a:moveTo>
                  <a:lnTo>
                    <a:pt x="56768" y="559180"/>
                  </a:lnTo>
                  <a:lnTo>
                    <a:pt x="56768" y="571880"/>
                  </a:lnTo>
                  <a:lnTo>
                    <a:pt x="69468" y="571880"/>
                  </a:lnTo>
                  <a:lnTo>
                    <a:pt x="69468" y="559180"/>
                  </a:lnTo>
                  <a:close/>
                </a:path>
                <a:path w="1752600" h="617220">
                  <a:moveTo>
                    <a:pt x="15747" y="560069"/>
                  </a:moveTo>
                  <a:lnTo>
                    <a:pt x="15747" y="570991"/>
                  </a:lnTo>
                  <a:lnTo>
                    <a:pt x="18668" y="569288"/>
                  </a:lnTo>
                  <a:lnTo>
                    <a:pt x="18668" y="561773"/>
                  </a:lnTo>
                  <a:lnTo>
                    <a:pt x="15747" y="560069"/>
                  </a:lnTo>
                  <a:close/>
                </a:path>
                <a:path w="1752600" h="617220">
                  <a:moveTo>
                    <a:pt x="18668" y="569288"/>
                  </a:moveTo>
                  <a:lnTo>
                    <a:pt x="15747" y="570991"/>
                  </a:lnTo>
                  <a:lnTo>
                    <a:pt x="18668" y="570991"/>
                  </a:lnTo>
                  <a:lnTo>
                    <a:pt x="18668" y="569288"/>
                  </a:lnTo>
                  <a:close/>
                </a:path>
                <a:path w="1752600" h="617220">
                  <a:moveTo>
                    <a:pt x="18668" y="561773"/>
                  </a:moveTo>
                  <a:lnTo>
                    <a:pt x="18668" y="569288"/>
                  </a:lnTo>
                  <a:lnTo>
                    <a:pt x="25109" y="565530"/>
                  </a:lnTo>
                  <a:lnTo>
                    <a:pt x="18668" y="561773"/>
                  </a:lnTo>
                  <a:close/>
                </a:path>
                <a:path w="1752600" h="617220">
                  <a:moveTo>
                    <a:pt x="35995" y="559180"/>
                  </a:moveTo>
                  <a:lnTo>
                    <a:pt x="18668" y="559180"/>
                  </a:lnTo>
                  <a:lnTo>
                    <a:pt x="18668" y="561773"/>
                  </a:lnTo>
                  <a:lnTo>
                    <a:pt x="25109" y="565530"/>
                  </a:lnTo>
                  <a:lnTo>
                    <a:pt x="35995" y="559180"/>
                  </a:lnTo>
                  <a:close/>
                </a:path>
                <a:path w="1752600" h="617220">
                  <a:moveTo>
                    <a:pt x="18668" y="560069"/>
                  </a:moveTo>
                  <a:lnTo>
                    <a:pt x="15747" y="560069"/>
                  </a:lnTo>
                  <a:lnTo>
                    <a:pt x="18668" y="561773"/>
                  </a:lnTo>
                  <a:lnTo>
                    <a:pt x="18668" y="560069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50008" y="4968240"/>
              <a:ext cx="2333244" cy="652284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455164" y="5021706"/>
              <a:ext cx="2074545" cy="495934"/>
            </a:xfrm>
            <a:custGeom>
              <a:avLst/>
              <a:gdLst/>
              <a:ahLst/>
              <a:cxnLst/>
              <a:rect l="l" t="t" r="r" b="b"/>
              <a:pathLst>
                <a:path w="2074545" h="495935">
                  <a:moveTo>
                    <a:pt x="2049181" y="51689"/>
                  </a:moveTo>
                  <a:lnTo>
                    <a:pt x="1979295" y="92456"/>
                  </a:lnTo>
                  <a:lnTo>
                    <a:pt x="1978278" y="96266"/>
                  </a:lnTo>
                  <a:lnTo>
                    <a:pt x="1981835" y="102362"/>
                  </a:lnTo>
                  <a:lnTo>
                    <a:pt x="1985772" y="103378"/>
                  </a:lnTo>
                  <a:lnTo>
                    <a:pt x="2063527" y="58039"/>
                  </a:lnTo>
                  <a:lnTo>
                    <a:pt x="2061718" y="58039"/>
                  </a:lnTo>
                  <a:lnTo>
                    <a:pt x="2061718" y="57150"/>
                  </a:lnTo>
                  <a:lnTo>
                    <a:pt x="2058543" y="57150"/>
                  </a:lnTo>
                  <a:lnTo>
                    <a:pt x="2049181" y="51689"/>
                  </a:lnTo>
                  <a:close/>
                </a:path>
                <a:path w="2074545" h="495935">
                  <a:moveTo>
                    <a:pt x="2038295" y="45339"/>
                  </a:moveTo>
                  <a:lnTo>
                    <a:pt x="2010918" y="45339"/>
                  </a:lnTo>
                  <a:lnTo>
                    <a:pt x="2010918" y="58039"/>
                  </a:lnTo>
                  <a:lnTo>
                    <a:pt x="2038295" y="58039"/>
                  </a:lnTo>
                  <a:lnTo>
                    <a:pt x="2049181" y="51689"/>
                  </a:lnTo>
                  <a:lnTo>
                    <a:pt x="2038295" y="45339"/>
                  </a:lnTo>
                  <a:close/>
                </a:path>
                <a:path w="2074545" h="495935">
                  <a:moveTo>
                    <a:pt x="2063527" y="45339"/>
                  </a:moveTo>
                  <a:lnTo>
                    <a:pt x="2061718" y="45339"/>
                  </a:lnTo>
                  <a:lnTo>
                    <a:pt x="2061718" y="58039"/>
                  </a:lnTo>
                  <a:lnTo>
                    <a:pt x="2063527" y="58039"/>
                  </a:lnTo>
                  <a:lnTo>
                    <a:pt x="2074417" y="51689"/>
                  </a:lnTo>
                  <a:lnTo>
                    <a:pt x="2063527" y="45339"/>
                  </a:lnTo>
                  <a:close/>
                </a:path>
                <a:path w="2074545" h="495935">
                  <a:moveTo>
                    <a:pt x="2058543" y="46228"/>
                  </a:moveTo>
                  <a:lnTo>
                    <a:pt x="2049181" y="51689"/>
                  </a:lnTo>
                  <a:lnTo>
                    <a:pt x="2058543" y="57150"/>
                  </a:lnTo>
                  <a:lnTo>
                    <a:pt x="2058543" y="46228"/>
                  </a:lnTo>
                  <a:close/>
                </a:path>
                <a:path w="2074545" h="495935">
                  <a:moveTo>
                    <a:pt x="2061718" y="46228"/>
                  </a:moveTo>
                  <a:lnTo>
                    <a:pt x="2058543" y="46228"/>
                  </a:lnTo>
                  <a:lnTo>
                    <a:pt x="2058543" y="57150"/>
                  </a:lnTo>
                  <a:lnTo>
                    <a:pt x="2061718" y="57150"/>
                  </a:lnTo>
                  <a:lnTo>
                    <a:pt x="2061718" y="46228"/>
                  </a:lnTo>
                  <a:close/>
                </a:path>
                <a:path w="2074545" h="495935">
                  <a:moveTo>
                    <a:pt x="1985772" y="0"/>
                  </a:moveTo>
                  <a:lnTo>
                    <a:pt x="1981835" y="1016"/>
                  </a:lnTo>
                  <a:lnTo>
                    <a:pt x="1978278" y="7112"/>
                  </a:lnTo>
                  <a:lnTo>
                    <a:pt x="1979295" y="10922"/>
                  </a:lnTo>
                  <a:lnTo>
                    <a:pt x="2049181" y="51689"/>
                  </a:lnTo>
                  <a:lnTo>
                    <a:pt x="2058543" y="46228"/>
                  </a:lnTo>
                  <a:lnTo>
                    <a:pt x="2061718" y="46228"/>
                  </a:lnTo>
                  <a:lnTo>
                    <a:pt x="2061718" y="45339"/>
                  </a:lnTo>
                  <a:lnTo>
                    <a:pt x="2063527" y="45339"/>
                  </a:lnTo>
                  <a:lnTo>
                    <a:pt x="1985772" y="0"/>
                  </a:lnTo>
                  <a:close/>
                </a:path>
                <a:path w="2074545" h="495935">
                  <a:moveTo>
                    <a:pt x="1972818" y="45339"/>
                  </a:moveTo>
                  <a:lnTo>
                    <a:pt x="1960118" y="45339"/>
                  </a:lnTo>
                  <a:lnTo>
                    <a:pt x="1960118" y="58039"/>
                  </a:lnTo>
                  <a:lnTo>
                    <a:pt x="1972818" y="58039"/>
                  </a:lnTo>
                  <a:lnTo>
                    <a:pt x="1972818" y="45339"/>
                  </a:lnTo>
                  <a:close/>
                </a:path>
                <a:path w="2074545" h="495935">
                  <a:moveTo>
                    <a:pt x="1922018" y="45339"/>
                  </a:moveTo>
                  <a:lnTo>
                    <a:pt x="1871218" y="45339"/>
                  </a:lnTo>
                  <a:lnTo>
                    <a:pt x="1871218" y="58039"/>
                  </a:lnTo>
                  <a:lnTo>
                    <a:pt x="1922018" y="58039"/>
                  </a:lnTo>
                  <a:lnTo>
                    <a:pt x="1922018" y="45339"/>
                  </a:lnTo>
                  <a:close/>
                </a:path>
                <a:path w="2074545" h="495935">
                  <a:moveTo>
                    <a:pt x="1833118" y="45339"/>
                  </a:moveTo>
                  <a:lnTo>
                    <a:pt x="1820418" y="45339"/>
                  </a:lnTo>
                  <a:lnTo>
                    <a:pt x="1820418" y="58039"/>
                  </a:lnTo>
                  <a:lnTo>
                    <a:pt x="1833118" y="58039"/>
                  </a:lnTo>
                  <a:lnTo>
                    <a:pt x="1833118" y="45339"/>
                  </a:lnTo>
                  <a:close/>
                </a:path>
                <a:path w="2074545" h="495935">
                  <a:moveTo>
                    <a:pt x="1782318" y="45339"/>
                  </a:moveTo>
                  <a:lnTo>
                    <a:pt x="1731518" y="45339"/>
                  </a:lnTo>
                  <a:lnTo>
                    <a:pt x="1731518" y="58039"/>
                  </a:lnTo>
                  <a:lnTo>
                    <a:pt x="1782318" y="58039"/>
                  </a:lnTo>
                  <a:lnTo>
                    <a:pt x="1782318" y="45339"/>
                  </a:lnTo>
                  <a:close/>
                </a:path>
                <a:path w="2074545" h="495935">
                  <a:moveTo>
                    <a:pt x="1693418" y="45339"/>
                  </a:moveTo>
                  <a:lnTo>
                    <a:pt x="1680718" y="45339"/>
                  </a:lnTo>
                  <a:lnTo>
                    <a:pt x="1680718" y="58039"/>
                  </a:lnTo>
                  <a:lnTo>
                    <a:pt x="1693418" y="58039"/>
                  </a:lnTo>
                  <a:lnTo>
                    <a:pt x="1693418" y="45339"/>
                  </a:lnTo>
                  <a:close/>
                </a:path>
                <a:path w="2074545" h="495935">
                  <a:moveTo>
                    <a:pt x="1642618" y="45339"/>
                  </a:moveTo>
                  <a:lnTo>
                    <a:pt x="1591818" y="45339"/>
                  </a:lnTo>
                  <a:lnTo>
                    <a:pt x="1591818" y="58039"/>
                  </a:lnTo>
                  <a:lnTo>
                    <a:pt x="1642618" y="58039"/>
                  </a:lnTo>
                  <a:lnTo>
                    <a:pt x="1642618" y="45339"/>
                  </a:lnTo>
                  <a:close/>
                </a:path>
                <a:path w="2074545" h="495935">
                  <a:moveTo>
                    <a:pt x="1553718" y="45339"/>
                  </a:moveTo>
                  <a:lnTo>
                    <a:pt x="1541018" y="45339"/>
                  </a:lnTo>
                  <a:lnTo>
                    <a:pt x="1541018" y="58039"/>
                  </a:lnTo>
                  <a:lnTo>
                    <a:pt x="1553718" y="58039"/>
                  </a:lnTo>
                  <a:lnTo>
                    <a:pt x="1553718" y="45339"/>
                  </a:lnTo>
                  <a:close/>
                </a:path>
                <a:path w="2074545" h="495935">
                  <a:moveTo>
                    <a:pt x="1502918" y="45339"/>
                  </a:moveTo>
                  <a:lnTo>
                    <a:pt x="1452118" y="45339"/>
                  </a:lnTo>
                  <a:lnTo>
                    <a:pt x="1452118" y="58039"/>
                  </a:lnTo>
                  <a:lnTo>
                    <a:pt x="1502918" y="58039"/>
                  </a:lnTo>
                  <a:lnTo>
                    <a:pt x="1502918" y="45339"/>
                  </a:lnTo>
                  <a:close/>
                </a:path>
                <a:path w="2074545" h="495935">
                  <a:moveTo>
                    <a:pt x="1414018" y="45339"/>
                  </a:moveTo>
                  <a:lnTo>
                    <a:pt x="1401318" y="45339"/>
                  </a:lnTo>
                  <a:lnTo>
                    <a:pt x="1401318" y="58039"/>
                  </a:lnTo>
                  <a:lnTo>
                    <a:pt x="1414018" y="58039"/>
                  </a:lnTo>
                  <a:lnTo>
                    <a:pt x="1414018" y="45339"/>
                  </a:lnTo>
                  <a:close/>
                </a:path>
                <a:path w="2074545" h="495935">
                  <a:moveTo>
                    <a:pt x="1363218" y="45339"/>
                  </a:moveTo>
                  <a:lnTo>
                    <a:pt x="1312418" y="45339"/>
                  </a:lnTo>
                  <a:lnTo>
                    <a:pt x="1312418" y="58039"/>
                  </a:lnTo>
                  <a:lnTo>
                    <a:pt x="1363218" y="58039"/>
                  </a:lnTo>
                  <a:lnTo>
                    <a:pt x="1363218" y="45339"/>
                  </a:lnTo>
                  <a:close/>
                </a:path>
                <a:path w="2074545" h="495935">
                  <a:moveTo>
                    <a:pt x="1274318" y="45339"/>
                  </a:moveTo>
                  <a:lnTo>
                    <a:pt x="1261618" y="45339"/>
                  </a:lnTo>
                  <a:lnTo>
                    <a:pt x="1261618" y="58039"/>
                  </a:lnTo>
                  <a:lnTo>
                    <a:pt x="1274318" y="58039"/>
                  </a:lnTo>
                  <a:lnTo>
                    <a:pt x="1274318" y="45339"/>
                  </a:lnTo>
                  <a:close/>
                </a:path>
                <a:path w="2074545" h="495935">
                  <a:moveTo>
                    <a:pt x="1223518" y="45339"/>
                  </a:moveTo>
                  <a:lnTo>
                    <a:pt x="1172718" y="45339"/>
                  </a:lnTo>
                  <a:lnTo>
                    <a:pt x="1172718" y="58039"/>
                  </a:lnTo>
                  <a:lnTo>
                    <a:pt x="1223518" y="58039"/>
                  </a:lnTo>
                  <a:lnTo>
                    <a:pt x="1223518" y="45339"/>
                  </a:lnTo>
                  <a:close/>
                </a:path>
                <a:path w="2074545" h="495935">
                  <a:moveTo>
                    <a:pt x="1134618" y="45339"/>
                  </a:moveTo>
                  <a:lnTo>
                    <a:pt x="1121918" y="45339"/>
                  </a:lnTo>
                  <a:lnTo>
                    <a:pt x="1121918" y="58039"/>
                  </a:lnTo>
                  <a:lnTo>
                    <a:pt x="1134618" y="58039"/>
                  </a:lnTo>
                  <a:lnTo>
                    <a:pt x="1134618" y="45339"/>
                  </a:lnTo>
                  <a:close/>
                </a:path>
                <a:path w="2074545" h="495935">
                  <a:moveTo>
                    <a:pt x="1043559" y="51689"/>
                  </a:moveTo>
                  <a:lnTo>
                    <a:pt x="1037209" y="58039"/>
                  </a:lnTo>
                  <a:lnTo>
                    <a:pt x="1083818" y="58039"/>
                  </a:lnTo>
                  <a:lnTo>
                    <a:pt x="1083818" y="55753"/>
                  </a:lnTo>
                  <a:lnTo>
                    <a:pt x="1043559" y="55753"/>
                  </a:lnTo>
                  <a:lnTo>
                    <a:pt x="1043559" y="51689"/>
                  </a:lnTo>
                  <a:close/>
                </a:path>
                <a:path w="2074545" h="495935">
                  <a:moveTo>
                    <a:pt x="1083818" y="45339"/>
                  </a:moveTo>
                  <a:lnTo>
                    <a:pt x="1033652" y="45339"/>
                  </a:lnTo>
                  <a:lnTo>
                    <a:pt x="1030859" y="48133"/>
                  </a:lnTo>
                  <a:lnTo>
                    <a:pt x="1030859" y="55753"/>
                  </a:lnTo>
                  <a:lnTo>
                    <a:pt x="1039494" y="55753"/>
                  </a:lnTo>
                  <a:lnTo>
                    <a:pt x="1043559" y="51689"/>
                  </a:lnTo>
                  <a:lnTo>
                    <a:pt x="1083818" y="51689"/>
                  </a:lnTo>
                  <a:lnTo>
                    <a:pt x="1083818" y="45339"/>
                  </a:lnTo>
                  <a:close/>
                </a:path>
                <a:path w="2074545" h="495935">
                  <a:moveTo>
                    <a:pt x="1083818" y="51689"/>
                  </a:moveTo>
                  <a:lnTo>
                    <a:pt x="1043559" y="51689"/>
                  </a:lnTo>
                  <a:lnTo>
                    <a:pt x="1043559" y="55753"/>
                  </a:lnTo>
                  <a:lnTo>
                    <a:pt x="1083818" y="55753"/>
                  </a:lnTo>
                  <a:lnTo>
                    <a:pt x="1083818" y="51689"/>
                  </a:lnTo>
                  <a:close/>
                </a:path>
                <a:path w="2074545" h="495935">
                  <a:moveTo>
                    <a:pt x="1043559" y="93853"/>
                  </a:moveTo>
                  <a:lnTo>
                    <a:pt x="1030859" y="93853"/>
                  </a:lnTo>
                  <a:lnTo>
                    <a:pt x="1030859" y="106553"/>
                  </a:lnTo>
                  <a:lnTo>
                    <a:pt x="1043559" y="106553"/>
                  </a:lnTo>
                  <a:lnTo>
                    <a:pt x="1043559" y="93853"/>
                  </a:lnTo>
                  <a:close/>
                </a:path>
                <a:path w="2074545" h="495935">
                  <a:moveTo>
                    <a:pt x="1043559" y="144653"/>
                  </a:moveTo>
                  <a:lnTo>
                    <a:pt x="1030859" y="144653"/>
                  </a:lnTo>
                  <a:lnTo>
                    <a:pt x="1030859" y="195453"/>
                  </a:lnTo>
                  <a:lnTo>
                    <a:pt x="1043559" y="195453"/>
                  </a:lnTo>
                  <a:lnTo>
                    <a:pt x="1043559" y="144653"/>
                  </a:lnTo>
                  <a:close/>
                </a:path>
                <a:path w="2074545" h="495935">
                  <a:moveTo>
                    <a:pt x="1043559" y="233553"/>
                  </a:moveTo>
                  <a:lnTo>
                    <a:pt x="1030859" y="233553"/>
                  </a:lnTo>
                  <a:lnTo>
                    <a:pt x="1030859" y="246253"/>
                  </a:lnTo>
                  <a:lnTo>
                    <a:pt x="1043559" y="246253"/>
                  </a:lnTo>
                  <a:lnTo>
                    <a:pt x="1043559" y="233553"/>
                  </a:lnTo>
                  <a:close/>
                </a:path>
                <a:path w="2074545" h="495935">
                  <a:moveTo>
                    <a:pt x="1043559" y="284353"/>
                  </a:moveTo>
                  <a:lnTo>
                    <a:pt x="1030859" y="284353"/>
                  </a:lnTo>
                  <a:lnTo>
                    <a:pt x="1030859" y="335153"/>
                  </a:lnTo>
                  <a:lnTo>
                    <a:pt x="1043559" y="335153"/>
                  </a:lnTo>
                  <a:lnTo>
                    <a:pt x="1043559" y="284353"/>
                  </a:lnTo>
                  <a:close/>
                </a:path>
                <a:path w="2074545" h="495935">
                  <a:moveTo>
                    <a:pt x="1043559" y="373253"/>
                  </a:moveTo>
                  <a:lnTo>
                    <a:pt x="1030859" y="373253"/>
                  </a:lnTo>
                  <a:lnTo>
                    <a:pt x="1030859" y="385953"/>
                  </a:lnTo>
                  <a:lnTo>
                    <a:pt x="1043559" y="385953"/>
                  </a:lnTo>
                  <a:lnTo>
                    <a:pt x="1043559" y="373253"/>
                  </a:lnTo>
                  <a:close/>
                </a:path>
                <a:path w="2074545" h="495935">
                  <a:moveTo>
                    <a:pt x="1030859" y="437515"/>
                  </a:moveTo>
                  <a:lnTo>
                    <a:pt x="1006221" y="437515"/>
                  </a:lnTo>
                  <a:lnTo>
                    <a:pt x="1006221" y="450215"/>
                  </a:lnTo>
                  <a:lnTo>
                    <a:pt x="1040638" y="450215"/>
                  </a:lnTo>
                  <a:lnTo>
                    <a:pt x="1043559" y="447421"/>
                  </a:lnTo>
                  <a:lnTo>
                    <a:pt x="1043559" y="443865"/>
                  </a:lnTo>
                  <a:lnTo>
                    <a:pt x="1030859" y="443865"/>
                  </a:lnTo>
                  <a:lnTo>
                    <a:pt x="1030859" y="437515"/>
                  </a:lnTo>
                  <a:close/>
                </a:path>
                <a:path w="2074545" h="495935">
                  <a:moveTo>
                    <a:pt x="1043559" y="424053"/>
                  </a:moveTo>
                  <a:lnTo>
                    <a:pt x="1030859" y="424053"/>
                  </a:lnTo>
                  <a:lnTo>
                    <a:pt x="1030859" y="443865"/>
                  </a:lnTo>
                  <a:lnTo>
                    <a:pt x="1037209" y="437515"/>
                  </a:lnTo>
                  <a:lnTo>
                    <a:pt x="1043559" y="437515"/>
                  </a:lnTo>
                  <a:lnTo>
                    <a:pt x="1043559" y="424053"/>
                  </a:lnTo>
                  <a:close/>
                </a:path>
                <a:path w="2074545" h="495935">
                  <a:moveTo>
                    <a:pt x="1043559" y="437515"/>
                  </a:moveTo>
                  <a:lnTo>
                    <a:pt x="1037209" y="437515"/>
                  </a:lnTo>
                  <a:lnTo>
                    <a:pt x="1030859" y="443865"/>
                  </a:lnTo>
                  <a:lnTo>
                    <a:pt x="1043559" y="443865"/>
                  </a:lnTo>
                  <a:lnTo>
                    <a:pt x="1043559" y="437515"/>
                  </a:lnTo>
                  <a:close/>
                </a:path>
                <a:path w="2074545" h="495935">
                  <a:moveTo>
                    <a:pt x="968121" y="437515"/>
                  </a:moveTo>
                  <a:lnTo>
                    <a:pt x="955421" y="437515"/>
                  </a:lnTo>
                  <a:lnTo>
                    <a:pt x="955421" y="450215"/>
                  </a:lnTo>
                  <a:lnTo>
                    <a:pt x="968121" y="450215"/>
                  </a:lnTo>
                  <a:lnTo>
                    <a:pt x="968121" y="437515"/>
                  </a:lnTo>
                  <a:close/>
                </a:path>
                <a:path w="2074545" h="495935">
                  <a:moveTo>
                    <a:pt x="917321" y="437515"/>
                  </a:moveTo>
                  <a:lnTo>
                    <a:pt x="866521" y="437515"/>
                  </a:lnTo>
                  <a:lnTo>
                    <a:pt x="866521" y="450215"/>
                  </a:lnTo>
                  <a:lnTo>
                    <a:pt x="917321" y="450215"/>
                  </a:lnTo>
                  <a:lnTo>
                    <a:pt x="917321" y="437515"/>
                  </a:lnTo>
                  <a:close/>
                </a:path>
                <a:path w="2074545" h="495935">
                  <a:moveTo>
                    <a:pt x="828421" y="437515"/>
                  </a:moveTo>
                  <a:lnTo>
                    <a:pt x="815721" y="437515"/>
                  </a:lnTo>
                  <a:lnTo>
                    <a:pt x="815721" y="450215"/>
                  </a:lnTo>
                  <a:lnTo>
                    <a:pt x="828421" y="450215"/>
                  </a:lnTo>
                  <a:lnTo>
                    <a:pt x="828421" y="437515"/>
                  </a:lnTo>
                  <a:close/>
                </a:path>
                <a:path w="2074545" h="495935">
                  <a:moveTo>
                    <a:pt x="777621" y="437515"/>
                  </a:moveTo>
                  <a:lnTo>
                    <a:pt x="726821" y="437515"/>
                  </a:lnTo>
                  <a:lnTo>
                    <a:pt x="726821" y="450215"/>
                  </a:lnTo>
                  <a:lnTo>
                    <a:pt x="777621" y="450215"/>
                  </a:lnTo>
                  <a:lnTo>
                    <a:pt x="777621" y="437515"/>
                  </a:lnTo>
                  <a:close/>
                </a:path>
                <a:path w="2074545" h="495935">
                  <a:moveTo>
                    <a:pt x="688721" y="437515"/>
                  </a:moveTo>
                  <a:lnTo>
                    <a:pt x="676021" y="437515"/>
                  </a:lnTo>
                  <a:lnTo>
                    <a:pt x="676021" y="450215"/>
                  </a:lnTo>
                  <a:lnTo>
                    <a:pt x="688721" y="450215"/>
                  </a:lnTo>
                  <a:lnTo>
                    <a:pt x="688721" y="437515"/>
                  </a:lnTo>
                  <a:close/>
                </a:path>
                <a:path w="2074545" h="495935">
                  <a:moveTo>
                    <a:pt x="637921" y="437515"/>
                  </a:moveTo>
                  <a:lnTo>
                    <a:pt x="587121" y="437515"/>
                  </a:lnTo>
                  <a:lnTo>
                    <a:pt x="587121" y="450215"/>
                  </a:lnTo>
                  <a:lnTo>
                    <a:pt x="637921" y="450215"/>
                  </a:lnTo>
                  <a:lnTo>
                    <a:pt x="637921" y="437515"/>
                  </a:lnTo>
                  <a:close/>
                </a:path>
                <a:path w="2074545" h="495935">
                  <a:moveTo>
                    <a:pt x="549021" y="437515"/>
                  </a:moveTo>
                  <a:lnTo>
                    <a:pt x="536321" y="437515"/>
                  </a:lnTo>
                  <a:lnTo>
                    <a:pt x="536321" y="450215"/>
                  </a:lnTo>
                  <a:lnTo>
                    <a:pt x="549021" y="450215"/>
                  </a:lnTo>
                  <a:lnTo>
                    <a:pt x="549021" y="437515"/>
                  </a:lnTo>
                  <a:close/>
                </a:path>
                <a:path w="2074545" h="495935">
                  <a:moveTo>
                    <a:pt x="498221" y="437515"/>
                  </a:moveTo>
                  <a:lnTo>
                    <a:pt x="447421" y="437515"/>
                  </a:lnTo>
                  <a:lnTo>
                    <a:pt x="447421" y="450215"/>
                  </a:lnTo>
                  <a:lnTo>
                    <a:pt x="498221" y="450215"/>
                  </a:lnTo>
                  <a:lnTo>
                    <a:pt x="498221" y="437515"/>
                  </a:lnTo>
                  <a:close/>
                </a:path>
                <a:path w="2074545" h="495935">
                  <a:moveTo>
                    <a:pt x="409321" y="437515"/>
                  </a:moveTo>
                  <a:lnTo>
                    <a:pt x="396621" y="437515"/>
                  </a:lnTo>
                  <a:lnTo>
                    <a:pt x="396621" y="450215"/>
                  </a:lnTo>
                  <a:lnTo>
                    <a:pt x="409321" y="450215"/>
                  </a:lnTo>
                  <a:lnTo>
                    <a:pt x="409321" y="437515"/>
                  </a:lnTo>
                  <a:close/>
                </a:path>
                <a:path w="2074545" h="495935">
                  <a:moveTo>
                    <a:pt x="358521" y="437515"/>
                  </a:moveTo>
                  <a:lnTo>
                    <a:pt x="307721" y="437515"/>
                  </a:lnTo>
                  <a:lnTo>
                    <a:pt x="307721" y="450215"/>
                  </a:lnTo>
                  <a:lnTo>
                    <a:pt x="358521" y="450215"/>
                  </a:lnTo>
                  <a:lnTo>
                    <a:pt x="358521" y="437515"/>
                  </a:lnTo>
                  <a:close/>
                </a:path>
                <a:path w="2074545" h="495935">
                  <a:moveTo>
                    <a:pt x="269621" y="437515"/>
                  </a:moveTo>
                  <a:lnTo>
                    <a:pt x="256921" y="437515"/>
                  </a:lnTo>
                  <a:lnTo>
                    <a:pt x="256921" y="450215"/>
                  </a:lnTo>
                  <a:lnTo>
                    <a:pt x="269621" y="450215"/>
                  </a:lnTo>
                  <a:lnTo>
                    <a:pt x="269621" y="437515"/>
                  </a:lnTo>
                  <a:close/>
                </a:path>
                <a:path w="2074545" h="495935">
                  <a:moveTo>
                    <a:pt x="218821" y="437515"/>
                  </a:moveTo>
                  <a:lnTo>
                    <a:pt x="168021" y="437515"/>
                  </a:lnTo>
                  <a:lnTo>
                    <a:pt x="168021" y="450215"/>
                  </a:lnTo>
                  <a:lnTo>
                    <a:pt x="218821" y="450215"/>
                  </a:lnTo>
                  <a:lnTo>
                    <a:pt x="218821" y="437515"/>
                  </a:lnTo>
                  <a:close/>
                </a:path>
                <a:path w="2074545" h="495935">
                  <a:moveTo>
                    <a:pt x="129921" y="437515"/>
                  </a:moveTo>
                  <a:lnTo>
                    <a:pt x="117221" y="437515"/>
                  </a:lnTo>
                  <a:lnTo>
                    <a:pt x="117221" y="450215"/>
                  </a:lnTo>
                  <a:lnTo>
                    <a:pt x="129921" y="450215"/>
                  </a:lnTo>
                  <a:lnTo>
                    <a:pt x="129921" y="437515"/>
                  </a:lnTo>
                  <a:close/>
                </a:path>
                <a:path w="2074545" h="495935">
                  <a:moveTo>
                    <a:pt x="88646" y="392176"/>
                  </a:moveTo>
                  <a:lnTo>
                    <a:pt x="0" y="443865"/>
                  </a:lnTo>
                  <a:lnTo>
                    <a:pt x="88646" y="495554"/>
                  </a:lnTo>
                  <a:lnTo>
                    <a:pt x="92456" y="494538"/>
                  </a:lnTo>
                  <a:lnTo>
                    <a:pt x="94234" y="491490"/>
                  </a:lnTo>
                  <a:lnTo>
                    <a:pt x="96012" y="488569"/>
                  </a:lnTo>
                  <a:lnTo>
                    <a:pt x="94996" y="484632"/>
                  </a:lnTo>
                  <a:lnTo>
                    <a:pt x="35995" y="450215"/>
                  </a:lnTo>
                  <a:lnTo>
                    <a:pt x="28321" y="450215"/>
                  </a:lnTo>
                  <a:lnTo>
                    <a:pt x="28321" y="449326"/>
                  </a:lnTo>
                  <a:lnTo>
                    <a:pt x="15748" y="449326"/>
                  </a:lnTo>
                  <a:lnTo>
                    <a:pt x="15748" y="438404"/>
                  </a:lnTo>
                  <a:lnTo>
                    <a:pt x="28321" y="438404"/>
                  </a:lnTo>
                  <a:lnTo>
                    <a:pt x="28321" y="437515"/>
                  </a:lnTo>
                  <a:lnTo>
                    <a:pt x="35995" y="437515"/>
                  </a:lnTo>
                  <a:lnTo>
                    <a:pt x="91948" y="404876"/>
                  </a:lnTo>
                  <a:lnTo>
                    <a:pt x="94996" y="403225"/>
                  </a:lnTo>
                  <a:lnTo>
                    <a:pt x="96012" y="399288"/>
                  </a:lnTo>
                  <a:lnTo>
                    <a:pt x="92456" y="393192"/>
                  </a:lnTo>
                  <a:lnTo>
                    <a:pt x="88646" y="392176"/>
                  </a:lnTo>
                  <a:close/>
                </a:path>
                <a:path w="2074545" h="495935">
                  <a:moveTo>
                    <a:pt x="28321" y="445738"/>
                  </a:moveTo>
                  <a:lnTo>
                    <a:pt x="28321" y="450215"/>
                  </a:lnTo>
                  <a:lnTo>
                    <a:pt x="35995" y="450215"/>
                  </a:lnTo>
                  <a:lnTo>
                    <a:pt x="28321" y="445738"/>
                  </a:lnTo>
                  <a:close/>
                </a:path>
                <a:path w="2074545" h="495935">
                  <a:moveTo>
                    <a:pt x="79121" y="437515"/>
                  </a:moveTo>
                  <a:lnTo>
                    <a:pt x="35995" y="437515"/>
                  </a:lnTo>
                  <a:lnTo>
                    <a:pt x="28321" y="441991"/>
                  </a:lnTo>
                  <a:lnTo>
                    <a:pt x="28321" y="445738"/>
                  </a:lnTo>
                  <a:lnTo>
                    <a:pt x="35995" y="450215"/>
                  </a:lnTo>
                  <a:lnTo>
                    <a:pt x="79121" y="450215"/>
                  </a:lnTo>
                  <a:lnTo>
                    <a:pt x="79121" y="437515"/>
                  </a:lnTo>
                  <a:close/>
                </a:path>
                <a:path w="2074545" h="495935">
                  <a:moveTo>
                    <a:pt x="15748" y="438404"/>
                  </a:moveTo>
                  <a:lnTo>
                    <a:pt x="15748" y="449326"/>
                  </a:lnTo>
                  <a:lnTo>
                    <a:pt x="25109" y="443865"/>
                  </a:lnTo>
                  <a:lnTo>
                    <a:pt x="15748" y="438404"/>
                  </a:lnTo>
                  <a:close/>
                </a:path>
                <a:path w="2074545" h="495935">
                  <a:moveTo>
                    <a:pt x="25109" y="443865"/>
                  </a:moveTo>
                  <a:lnTo>
                    <a:pt x="15748" y="449326"/>
                  </a:lnTo>
                  <a:lnTo>
                    <a:pt x="28321" y="449326"/>
                  </a:lnTo>
                  <a:lnTo>
                    <a:pt x="28321" y="445738"/>
                  </a:lnTo>
                  <a:lnTo>
                    <a:pt x="25109" y="443865"/>
                  </a:lnTo>
                  <a:close/>
                </a:path>
                <a:path w="2074545" h="495935">
                  <a:moveTo>
                    <a:pt x="28321" y="438404"/>
                  </a:moveTo>
                  <a:lnTo>
                    <a:pt x="15748" y="438404"/>
                  </a:lnTo>
                  <a:lnTo>
                    <a:pt x="25109" y="443865"/>
                  </a:lnTo>
                  <a:lnTo>
                    <a:pt x="28321" y="441991"/>
                  </a:lnTo>
                  <a:lnTo>
                    <a:pt x="28321" y="438404"/>
                  </a:lnTo>
                  <a:close/>
                </a:path>
                <a:path w="2074545" h="495935">
                  <a:moveTo>
                    <a:pt x="35995" y="437515"/>
                  </a:moveTo>
                  <a:lnTo>
                    <a:pt x="28321" y="437515"/>
                  </a:lnTo>
                  <a:lnTo>
                    <a:pt x="28321" y="441991"/>
                  </a:lnTo>
                  <a:lnTo>
                    <a:pt x="35995" y="437515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7124700" y="4968227"/>
            <a:ext cx="2794000" cy="579755"/>
            <a:chOff x="7124700" y="4968227"/>
            <a:chExt cx="2794000" cy="579755"/>
          </a:xfrm>
        </p:grpSpPr>
        <p:pic>
          <p:nvPicPr>
            <p:cNvPr id="42" name="object 4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24700" y="4968227"/>
              <a:ext cx="2793492" cy="579132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229855" y="5021707"/>
              <a:ext cx="2533650" cy="423545"/>
            </a:xfrm>
            <a:custGeom>
              <a:avLst/>
              <a:gdLst/>
              <a:ahLst/>
              <a:cxnLst/>
              <a:rect l="l" t="t" r="r" b="b"/>
              <a:pathLst>
                <a:path w="2533650" h="423545">
                  <a:moveTo>
                    <a:pt x="2508304" y="371792"/>
                  </a:moveTo>
                  <a:lnTo>
                    <a:pt x="2438527" y="412496"/>
                  </a:lnTo>
                  <a:lnTo>
                    <a:pt x="2437511" y="416433"/>
                  </a:lnTo>
                  <a:lnTo>
                    <a:pt x="2439289" y="419481"/>
                  </a:lnTo>
                  <a:lnTo>
                    <a:pt x="2441067" y="422402"/>
                  </a:lnTo>
                  <a:lnTo>
                    <a:pt x="2445004" y="423545"/>
                  </a:lnTo>
                  <a:lnTo>
                    <a:pt x="2447925" y="421767"/>
                  </a:lnTo>
                  <a:lnTo>
                    <a:pt x="2522771" y="378079"/>
                  </a:lnTo>
                  <a:lnTo>
                    <a:pt x="2520950" y="378079"/>
                  </a:lnTo>
                  <a:lnTo>
                    <a:pt x="2520950" y="377317"/>
                  </a:lnTo>
                  <a:lnTo>
                    <a:pt x="2517775" y="377317"/>
                  </a:lnTo>
                  <a:lnTo>
                    <a:pt x="2508304" y="371792"/>
                  </a:lnTo>
                  <a:close/>
                </a:path>
                <a:path w="2533650" h="423545">
                  <a:moveTo>
                    <a:pt x="2497309" y="365379"/>
                  </a:moveTo>
                  <a:lnTo>
                    <a:pt x="2470150" y="365379"/>
                  </a:lnTo>
                  <a:lnTo>
                    <a:pt x="2470150" y="378079"/>
                  </a:lnTo>
                  <a:lnTo>
                    <a:pt x="2497527" y="378079"/>
                  </a:lnTo>
                  <a:lnTo>
                    <a:pt x="2508304" y="371792"/>
                  </a:lnTo>
                  <a:lnTo>
                    <a:pt x="2497309" y="365379"/>
                  </a:lnTo>
                  <a:close/>
                </a:path>
                <a:path w="2533650" h="423545">
                  <a:moveTo>
                    <a:pt x="2522743" y="365379"/>
                  </a:moveTo>
                  <a:lnTo>
                    <a:pt x="2520950" y="365379"/>
                  </a:lnTo>
                  <a:lnTo>
                    <a:pt x="2520950" y="378079"/>
                  </a:lnTo>
                  <a:lnTo>
                    <a:pt x="2522771" y="378079"/>
                  </a:lnTo>
                  <a:lnTo>
                    <a:pt x="2533650" y="371729"/>
                  </a:lnTo>
                  <a:lnTo>
                    <a:pt x="2522743" y="365379"/>
                  </a:lnTo>
                  <a:close/>
                </a:path>
                <a:path w="2533650" h="423545">
                  <a:moveTo>
                    <a:pt x="2517775" y="366268"/>
                  </a:moveTo>
                  <a:lnTo>
                    <a:pt x="2508304" y="371792"/>
                  </a:lnTo>
                  <a:lnTo>
                    <a:pt x="2517775" y="377317"/>
                  </a:lnTo>
                  <a:lnTo>
                    <a:pt x="2517775" y="366268"/>
                  </a:lnTo>
                  <a:close/>
                </a:path>
                <a:path w="2533650" h="423545">
                  <a:moveTo>
                    <a:pt x="2520950" y="366268"/>
                  </a:moveTo>
                  <a:lnTo>
                    <a:pt x="2517775" y="366268"/>
                  </a:lnTo>
                  <a:lnTo>
                    <a:pt x="2517775" y="377317"/>
                  </a:lnTo>
                  <a:lnTo>
                    <a:pt x="2520950" y="377317"/>
                  </a:lnTo>
                  <a:lnTo>
                    <a:pt x="2520950" y="366268"/>
                  </a:lnTo>
                  <a:close/>
                </a:path>
                <a:path w="2533650" h="423545">
                  <a:moveTo>
                    <a:pt x="2445004" y="320040"/>
                  </a:moveTo>
                  <a:lnTo>
                    <a:pt x="2441067" y="321056"/>
                  </a:lnTo>
                  <a:lnTo>
                    <a:pt x="2437511" y="327152"/>
                  </a:lnTo>
                  <a:lnTo>
                    <a:pt x="2438527" y="331089"/>
                  </a:lnTo>
                  <a:lnTo>
                    <a:pt x="2508304" y="371792"/>
                  </a:lnTo>
                  <a:lnTo>
                    <a:pt x="2517775" y="366268"/>
                  </a:lnTo>
                  <a:lnTo>
                    <a:pt x="2520950" y="366268"/>
                  </a:lnTo>
                  <a:lnTo>
                    <a:pt x="2520950" y="365379"/>
                  </a:lnTo>
                  <a:lnTo>
                    <a:pt x="2522743" y="365379"/>
                  </a:lnTo>
                  <a:lnTo>
                    <a:pt x="2447925" y="321818"/>
                  </a:lnTo>
                  <a:lnTo>
                    <a:pt x="2445004" y="320040"/>
                  </a:lnTo>
                  <a:close/>
                </a:path>
                <a:path w="2533650" h="423545">
                  <a:moveTo>
                    <a:pt x="2432050" y="365379"/>
                  </a:moveTo>
                  <a:lnTo>
                    <a:pt x="2419350" y="365379"/>
                  </a:lnTo>
                  <a:lnTo>
                    <a:pt x="2419350" y="378079"/>
                  </a:lnTo>
                  <a:lnTo>
                    <a:pt x="2432050" y="378079"/>
                  </a:lnTo>
                  <a:lnTo>
                    <a:pt x="2432050" y="365379"/>
                  </a:lnTo>
                  <a:close/>
                </a:path>
                <a:path w="2533650" h="423545">
                  <a:moveTo>
                    <a:pt x="2381250" y="365379"/>
                  </a:moveTo>
                  <a:lnTo>
                    <a:pt x="2330450" y="365379"/>
                  </a:lnTo>
                  <a:lnTo>
                    <a:pt x="2330450" y="378079"/>
                  </a:lnTo>
                  <a:lnTo>
                    <a:pt x="2381250" y="378079"/>
                  </a:lnTo>
                  <a:lnTo>
                    <a:pt x="2381250" y="365379"/>
                  </a:lnTo>
                  <a:close/>
                </a:path>
                <a:path w="2533650" h="423545">
                  <a:moveTo>
                    <a:pt x="2292350" y="365379"/>
                  </a:moveTo>
                  <a:lnTo>
                    <a:pt x="2279650" y="365379"/>
                  </a:lnTo>
                  <a:lnTo>
                    <a:pt x="2279650" y="378079"/>
                  </a:lnTo>
                  <a:lnTo>
                    <a:pt x="2292350" y="378079"/>
                  </a:lnTo>
                  <a:lnTo>
                    <a:pt x="2292350" y="365379"/>
                  </a:lnTo>
                  <a:close/>
                </a:path>
                <a:path w="2533650" h="423545">
                  <a:moveTo>
                    <a:pt x="2241550" y="365379"/>
                  </a:moveTo>
                  <a:lnTo>
                    <a:pt x="2190750" y="365379"/>
                  </a:lnTo>
                  <a:lnTo>
                    <a:pt x="2190750" y="378079"/>
                  </a:lnTo>
                  <a:lnTo>
                    <a:pt x="2241550" y="378079"/>
                  </a:lnTo>
                  <a:lnTo>
                    <a:pt x="2241550" y="365379"/>
                  </a:lnTo>
                  <a:close/>
                </a:path>
                <a:path w="2533650" h="423545">
                  <a:moveTo>
                    <a:pt x="2152650" y="365379"/>
                  </a:moveTo>
                  <a:lnTo>
                    <a:pt x="2139950" y="365379"/>
                  </a:lnTo>
                  <a:lnTo>
                    <a:pt x="2139950" y="378079"/>
                  </a:lnTo>
                  <a:lnTo>
                    <a:pt x="2152650" y="378079"/>
                  </a:lnTo>
                  <a:lnTo>
                    <a:pt x="2152650" y="365379"/>
                  </a:lnTo>
                  <a:close/>
                </a:path>
                <a:path w="2533650" h="423545">
                  <a:moveTo>
                    <a:pt x="2101850" y="365379"/>
                  </a:moveTo>
                  <a:lnTo>
                    <a:pt x="2051050" y="365379"/>
                  </a:lnTo>
                  <a:lnTo>
                    <a:pt x="2051050" y="378079"/>
                  </a:lnTo>
                  <a:lnTo>
                    <a:pt x="2101850" y="378079"/>
                  </a:lnTo>
                  <a:lnTo>
                    <a:pt x="2101850" y="365379"/>
                  </a:lnTo>
                  <a:close/>
                </a:path>
                <a:path w="2533650" h="423545">
                  <a:moveTo>
                    <a:pt x="2012950" y="365379"/>
                  </a:moveTo>
                  <a:lnTo>
                    <a:pt x="2000250" y="365379"/>
                  </a:lnTo>
                  <a:lnTo>
                    <a:pt x="2000250" y="378079"/>
                  </a:lnTo>
                  <a:lnTo>
                    <a:pt x="2012950" y="378079"/>
                  </a:lnTo>
                  <a:lnTo>
                    <a:pt x="2012950" y="365379"/>
                  </a:lnTo>
                  <a:close/>
                </a:path>
                <a:path w="2533650" h="423545">
                  <a:moveTo>
                    <a:pt x="1962150" y="365379"/>
                  </a:moveTo>
                  <a:lnTo>
                    <a:pt x="1911350" y="365379"/>
                  </a:lnTo>
                  <a:lnTo>
                    <a:pt x="1911350" y="378079"/>
                  </a:lnTo>
                  <a:lnTo>
                    <a:pt x="1962150" y="378079"/>
                  </a:lnTo>
                  <a:lnTo>
                    <a:pt x="1962150" y="365379"/>
                  </a:lnTo>
                  <a:close/>
                </a:path>
                <a:path w="2533650" h="423545">
                  <a:moveTo>
                    <a:pt x="1873250" y="365379"/>
                  </a:moveTo>
                  <a:lnTo>
                    <a:pt x="1860550" y="365379"/>
                  </a:lnTo>
                  <a:lnTo>
                    <a:pt x="1860550" y="378079"/>
                  </a:lnTo>
                  <a:lnTo>
                    <a:pt x="1873250" y="378079"/>
                  </a:lnTo>
                  <a:lnTo>
                    <a:pt x="1873250" y="365379"/>
                  </a:lnTo>
                  <a:close/>
                </a:path>
                <a:path w="2533650" h="423545">
                  <a:moveTo>
                    <a:pt x="1822450" y="365379"/>
                  </a:moveTo>
                  <a:lnTo>
                    <a:pt x="1771650" y="365379"/>
                  </a:lnTo>
                  <a:lnTo>
                    <a:pt x="1771650" y="378079"/>
                  </a:lnTo>
                  <a:lnTo>
                    <a:pt x="1822450" y="378079"/>
                  </a:lnTo>
                  <a:lnTo>
                    <a:pt x="1822450" y="365379"/>
                  </a:lnTo>
                  <a:close/>
                </a:path>
                <a:path w="2533650" h="423545">
                  <a:moveTo>
                    <a:pt x="1733550" y="365379"/>
                  </a:moveTo>
                  <a:lnTo>
                    <a:pt x="1720850" y="365379"/>
                  </a:lnTo>
                  <a:lnTo>
                    <a:pt x="1720850" y="378079"/>
                  </a:lnTo>
                  <a:lnTo>
                    <a:pt x="1733550" y="378079"/>
                  </a:lnTo>
                  <a:lnTo>
                    <a:pt x="1733550" y="365379"/>
                  </a:lnTo>
                  <a:close/>
                </a:path>
                <a:path w="2533650" h="423545">
                  <a:moveTo>
                    <a:pt x="1682750" y="365379"/>
                  </a:moveTo>
                  <a:lnTo>
                    <a:pt x="1631950" y="365379"/>
                  </a:lnTo>
                  <a:lnTo>
                    <a:pt x="1631950" y="378079"/>
                  </a:lnTo>
                  <a:lnTo>
                    <a:pt x="1682750" y="378079"/>
                  </a:lnTo>
                  <a:lnTo>
                    <a:pt x="1682750" y="365379"/>
                  </a:lnTo>
                  <a:close/>
                </a:path>
                <a:path w="2533650" h="423545">
                  <a:moveTo>
                    <a:pt x="1593850" y="365379"/>
                  </a:moveTo>
                  <a:lnTo>
                    <a:pt x="1581150" y="365379"/>
                  </a:lnTo>
                  <a:lnTo>
                    <a:pt x="1581150" y="378079"/>
                  </a:lnTo>
                  <a:lnTo>
                    <a:pt x="1593850" y="378079"/>
                  </a:lnTo>
                  <a:lnTo>
                    <a:pt x="1593850" y="365379"/>
                  </a:lnTo>
                  <a:close/>
                </a:path>
                <a:path w="2533650" h="423545">
                  <a:moveTo>
                    <a:pt x="1543050" y="365379"/>
                  </a:moveTo>
                  <a:lnTo>
                    <a:pt x="1492250" y="365379"/>
                  </a:lnTo>
                  <a:lnTo>
                    <a:pt x="1492250" y="378079"/>
                  </a:lnTo>
                  <a:lnTo>
                    <a:pt x="1543050" y="378079"/>
                  </a:lnTo>
                  <a:lnTo>
                    <a:pt x="1543050" y="365379"/>
                  </a:lnTo>
                  <a:close/>
                </a:path>
                <a:path w="2533650" h="423545">
                  <a:moveTo>
                    <a:pt x="1454150" y="365379"/>
                  </a:moveTo>
                  <a:lnTo>
                    <a:pt x="1441450" y="365379"/>
                  </a:lnTo>
                  <a:lnTo>
                    <a:pt x="1441450" y="378079"/>
                  </a:lnTo>
                  <a:lnTo>
                    <a:pt x="1454150" y="378079"/>
                  </a:lnTo>
                  <a:lnTo>
                    <a:pt x="1454150" y="365379"/>
                  </a:lnTo>
                  <a:close/>
                </a:path>
                <a:path w="2533650" h="423545">
                  <a:moveTo>
                    <a:pt x="1403350" y="365379"/>
                  </a:moveTo>
                  <a:lnTo>
                    <a:pt x="1352550" y="365379"/>
                  </a:lnTo>
                  <a:lnTo>
                    <a:pt x="1352550" y="378079"/>
                  </a:lnTo>
                  <a:lnTo>
                    <a:pt x="1403350" y="378079"/>
                  </a:lnTo>
                  <a:lnTo>
                    <a:pt x="1403350" y="365379"/>
                  </a:lnTo>
                  <a:close/>
                </a:path>
                <a:path w="2533650" h="423545">
                  <a:moveTo>
                    <a:pt x="1314450" y="365379"/>
                  </a:moveTo>
                  <a:lnTo>
                    <a:pt x="1301750" y="365379"/>
                  </a:lnTo>
                  <a:lnTo>
                    <a:pt x="1301750" y="378079"/>
                  </a:lnTo>
                  <a:lnTo>
                    <a:pt x="1314450" y="378079"/>
                  </a:lnTo>
                  <a:lnTo>
                    <a:pt x="1314450" y="365379"/>
                  </a:lnTo>
                  <a:close/>
                </a:path>
                <a:path w="2533650" h="423545">
                  <a:moveTo>
                    <a:pt x="1273175" y="317881"/>
                  </a:moveTo>
                  <a:lnTo>
                    <a:pt x="1260475" y="317881"/>
                  </a:lnTo>
                  <a:lnTo>
                    <a:pt x="1260475" y="368681"/>
                  </a:lnTo>
                  <a:lnTo>
                    <a:pt x="1273175" y="368681"/>
                  </a:lnTo>
                  <a:lnTo>
                    <a:pt x="1273175" y="317881"/>
                  </a:lnTo>
                  <a:close/>
                </a:path>
                <a:path w="2533650" h="423545">
                  <a:moveTo>
                    <a:pt x="1273175" y="267081"/>
                  </a:moveTo>
                  <a:lnTo>
                    <a:pt x="1260475" y="267081"/>
                  </a:lnTo>
                  <a:lnTo>
                    <a:pt x="1260475" y="279781"/>
                  </a:lnTo>
                  <a:lnTo>
                    <a:pt x="1273175" y="279781"/>
                  </a:lnTo>
                  <a:lnTo>
                    <a:pt x="1273175" y="267081"/>
                  </a:lnTo>
                  <a:close/>
                </a:path>
                <a:path w="2533650" h="423545">
                  <a:moveTo>
                    <a:pt x="1273175" y="178181"/>
                  </a:moveTo>
                  <a:lnTo>
                    <a:pt x="1260475" y="178181"/>
                  </a:lnTo>
                  <a:lnTo>
                    <a:pt x="1260475" y="228981"/>
                  </a:lnTo>
                  <a:lnTo>
                    <a:pt x="1273175" y="228981"/>
                  </a:lnTo>
                  <a:lnTo>
                    <a:pt x="1273175" y="178181"/>
                  </a:lnTo>
                  <a:close/>
                </a:path>
                <a:path w="2533650" h="423545">
                  <a:moveTo>
                    <a:pt x="1273175" y="127381"/>
                  </a:moveTo>
                  <a:lnTo>
                    <a:pt x="1260475" y="127381"/>
                  </a:lnTo>
                  <a:lnTo>
                    <a:pt x="1260475" y="140081"/>
                  </a:lnTo>
                  <a:lnTo>
                    <a:pt x="1273175" y="140081"/>
                  </a:lnTo>
                  <a:lnTo>
                    <a:pt x="1273175" y="127381"/>
                  </a:lnTo>
                  <a:close/>
                </a:path>
                <a:path w="2533650" h="423545">
                  <a:moveTo>
                    <a:pt x="1260475" y="51689"/>
                  </a:moveTo>
                  <a:lnTo>
                    <a:pt x="1260475" y="89281"/>
                  </a:lnTo>
                  <a:lnTo>
                    <a:pt x="1273175" y="89281"/>
                  </a:lnTo>
                  <a:lnTo>
                    <a:pt x="1273175" y="58039"/>
                  </a:lnTo>
                  <a:lnTo>
                    <a:pt x="1266825" y="58039"/>
                  </a:lnTo>
                  <a:lnTo>
                    <a:pt x="1260475" y="51689"/>
                  </a:lnTo>
                  <a:close/>
                </a:path>
                <a:path w="2533650" h="423545">
                  <a:moveTo>
                    <a:pt x="1270253" y="45339"/>
                  </a:moveTo>
                  <a:lnTo>
                    <a:pt x="1253617" y="45339"/>
                  </a:lnTo>
                  <a:lnTo>
                    <a:pt x="1253617" y="58039"/>
                  </a:lnTo>
                  <a:lnTo>
                    <a:pt x="1260475" y="58039"/>
                  </a:lnTo>
                  <a:lnTo>
                    <a:pt x="1260475" y="51689"/>
                  </a:lnTo>
                  <a:lnTo>
                    <a:pt x="1273175" y="51689"/>
                  </a:lnTo>
                  <a:lnTo>
                    <a:pt x="1273175" y="48133"/>
                  </a:lnTo>
                  <a:lnTo>
                    <a:pt x="1270253" y="45339"/>
                  </a:lnTo>
                  <a:close/>
                </a:path>
                <a:path w="2533650" h="423545">
                  <a:moveTo>
                    <a:pt x="1273175" y="51689"/>
                  </a:moveTo>
                  <a:lnTo>
                    <a:pt x="1260475" y="51689"/>
                  </a:lnTo>
                  <a:lnTo>
                    <a:pt x="1266825" y="58039"/>
                  </a:lnTo>
                  <a:lnTo>
                    <a:pt x="1273175" y="58039"/>
                  </a:lnTo>
                  <a:lnTo>
                    <a:pt x="1273175" y="51689"/>
                  </a:lnTo>
                  <a:close/>
                </a:path>
                <a:path w="2533650" h="423545">
                  <a:moveTo>
                    <a:pt x="1215517" y="45339"/>
                  </a:moveTo>
                  <a:lnTo>
                    <a:pt x="1202817" y="45339"/>
                  </a:lnTo>
                  <a:lnTo>
                    <a:pt x="1202817" y="58039"/>
                  </a:lnTo>
                  <a:lnTo>
                    <a:pt x="1215517" y="58039"/>
                  </a:lnTo>
                  <a:lnTo>
                    <a:pt x="1215517" y="45339"/>
                  </a:lnTo>
                  <a:close/>
                </a:path>
                <a:path w="2533650" h="423545">
                  <a:moveTo>
                    <a:pt x="1164717" y="45339"/>
                  </a:moveTo>
                  <a:lnTo>
                    <a:pt x="1113917" y="45339"/>
                  </a:lnTo>
                  <a:lnTo>
                    <a:pt x="1113917" y="58039"/>
                  </a:lnTo>
                  <a:lnTo>
                    <a:pt x="1164717" y="58039"/>
                  </a:lnTo>
                  <a:lnTo>
                    <a:pt x="1164717" y="45339"/>
                  </a:lnTo>
                  <a:close/>
                </a:path>
                <a:path w="2533650" h="423545">
                  <a:moveTo>
                    <a:pt x="1075817" y="45339"/>
                  </a:moveTo>
                  <a:lnTo>
                    <a:pt x="1063117" y="45339"/>
                  </a:lnTo>
                  <a:lnTo>
                    <a:pt x="1063117" y="58039"/>
                  </a:lnTo>
                  <a:lnTo>
                    <a:pt x="1075817" y="58039"/>
                  </a:lnTo>
                  <a:lnTo>
                    <a:pt x="1075817" y="45339"/>
                  </a:lnTo>
                  <a:close/>
                </a:path>
                <a:path w="2533650" h="423545">
                  <a:moveTo>
                    <a:pt x="1025017" y="45339"/>
                  </a:moveTo>
                  <a:lnTo>
                    <a:pt x="974217" y="45339"/>
                  </a:lnTo>
                  <a:lnTo>
                    <a:pt x="974217" y="58039"/>
                  </a:lnTo>
                  <a:lnTo>
                    <a:pt x="1025017" y="58039"/>
                  </a:lnTo>
                  <a:lnTo>
                    <a:pt x="1025017" y="45339"/>
                  </a:lnTo>
                  <a:close/>
                </a:path>
                <a:path w="2533650" h="423545">
                  <a:moveTo>
                    <a:pt x="936117" y="45339"/>
                  </a:moveTo>
                  <a:lnTo>
                    <a:pt x="923417" y="45339"/>
                  </a:lnTo>
                  <a:lnTo>
                    <a:pt x="923417" y="58039"/>
                  </a:lnTo>
                  <a:lnTo>
                    <a:pt x="936117" y="58039"/>
                  </a:lnTo>
                  <a:lnTo>
                    <a:pt x="936117" y="45339"/>
                  </a:lnTo>
                  <a:close/>
                </a:path>
                <a:path w="2533650" h="423545">
                  <a:moveTo>
                    <a:pt x="885317" y="45339"/>
                  </a:moveTo>
                  <a:lnTo>
                    <a:pt x="834517" y="45339"/>
                  </a:lnTo>
                  <a:lnTo>
                    <a:pt x="834517" y="58039"/>
                  </a:lnTo>
                  <a:lnTo>
                    <a:pt x="885317" y="58039"/>
                  </a:lnTo>
                  <a:lnTo>
                    <a:pt x="885317" y="45339"/>
                  </a:lnTo>
                  <a:close/>
                </a:path>
                <a:path w="2533650" h="423545">
                  <a:moveTo>
                    <a:pt x="796417" y="45339"/>
                  </a:moveTo>
                  <a:lnTo>
                    <a:pt x="783717" y="45339"/>
                  </a:lnTo>
                  <a:lnTo>
                    <a:pt x="783717" y="58039"/>
                  </a:lnTo>
                  <a:lnTo>
                    <a:pt x="796417" y="58039"/>
                  </a:lnTo>
                  <a:lnTo>
                    <a:pt x="796417" y="45339"/>
                  </a:lnTo>
                  <a:close/>
                </a:path>
                <a:path w="2533650" h="423545">
                  <a:moveTo>
                    <a:pt x="745617" y="45339"/>
                  </a:moveTo>
                  <a:lnTo>
                    <a:pt x="694817" y="45339"/>
                  </a:lnTo>
                  <a:lnTo>
                    <a:pt x="694817" y="58039"/>
                  </a:lnTo>
                  <a:lnTo>
                    <a:pt x="745617" y="58039"/>
                  </a:lnTo>
                  <a:lnTo>
                    <a:pt x="745617" y="45339"/>
                  </a:lnTo>
                  <a:close/>
                </a:path>
                <a:path w="2533650" h="423545">
                  <a:moveTo>
                    <a:pt x="656717" y="45339"/>
                  </a:moveTo>
                  <a:lnTo>
                    <a:pt x="644017" y="45339"/>
                  </a:lnTo>
                  <a:lnTo>
                    <a:pt x="644017" y="58039"/>
                  </a:lnTo>
                  <a:lnTo>
                    <a:pt x="656717" y="58039"/>
                  </a:lnTo>
                  <a:lnTo>
                    <a:pt x="656717" y="45339"/>
                  </a:lnTo>
                  <a:close/>
                </a:path>
                <a:path w="2533650" h="423545">
                  <a:moveTo>
                    <a:pt x="605917" y="45339"/>
                  </a:moveTo>
                  <a:lnTo>
                    <a:pt x="555117" y="45339"/>
                  </a:lnTo>
                  <a:lnTo>
                    <a:pt x="555117" y="58039"/>
                  </a:lnTo>
                  <a:lnTo>
                    <a:pt x="605917" y="58039"/>
                  </a:lnTo>
                  <a:lnTo>
                    <a:pt x="605917" y="45339"/>
                  </a:lnTo>
                  <a:close/>
                </a:path>
                <a:path w="2533650" h="423545">
                  <a:moveTo>
                    <a:pt x="517017" y="45339"/>
                  </a:moveTo>
                  <a:lnTo>
                    <a:pt x="504317" y="45339"/>
                  </a:lnTo>
                  <a:lnTo>
                    <a:pt x="504317" y="58039"/>
                  </a:lnTo>
                  <a:lnTo>
                    <a:pt x="517017" y="58039"/>
                  </a:lnTo>
                  <a:lnTo>
                    <a:pt x="517017" y="45339"/>
                  </a:lnTo>
                  <a:close/>
                </a:path>
                <a:path w="2533650" h="423545">
                  <a:moveTo>
                    <a:pt x="466217" y="45339"/>
                  </a:moveTo>
                  <a:lnTo>
                    <a:pt x="415417" y="45339"/>
                  </a:lnTo>
                  <a:lnTo>
                    <a:pt x="415417" y="58039"/>
                  </a:lnTo>
                  <a:lnTo>
                    <a:pt x="466217" y="58039"/>
                  </a:lnTo>
                  <a:lnTo>
                    <a:pt x="466217" y="45339"/>
                  </a:lnTo>
                  <a:close/>
                </a:path>
                <a:path w="2533650" h="423545">
                  <a:moveTo>
                    <a:pt x="377317" y="45339"/>
                  </a:moveTo>
                  <a:lnTo>
                    <a:pt x="364617" y="45339"/>
                  </a:lnTo>
                  <a:lnTo>
                    <a:pt x="364617" y="58039"/>
                  </a:lnTo>
                  <a:lnTo>
                    <a:pt x="377317" y="58039"/>
                  </a:lnTo>
                  <a:lnTo>
                    <a:pt x="377317" y="45339"/>
                  </a:lnTo>
                  <a:close/>
                </a:path>
                <a:path w="2533650" h="423545">
                  <a:moveTo>
                    <a:pt x="326517" y="45339"/>
                  </a:moveTo>
                  <a:lnTo>
                    <a:pt x="275717" y="45339"/>
                  </a:lnTo>
                  <a:lnTo>
                    <a:pt x="275717" y="58039"/>
                  </a:lnTo>
                  <a:lnTo>
                    <a:pt x="326517" y="58039"/>
                  </a:lnTo>
                  <a:lnTo>
                    <a:pt x="326517" y="45339"/>
                  </a:lnTo>
                  <a:close/>
                </a:path>
                <a:path w="2533650" h="423545">
                  <a:moveTo>
                    <a:pt x="237617" y="45339"/>
                  </a:moveTo>
                  <a:lnTo>
                    <a:pt x="224917" y="45339"/>
                  </a:lnTo>
                  <a:lnTo>
                    <a:pt x="224917" y="58039"/>
                  </a:lnTo>
                  <a:lnTo>
                    <a:pt x="237617" y="58039"/>
                  </a:lnTo>
                  <a:lnTo>
                    <a:pt x="237617" y="45339"/>
                  </a:lnTo>
                  <a:close/>
                </a:path>
                <a:path w="2533650" h="423545">
                  <a:moveTo>
                    <a:pt x="186817" y="45339"/>
                  </a:moveTo>
                  <a:lnTo>
                    <a:pt x="136017" y="45339"/>
                  </a:lnTo>
                  <a:lnTo>
                    <a:pt x="136017" y="58039"/>
                  </a:lnTo>
                  <a:lnTo>
                    <a:pt x="186817" y="58039"/>
                  </a:lnTo>
                  <a:lnTo>
                    <a:pt x="186817" y="45339"/>
                  </a:lnTo>
                  <a:close/>
                </a:path>
                <a:path w="2533650" h="423545">
                  <a:moveTo>
                    <a:pt x="88646" y="0"/>
                  </a:moveTo>
                  <a:lnTo>
                    <a:pt x="0" y="51689"/>
                  </a:lnTo>
                  <a:lnTo>
                    <a:pt x="88646" y="103378"/>
                  </a:lnTo>
                  <a:lnTo>
                    <a:pt x="92455" y="102362"/>
                  </a:lnTo>
                  <a:lnTo>
                    <a:pt x="96012" y="96266"/>
                  </a:lnTo>
                  <a:lnTo>
                    <a:pt x="94996" y="92456"/>
                  </a:lnTo>
                  <a:lnTo>
                    <a:pt x="35995" y="58039"/>
                  </a:lnTo>
                  <a:lnTo>
                    <a:pt x="12573" y="58039"/>
                  </a:lnTo>
                  <a:lnTo>
                    <a:pt x="12573" y="45339"/>
                  </a:lnTo>
                  <a:lnTo>
                    <a:pt x="35995" y="45339"/>
                  </a:lnTo>
                  <a:lnTo>
                    <a:pt x="94996" y="10922"/>
                  </a:lnTo>
                  <a:lnTo>
                    <a:pt x="96012" y="7112"/>
                  </a:lnTo>
                  <a:lnTo>
                    <a:pt x="92455" y="1016"/>
                  </a:lnTo>
                  <a:lnTo>
                    <a:pt x="88646" y="0"/>
                  </a:lnTo>
                  <a:close/>
                </a:path>
                <a:path w="2533650" h="423545">
                  <a:moveTo>
                    <a:pt x="35995" y="45339"/>
                  </a:moveTo>
                  <a:lnTo>
                    <a:pt x="12573" y="45339"/>
                  </a:lnTo>
                  <a:lnTo>
                    <a:pt x="12573" y="58039"/>
                  </a:lnTo>
                  <a:lnTo>
                    <a:pt x="35995" y="58039"/>
                  </a:lnTo>
                  <a:lnTo>
                    <a:pt x="34471" y="57150"/>
                  </a:lnTo>
                  <a:lnTo>
                    <a:pt x="15748" y="57150"/>
                  </a:lnTo>
                  <a:lnTo>
                    <a:pt x="15748" y="46228"/>
                  </a:lnTo>
                  <a:lnTo>
                    <a:pt x="34471" y="46228"/>
                  </a:lnTo>
                  <a:lnTo>
                    <a:pt x="35995" y="45339"/>
                  </a:lnTo>
                  <a:close/>
                </a:path>
                <a:path w="2533650" h="423545">
                  <a:moveTo>
                    <a:pt x="47117" y="45339"/>
                  </a:moveTo>
                  <a:lnTo>
                    <a:pt x="35995" y="45339"/>
                  </a:lnTo>
                  <a:lnTo>
                    <a:pt x="25109" y="51689"/>
                  </a:lnTo>
                  <a:lnTo>
                    <a:pt x="35995" y="58039"/>
                  </a:lnTo>
                  <a:lnTo>
                    <a:pt x="47117" y="58039"/>
                  </a:lnTo>
                  <a:lnTo>
                    <a:pt x="47117" y="45339"/>
                  </a:lnTo>
                  <a:close/>
                </a:path>
                <a:path w="2533650" h="423545">
                  <a:moveTo>
                    <a:pt x="97917" y="45339"/>
                  </a:moveTo>
                  <a:lnTo>
                    <a:pt x="85217" y="45339"/>
                  </a:lnTo>
                  <a:lnTo>
                    <a:pt x="85217" y="58039"/>
                  </a:lnTo>
                  <a:lnTo>
                    <a:pt x="97917" y="58039"/>
                  </a:lnTo>
                  <a:lnTo>
                    <a:pt x="97917" y="45339"/>
                  </a:lnTo>
                  <a:close/>
                </a:path>
                <a:path w="2533650" h="423545">
                  <a:moveTo>
                    <a:pt x="15748" y="46228"/>
                  </a:moveTo>
                  <a:lnTo>
                    <a:pt x="15748" y="57150"/>
                  </a:lnTo>
                  <a:lnTo>
                    <a:pt x="25109" y="51689"/>
                  </a:lnTo>
                  <a:lnTo>
                    <a:pt x="15748" y="46228"/>
                  </a:lnTo>
                  <a:close/>
                </a:path>
                <a:path w="2533650" h="423545">
                  <a:moveTo>
                    <a:pt x="25109" y="51689"/>
                  </a:moveTo>
                  <a:lnTo>
                    <a:pt x="15748" y="57150"/>
                  </a:lnTo>
                  <a:lnTo>
                    <a:pt x="34471" y="57150"/>
                  </a:lnTo>
                  <a:lnTo>
                    <a:pt x="25109" y="51689"/>
                  </a:lnTo>
                  <a:close/>
                </a:path>
                <a:path w="2533650" h="423545">
                  <a:moveTo>
                    <a:pt x="34471" y="46228"/>
                  </a:moveTo>
                  <a:lnTo>
                    <a:pt x="15748" y="46228"/>
                  </a:lnTo>
                  <a:lnTo>
                    <a:pt x="25109" y="51689"/>
                  </a:lnTo>
                  <a:lnTo>
                    <a:pt x="34471" y="4622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760207" y="3745966"/>
            <a:ext cx="2638425" cy="332740"/>
            <a:chOff x="7760207" y="3745966"/>
            <a:chExt cx="2638425" cy="332740"/>
          </a:xfrm>
        </p:grpSpPr>
        <p:pic>
          <p:nvPicPr>
            <p:cNvPr id="45" name="object 4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60207" y="3745966"/>
              <a:ext cx="2638044" cy="33225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7865363" y="3799459"/>
              <a:ext cx="2379345" cy="176530"/>
            </a:xfrm>
            <a:custGeom>
              <a:avLst/>
              <a:gdLst/>
              <a:ahLst/>
              <a:cxnLst/>
              <a:rect l="l" t="t" r="r" b="b"/>
              <a:pathLst>
                <a:path w="2379345" h="176529">
                  <a:moveTo>
                    <a:pt x="2354108" y="124460"/>
                  </a:moveTo>
                  <a:lnTo>
                    <a:pt x="2287269" y="163449"/>
                  </a:lnTo>
                  <a:lnTo>
                    <a:pt x="2284349" y="165227"/>
                  </a:lnTo>
                  <a:lnTo>
                    <a:pt x="2283332" y="169037"/>
                  </a:lnTo>
                  <a:lnTo>
                    <a:pt x="2284983" y="172085"/>
                  </a:lnTo>
                  <a:lnTo>
                    <a:pt x="2286761" y="175133"/>
                  </a:lnTo>
                  <a:lnTo>
                    <a:pt x="2290699" y="176149"/>
                  </a:lnTo>
                  <a:lnTo>
                    <a:pt x="2368454" y="130810"/>
                  </a:lnTo>
                  <a:lnTo>
                    <a:pt x="2366771" y="130810"/>
                  </a:lnTo>
                  <a:lnTo>
                    <a:pt x="2366771" y="129921"/>
                  </a:lnTo>
                  <a:lnTo>
                    <a:pt x="2363469" y="129921"/>
                  </a:lnTo>
                  <a:lnTo>
                    <a:pt x="2354108" y="124460"/>
                  </a:lnTo>
                  <a:close/>
                </a:path>
                <a:path w="2379345" h="176529">
                  <a:moveTo>
                    <a:pt x="2343222" y="118110"/>
                  </a:moveTo>
                  <a:lnTo>
                    <a:pt x="2315971" y="118110"/>
                  </a:lnTo>
                  <a:lnTo>
                    <a:pt x="2315971" y="130810"/>
                  </a:lnTo>
                  <a:lnTo>
                    <a:pt x="2343222" y="130810"/>
                  </a:lnTo>
                  <a:lnTo>
                    <a:pt x="2354108" y="124460"/>
                  </a:lnTo>
                  <a:lnTo>
                    <a:pt x="2343222" y="118110"/>
                  </a:lnTo>
                  <a:close/>
                </a:path>
                <a:path w="2379345" h="176529">
                  <a:moveTo>
                    <a:pt x="2368454" y="118110"/>
                  </a:moveTo>
                  <a:lnTo>
                    <a:pt x="2366771" y="118110"/>
                  </a:lnTo>
                  <a:lnTo>
                    <a:pt x="2366771" y="130810"/>
                  </a:lnTo>
                  <a:lnTo>
                    <a:pt x="2368454" y="130810"/>
                  </a:lnTo>
                  <a:lnTo>
                    <a:pt x="2379344" y="124460"/>
                  </a:lnTo>
                  <a:lnTo>
                    <a:pt x="2368454" y="118110"/>
                  </a:lnTo>
                  <a:close/>
                </a:path>
                <a:path w="2379345" h="176529">
                  <a:moveTo>
                    <a:pt x="2363469" y="118999"/>
                  </a:moveTo>
                  <a:lnTo>
                    <a:pt x="2354108" y="124460"/>
                  </a:lnTo>
                  <a:lnTo>
                    <a:pt x="2363469" y="129921"/>
                  </a:lnTo>
                  <a:lnTo>
                    <a:pt x="2363469" y="118999"/>
                  </a:lnTo>
                  <a:close/>
                </a:path>
                <a:path w="2379345" h="176529">
                  <a:moveTo>
                    <a:pt x="2366771" y="118999"/>
                  </a:moveTo>
                  <a:lnTo>
                    <a:pt x="2363469" y="118999"/>
                  </a:lnTo>
                  <a:lnTo>
                    <a:pt x="2363469" y="129921"/>
                  </a:lnTo>
                  <a:lnTo>
                    <a:pt x="2366771" y="129921"/>
                  </a:lnTo>
                  <a:lnTo>
                    <a:pt x="2366771" y="118999"/>
                  </a:lnTo>
                  <a:close/>
                </a:path>
                <a:path w="2379345" h="176529">
                  <a:moveTo>
                    <a:pt x="2290699" y="72771"/>
                  </a:moveTo>
                  <a:lnTo>
                    <a:pt x="2286761" y="73787"/>
                  </a:lnTo>
                  <a:lnTo>
                    <a:pt x="2284983" y="76835"/>
                  </a:lnTo>
                  <a:lnTo>
                    <a:pt x="2283332" y="79883"/>
                  </a:lnTo>
                  <a:lnTo>
                    <a:pt x="2284349" y="83693"/>
                  </a:lnTo>
                  <a:lnTo>
                    <a:pt x="2287269" y="85471"/>
                  </a:lnTo>
                  <a:lnTo>
                    <a:pt x="2354108" y="124460"/>
                  </a:lnTo>
                  <a:lnTo>
                    <a:pt x="2363469" y="118999"/>
                  </a:lnTo>
                  <a:lnTo>
                    <a:pt x="2366771" y="118999"/>
                  </a:lnTo>
                  <a:lnTo>
                    <a:pt x="2366771" y="118110"/>
                  </a:lnTo>
                  <a:lnTo>
                    <a:pt x="2368454" y="118110"/>
                  </a:lnTo>
                  <a:lnTo>
                    <a:pt x="2290699" y="72771"/>
                  </a:lnTo>
                  <a:close/>
                </a:path>
                <a:path w="2379345" h="176529">
                  <a:moveTo>
                    <a:pt x="2277871" y="118110"/>
                  </a:moveTo>
                  <a:lnTo>
                    <a:pt x="2265171" y="118110"/>
                  </a:lnTo>
                  <a:lnTo>
                    <a:pt x="2265171" y="130810"/>
                  </a:lnTo>
                  <a:lnTo>
                    <a:pt x="2277871" y="130810"/>
                  </a:lnTo>
                  <a:lnTo>
                    <a:pt x="2277871" y="118110"/>
                  </a:lnTo>
                  <a:close/>
                </a:path>
                <a:path w="2379345" h="176529">
                  <a:moveTo>
                    <a:pt x="2227071" y="118110"/>
                  </a:moveTo>
                  <a:lnTo>
                    <a:pt x="2176271" y="118110"/>
                  </a:lnTo>
                  <a:lnTo>
                    <a:pt x="2176271" y="130810"/>
                  </a:lnTo>
                  <a:lnTo>
                    <a:pt x="2227071" y="130810"/>
                  </a:lnTo>
                  <a:lnTo>
                    <a:pt x="2227071" y="118110"/>
                  </a:lnTo>
                  <a:close/>
                </a:path>
                <a:path w="2379345" h="176529">
                  <a:moveTo>
                    <a:pt x="2138171" y="118110"/>
                  </a:moveTo>
                  <a:lnTo>
                    <a:pt x="2125471" y="118110"/>
                  </a:lnTo>
                  <a:lnTo>
                    <a:pt x="2125471" y="130810"/>
                  </a:lnTo>
                  <a:lnTo>
                    <a:pt x="2138171" y="130810"/>
                  </a:lnTo>
                  <a:lnTo>
                    <a:pt x="2138171" y="118110"/>
                  </a:lnTo>
                  <a:close/>
                </a:path>
                <a:path w="2379345" h="176529">
                  <a:moveTo>
                    <a:pt x="2087371" y="118110"/>
                  </a:moveTo>
                  <a:lnTo>
                    <a:pt x="2036571" y="118110"/>
                  </a:lnTo>
                  <a:lnTo>
                    <a:pt x="2036571" y="130810"/>
                  </a:lnTo>
                  <a:lnTo>
                    <a:pt x="2087371" y="130810"/>
                  </a:lnTo>
                  <a:lnTo>
                    <a:pt x="2087371" y="118110"/>
                  </a:lnTo>
                  <a:close/>
                </a:path>
                <a:path w="2379345" h="176529">
                  <a:moveTo>
                    <a:pt x="1998471" y="118110"/>
                  </a:moveTo>
                  <a:lnTo>
                    <a:pt x="1985771" y="118110"/>
                  </a:lnTo>
                  <a:lnTo>
                    <a:pt x="1985771" y="130810"/>
                  </a:lnTo>
                  <a:lnTo>
                    <a:pt x="1998471" y="130810"/>
                  </a:lnTo>
                  <a:lnTo>
                    <a:pt x="1998471" y="118110"/>
                  </a:lnTo>
                  <a:close/>
                </a:path>
                <a:path w="2379345" h="176529">
                  <a:moveTo>
                    <a:pt x="1947671" y="118110"/>
                  </a:moveTo>
                  <a:lnTo>
                    <a:pt x="1896871" y="118110"/>
                  </a:lnTo>
                  <a:lnTo>
                    <a:pt x="1896871" y="130810"/>
                  </a:lnTo>
                  <a:lnTo>
                    <a:pt x="1947671" y="130810"/>
                  </a:lnTo>
                  <a:lnTo>
                    <a:pt x="1947671" y="118110"/>
                  </a:lnTo>
                  <a:close/>
                </a:path>
                <a:path w="2379345" h="176529">
                  <a:moveTo>
                    <a:pt x="1858771" y="118110"/>
                  </a:moveTo>
                  <a:lnTo>
                    <a:pt x="1846071" y="118110"/>
                  </a:lnTo>
                  <a:lnTo>
                    <a:pt x="1846071" y="130810"/>
                  </a:lnTo>
                  <a:lnTo>
                    <a:pt x="1858771" y="130810"/>
                  </a:lnTo>
                  <a:lnTo>
                    <a:pt x="1858771" y="118110"/>
                  </a:lnTo>
                  <a:close/>
                </a:path>
                <a:path w="2379345" h="176529">
                  <a:moveTo>
                    <a:pt x="1807971" y="118110"/>
                  </a:moveTo>
                  <a:lnTo>
                    <a:pt x="1757171" y="118110"/>
                  </a:lnTo>
                  <a:lnTo>
                    <a:pt x="1757171" y="130810"/>
                  </a:lnTo>
                  <a:lnTo>
                    <a:pt x="1807971" y="130810"/>
                  </a:lnTo>
                  <a:lnTo>
                    <a:pt x="1807971" y="118110"/>
                  </a:lnTo>
                  <a:close/>
                </a:path>
                <a:path w="2379345" h="176529">
                  <a:moveTo>
                    <a:pt x="1719071" y="118110"/>
                  </a:moveTo>
                  <a:lnTo>
                    <a:pt x="1706371" y="118110"/>
                  </a:lnTo>
                  <a:lnTo>
                    <a:pt x="1706371" y="130810"/>
                  </a:lnTo>
                  <a:lnTo>
                    <a:pt x="1719071" y="130810"/>
                  </a:lnTo>
                  <a:lnTo>
                    <a:pt x="1719071" y="118110"/>
                  </a:lnTo>
                  <a:close/>
                </a:path>
                <a:path w="2379345" h="176529">
                  <a:moveTo>
                    <a:pt x="1668271" y="118110"/>
                  </a:moveTo>
                  <a:lnTo>
                    <a:pt x="1617471" y="118110"/>
                  </a:lnTo>
                  <a:lnTo>
                    <a:pt x="1617471" y="130810"/>
                  </a:lnTo>
                  <a:lnTo>
                    <a:pt x="1668271" y="130810"/>
                  </a:lnTo>
                  <a:lnTo>
                    <a:pt x="1668271" y="118110"/>
                  </a:lnTo>
                  <a:close/>
                </a:path>
                <a:path w="2379345" h="176529">
                  <a:moveTo>
                    <a:pt x="1579371" y="118110"/>
                  </a:moveTo>
                  <a:lnTo>
                    <a:pt x="1566671" y="118110"/>
                  </a:lnTo>
                  <a:lnTo>
                    <a:pt x="1566671" y="130810"/>
                  </a:lnTo>
                  <a:lnTo>
                    <a:pt x="1579371" y="130810"/>
                  </a:lnTo>
                  <a:lnTo>
                    <a:pt x="1579371" y="118110"/>
                  </a:lnTo>
                  <a:close/>
                </a:path>
                <a:path w="2379345" h="176529">
                  <a:moveTo>
                    <a:pt x="1528571" y="118110"/>
                  </a:moveTo>
                  <a:lnTo>
                    <a:pt x="1477771" y="118110"/>
                  </a:lnTo>
                  <a:lnTo>
                    <a:pt x="1477771" y="130810"/>
                  </a:lnTo>
                  <a:lnTo>
                    <a:pt x="1528571" y="130810"/>
                  </a:lnTo>
                  <a:lnTo>
                    <a:pt x="1528571" y="118110"/>
                  </a:lnTo>
                  <a:close/>
                </a:path>
                <a:path w="2379345" h="176529">
                  <a:moveTo>
                    <a:pt x="1439671" y="118110"/>
                  </a:moveTo>
                  <a:lnTo>
                    <a:pt x="1426971" y="118110"/>
                  </a:lnTo>
                  <a:lnTo>
                    <a:pt x="1426971" y="130810"/>
                  </a:lnTo>
                  <a:lnTo>
                    <a:pt x="1439671" y="130810"/>
                  </a:lnTo>
                  <a:lnTo>
                    <a:pt x="1439671" y="118110"/>
                  </a:lnTo>
                  <a:close/>
                </a:path>
                <a:path w="2379345" h="176529">
                  <a:moveTo>
                    <a:pt x="1388871" y="118110"/>
                  </a:moveTo>
                  <a:lnTo>
                    <a:pt x="1338071" y="118110"/>
                  </a:lnTo>
                  <a:lnTo>
                    <a:pt x="1338071" y="130810"/>
                  </a:lnTo>
                  <a:lnTo>
                    <a:pt x="1388871" y="130810"/>
                  </a:lnTo>
                  <a:lnTo>
                    <a:pt x="1388871" y="118110"/>
                  </a:lnTo>
                  <a:close/>
                </a:path>
                <a:path w="2379345" h="176529">
                  <a:moveTo>
                    <a:pt x="1299971" y="118110"/>
                  </a:moveTo>
                  <a:lnTo>
                    <a:pt x="1287271" y="118110"/>
                  </a:lnTo>
                  <a:lnTo>
                    <a:pt x="1287271" y="130810"/>
                  </a:lnTo>
                  <a:lnTo>
                    <a:pt x="1299971" y="130810"/>
                  </a:lnTo>
                  <a:lnTo>
                    <a:pt x="1299971" y="118110"/>
                  </a:lnTo>
                  <a:close/>
                </a:path>
                <a:path w="2379345" h="176529">
                  <a:moveTo>
                    <a:pt x="1249171" y="118110"/>
                  </a:moveTo>
                  <a:lnTo>
                    <a:pt x="1198371" y="118110"/>
                  </a:lnTo>
                  <a:lnTo>
                    <a:pt x="1198371" y="130810"/>
                  </a:lnTo>
                  <a:lnTo>
                    <a:pt x="1249171" y="130810"/>
                  </a:lnTo>
                  <a:lnTo>
                    <a:pt x="1249171" y="118110"/>
                  </a:lnTo>
                  <a:close/>
                </a:path>
                <a:path w="2379345" h="176529">
                  <a:moveTo>
                    <a:pt x="1195958" y="82296"/>
                  </a:moveTo>
                  <a:lnTo>
                    <a:pt x="1183258" y="82296"/>
                  </a:lnTo>
                  <a:lnTo>
                    <a:pt x="1183258" y="94996"/>
                  </a:lnTo>
                  <a:lnTo>
                    <a:pt x="1195958" y="94996"/>
                  </a:lnTo>
                  <a:lnTo>
                    <a:pt x="1195958" y="82296"/>
                  </a:lnTo>
                  <a:close/>
                </a:path>
                <a:path w="2379345" h="176529">
                  <a:moveTo>
                    <a:pt x="1182242" y="45339"/>
                  </a:moveTo>
                  <a:lnTo>
                    <a:pt x="1131442" y="45339"/>
                  </a:lnTo>
                  <a:lnTo>
                    <a:pt x="1131442" y="58039"/>
                  </a:lnTo>
                  <a:lnTo>
                    <a:pt x="1182242" y="58039"/>
                  </a:lnTo>
                  <a:lnTo>
                    <a:pt x="1182242" y="45339"/>
                  </a:lnTo>
                  <a:close/>
                </a:path>
                <a:path w="2379345" h="176529">
                  <a:moveTo>
                    <a:pt x="1093342" y="45339"/>
                  </a:moveTo>
                  <a:lnTo>
                    <a:pt x="1080642" y="45339"/>
                  </a:lnTo>
                  <a:lnTo>
                    <a:pt x="1080642" y="58039"/>
                  </a:lnTo>
                  <a:lnTo>
                    <a:pt x="1093342" y="58039"/>
                  </a:lnTo>
                  <a:lnTo>
                    <a:pt x="1093342" y="45339"/>
                  </a:lnTo>
                  <a:close/>
                </a:path>
                <a:path w="2379345" h="176529">
                  <a:moveTo>
                    <a:pt x="1042542" y="45339"/>
                  </a:moveTo>
                  <a:lnTo>
                    <a:pt x="991742" y="45339"/>
                  </a:lnTo>
                  <a:lnTo>
                    <a:pt x="991742" y="58039"/>
                  </a:lnTo>
                  <a:lnTo>
                    <a:pt x="1042542" y="58039"/>
                  </a:lnTo>
                  <a:lnTo>
                    <a:pt x="1042542" y="45339"/>
                  </a:lnTo>
                  <a:close/>
                </a:path>
                <a:path w="2379345" h="176529">
                  <a:moveTo>
                    <a:pt x="953642" y="45339"/>
                  </a:moveTo>
                  <a:lnTo>
                    <a:pt x="940942" y="45339"/>
                  </a:lnTo>
                  <a:lnTo>
                    <a:pt x="940942" y="58039"/>
                  </a:lnTo>
                  <a:lnTo>
                    <a:pt x="953642" y="58039"/>
                  </a:lnTo>
                  <a:lnTo>
                    <a:pt x="953642" y="45339"/>
                  </a:lnTo>
                  <a:close/>
                </a:path>
                <a:path w="2379345" h="176529">
                  <a:moveTo>
                    <a:pt x="902842" y="45339"/>
                  </a:moveTo>
                  <a:lnTo>
                    <a:pt x="852042" y="45339"/>
                  </a:lnTo>
                  <a:lnTo>
                    <a:pt x="852042" y="58039"/>
                  </a:lnTo>
                  <a:lnTo>
                    <a:pt x="902842" y="58039"/>
                  </a:lnTo>
                  <a:lnTo>
                    <a:pt x="902842" y="45339"/>
                  </a:lnTo>
                  <a:close/>
                </a:path>
                <a:path w="2379345" h="176529">
                  <a:moveTo>
                    <a:pt x="813942" y="45339"/>
                  </a:moveTo>
                  <a:lnTo>
                    <a:pt x="801242" y="45339"/>
                  </a:lnTo>
                  <a:lnTo>
                    <a:pt x="801242" y="58039"/>
                  </a:lnTo>
                  <a:lnTo>
                    <a:pt x="813942" y="58039"/>
                  </a:lnTo>
                  <a:lnTo>
                    <a:pt x="813942" y="45339"/>
                  </a:lnTo>
                  <a:close/>
                </a:path>
                <a:path w="2379345" h="176529">
                  <a:moveTo>
                    <a:pt x="763142" y="45339"/>
                  </a:moveTo>
                  <a:lnTo>
                    <a:pt x="712342" y="45339"/>
                  </a:lnTo>
                  <a:lnTo>
                    <a:pt x="712342" y="58039"/>
                  </a:lnTo>
                  <a:lnTo>
                    <a:pt x="763142" y="58039"/>
                  </a:lnTo>
                  <a:lnTo>
                    <a:pt x="763142" y="45339"/>
                  </a:lnTo>
                  <a:close/>
                </a:path>
                <a:path w="2379345" h="176529">
                  <a:moveTo>
                    <a:pt x="674242" y="45339"/>
                  </a:moveTo>
                  <a:lnTo>
                    <a:pt x="661542" y="45339"/>
                  </a:lnTo>
                  <a:lnTo>
                    <a:pt x="661542" y="58039"/>
                  </a:lnTo>
                  <a:lnTo>
                    <a:pt x="674242" y="58039"/>
                  </a:lnTo>
                  <a:lnTo>
                    <a:pt x="674242" y="45339"/>
                  </a:lnTo>
                  <a:close/>
                </a:path>
                <a:path w="2379345" h="176529">
                  <a:moveTo>
                    <a:pt x="623442" y="45339"/>
                  </a:moveTo>
                  <a:lnTo>
                    <a:pt x="572642" y="45339"/>
                  </a:lnTo>
                  <a:lnTo>
                    <a:pt x="572642" y="58039"/>
                  </a:lnTo>
                  <a:lnTo>
                    <a:pt x="623442" y="58039"/>
                  </a:lnTo>
                  <a:lnTo>
                    <a:pt x="623442" y="45339"/>
                  </a:lnTo>
                  <a:close/>
                </a:path>
                <a:path w="2379345" h="176529">
                  <a:moveTo>
                    <a:pt x="534542" y="45339"/>
                  </a:moveTo>
                  <a:lnTo>
                    <a:pt x="521842" y="45339"/>
                  </a:lnTo>
                  <a:lnTo>
                    <a:pt x="521842" y="58039"/>
                  </a:lnTo>
                  <a:lnTo>
                    <a:pt x="534542" y="58039"/>
                  </a:lnTo>
                  <a:lnTo>
                    <a:pt x="534542" y="45339"/>
                  </a:lnTo>
                  <a:close/>
                </a:path>
                <a:path w="2379345" h="176529">
                  <a:moveTo>
                    <a:pt x="483742" y="45339"/>
                  </a:moveTo>
                  <a:lnTo>
                    <a:pt x="432942" y="45339"/>
                  </a:lnTo>
                  <a:lnTo>
                    <a:pt x="432942" y="58039"/>
                  </a:lnTo>
                  <a:lnTo>
                    <a:pt x="483742" y="58039"/>
                  </a:lnTo>
                  <a:lnTo>
                    <a:pt x="483742" y="45339"/>
                  </a:lnTo>
                  <a:close/>
                </a:path>
                <a:path w="2379345" h="176529">
                  <a:moveTo>
                    <a:pt x="394842" y="45339"/>
                  </a:moveTo>
                  <a:lnTo>
                    <a:pt x="382142" y="45339"/>
                  </a:lnTo>
                  <a:lnTo>
                    <a:pt x="382142" y="58039"/>
                  </a:lnTo>
                  <a:lnTo>
                    <a:pt x="394842" y="58039"/>
                  </a:lnTo>
                  <a:lnTo>
                    <a:pt x="394842" y="45339"/>
                  </a:lnTo>
                  <a:close/>
                </a:path>
                <a:path w="2379345" h="176529">
                  <a:moveTo>
                    <a:pt x="344042" y="45339"/>
                  </a:moveTo>
                  <a:lnTo>
                    <a:pt x="293242" y="45339"/>
                  </a:lnTo>
                  <a:lnTo>
                    <a:pt x="293242" y="58039"/>
                  </a:lnTo>
                  <a:lnTo>
                    <a:pt x="344042" y="58039"/>
                  </a:lnTo>
                  <a:lnTo>
                    <a:pt x="344042" y="45339"/>
                  </a:lnTo>
                  <a:close/>
                </a:path>
                <a:path w="2379345" h="176529">
                  <a:moveTo>
                    <a:pt x="255142" y="45339"/>
                  </a:moveTo>
                  <a:lnTo>
                    <a:pt x="242442" y="45339"/>
                  </a:lnTo>
                  <a:lnTo>
                    <a:pt x="242442" y="58039"/>
                  </a:lnTo>
                  <a:lnTo>
                    <a:pt x="255142" y="58039"/>
                  </a:lnTo>
                  <a:lnTo>
                    <a:pt x="255142" y="45339"/>
                  </a:lnTo>
                  <a:close/>
                </a:path>
                <a:path w="2379345" h="176529">
                  <a:moveTo>
                    <a:pt x="204342" y="45339"/>
                  </a:moveTo>
                  <a:lnTo>
                    <a:pt x="153542" y="45339"/>
                  </a:lnTo>
                  <a:lnTo>
                    <a:pt x="153542" y="58039"/>
                  </a:lnTo>
                  <a:lnTo>
                    <a:pt x="204342" y="58039"/>
                  </a:lnTo>
                  <a:lnTo>
                    <a:pt x="204342" y="45339"/>
                  </a:lnTo>
                  <a:close/>
                </a:path>
                <a:path w="2379345" h="176529">
                  <a:moveTo>
                    <a:pt x="115442" y="45339"/>
                  </a:moveTo>
                  <a:lnTo>
                    <a:pt x="102742" y="45339"/>
                  </a:lnTo>
                  <a:lnTo>
                    <a:pt x="102742" y="58039"/>
                  </a:lnTo>
                  <a:lnTo>
                    <a:pt x="115442" y="58039"/>
                  </a:lnTo>
                  <a:lnTo>
                    <a:pt x="115442" y="45339"/>
                  </a:lnTo>
                  <a:close/>
                </a:path>
                <a:path w="2379345" h="176529">
                  <a:moveTo>
                    <a:pt x="88645" y="0"/>
                  </a:moveTo>
                  <a:lnTo>
                    <a:pt x="0" y="51689"/>
                  </a:lnTo>
                  <a:lnTo>
                    <a:pt x="88645" y="103378"/>
                  </a:lnTo>
                  <a:lnTo>
                    <a:pt x="92455" y="102362"/>
                  </a:lnTo>
                  <a:lnTo>
                    <a:pt x="96011" y="96266"/>
                  </a:lnTo>
                  <a:lnTo>
                    <a:pt x="94995" y="92456"/>
                  </a:lnTo>
                  <a:lnTo>
                    <a:pt x="35995" y="58039"/>
                  </a:lnTo>
                  <a:lnTo>
                    <a:pt x="13842" y="58039"/>
                  </a:lnTo>
                  <a:lnTo>
                    <a:pt x="13842" y="45339"/>
                  </a:lnTo>
                  <a:lnTo>
                    <a:pt x="35995" y="45339"/>
                  </a:lnTo>
                  <a:lnTo>
                    <a:pt x="94995" y="10922"/>
                  </a:lnTo>
                  <a:lnTo>
                    <a:pt x="96011" y="7112"/>
                  </a:lnTo>
                  <a:lnTo>
                    <a:pt x="92455" y="1016"/>
                  </a:lnTo>
                  <a:lnTo>
                    <a:pt x="88645" y="0"/>
                  </a:lnTo>
                  <a:close/>
                </a:path>
                <a:path w="2379345" h="176529">
                  <a:moveTo>
                    <a:pt x="35995" y="45339"/>
                  </a:moveTo>
                  <a:lnTo>
                    <a:pt x="13842" y="45339"/>
                  </a:lnTo>
                  <a:lnTo>
                    <a:pt x="13842" y="58039"/>
                  </a:lnTo>
                  <a:lnTo>
                    <a:pt x="35995" y="58039"/>
                  </a:lnTo>
                  <a:lnTo>
                    <a:pt x="34471" y="57150"/>
                  </a:lnTo>
                  <a:lnTo>
                    <a:pt x="15747" y="57150"/>
                  </a:lnTo>
                  <a:lnTo>
                    <a:pt x="15747" y="46228"/>
                  </a:lnTo>
                  <a:lnTo>
                    <a:pt x="34471" y="46228"/>
                  </a:lnTo>
                  <a:lnTo>
                    <a:pt x="35995" y="45339"/>
                  </a:lnTo>
                  <a:close/>
                </a:path>
                <a:path w="2379345" h="176529">
                  <a:moveTo>
                    <a:pt x="64642" y="45339"/>
                  </a:moveTo>
                  <a:lnTo>
                    <a:pt x="35995" y="45339"/>
                  </a:lnTo>
                  <a:lnTo>
                    <a:pt x="25109" y="51689"/>
                  </a:lnTo>
                  <a:lnTo>
                    <a:pt x="35995" y="58039"/>
                  </a:lnTo>
                  <a:lnTo>
                    <a:pt x="64642" y="58039"/>
                  </a:lnTo>
                  <a:lnTo>
                    <a:pt x="64642" y="45339"/>
                  </a:lnTo>
                  <a:close/>
                </a:path>
                <a:path w="2379345" h="176529">
                  <a:moveTo>
                    <a:pt x="15747" y="46228"/>
                  </a:moveTo>
                  <a:lnTo>
                    <a:pt x="15747" y="57150"/>
                  </a:lnTo>
                  <a:lnTo>
                    <a:pt x="25109" y="51689"/>
                  </a:lnTo>
                  <a:lnTo>
                    <a:pt x="15747" y="46228"/>
                  </a:lnTo>
                  <a:close/>
                </a:path>
                <a:path w="2379345" h="176529">
                  <a:moveTo>
                    <a:pt x="25109" y="51689"/>
                  </a:moveTo>
                  <a:lnTo>
                    <a:pt x="15747" y="57150"/>
                  </a:lnTo>
                  <a:lnTo>
                    <a:pt x="34471" y="57150"/>
                  </a:lnTo>
                  <a:lnTo>
                    <a:pt x="25109" y="51689"/>
                  </a:lnTo>
                  <a:close/>
                </a:path>
                <a:path w="2379345" h="176529">
                  <a:moveTo>
                    <a:pt x="34471" y="46228"/>
                  </a:moveTo>
                  <a:lnTo>
                    <a:pt x="15747" y="46228"/>
                  </a:lnTo>
                  <a:lnTo>
                    <a:pt x="25109" y="51689"/>
                  </a:lnTo>
                  <a:lnTo>
                    <a:pt x="34471" y="46228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Master</a:t>
            </a:r>
            <a:r>
              <a:rPr spc="-140" dirty="0"/>
              <a:t> </a:t>
            </a:r>
            <a:r>
              <a:rPr dirty="0"/>
              <a:t>vs</a:t>
            </a:r>
            <a:r>
              <a:rPr spc="-100" dirty="0"/>
              <a:t> </a:t>
            </a:r>
            <a:r>
              <a:rPr spc="-25" dirty="0"/>
              <a:t>Worker</a:t>
            </a:r>
            <a:r>
              <a:rPr spc="-110" dirty="0"/>
              <a:t> </a:t>
            </a:r>
            <a:r>
              <a:rPr spc="-10" dirty="0"/>
              <a:t>Nodes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30057" y="2596642"/>
            <a:ext cx="2882900" cy="3101975"/>
            <a:chOff x="7830057" y="2596642"/>
            <a:chExt cx="2882900" cy="3101975"/>
          </a:xfrm>
        </p:grpSpPr>
        <p:sp>
          <p:nvSpPr>
            <p:cNvPr id="4" name="object 4"/>
            <p:cNvSpPr/>
            <p:nvPr/>
          </p:nvSpPr>
          <p:spPr>
            <a:xfrm>
              <a:off x="7836407" y="2602992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2869692" y="0"/>
                  </a:moveTo>
                  <a:lnTo>
                    <a:pt x="0" y="0"/>
                  </a:lnTo>
                  <a:lnTo>
                    <a:pt x="0" y="2923031"/>
                  </a:lnTo>
                  <a:lnTo>
                    <a:pt x="2869692" y="2923031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36407" y="2602992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0" y="2923031"/>
                  </a:moveTo>
                  <a:lnTo>
                    <a:pt x="2869692" y="2923031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2923031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003" y="5049012"/>
              <a:ext cx="1709927" cy="6492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42504" y="5178297"/>
            <a:ext cx="285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629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r>
              <a:rPr sz="18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31494" y="2653029"/>
            <a:ext cx="7395209" cy="3101975"/>
            <a:chOff x="1031494" y="2653029"/>
            <a:chExt cx="7395209" cy="310197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1251" y="4931663"/>
              <a:ext cx="694969" cy="6949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36408" y="5036819"/>
              <a:ext cx="489203" cy="48920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037844" y="2659379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2869692" y="0"/>
                  </a:moveTo>
                  <a:lnTo>
                    <a:pt x="0" y="0"/>
                  </a:lnTo>
                  <a:lnTo>
                    <a:pt x="0" y="2923032"/>
                  </a:lnTo>
                  <a:lnTo>
                    <a:pt x="2869692" y="2923032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2583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844" y="2659379"/>
              <a:ext cx="2870200" cy="2923540"/>
            </a:xfrm>
            <a:custGeom>
              <a:avLst/>
              <a:gdLst/>
              <a:ahLst/>
              <a:cxnLst/>
              <a:rect l="l" t="t" r="r" b="b"/>
              <a:pathLst>
                <a:path w="2870200" h="2923540">
                  <a:moveTo>
                    <a:pt x="0" y="2923032"/>
                  </a:moveTo>
                  <a:lnTo>
                    <a:pt x="2869692" y="2923032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2923032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2619" y="5105400"/>
              <a:ext cx="1117104" cy="649249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124201" y="5235702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Master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32688" y="2869692"/>
            <a:ext cx="2679700" cy="2799715"/>
            <a:chOff x="932688" y="2869692"/>
            <a:chExt cx="2679700" cy="279971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2688" y="4974336"/>
              <a:ext cx="694969" cy="69496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7844" y="5079492"/>
              <a:ext cx="489204" cy="48920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85900" y="2869692"/>
              <a:ext cx="2125980" cy="344805"/>
            </a:xfrm>
            <a:custGeom>
              <a:avLst/>
              <a:gdLst/>
              <a:ahLst/>
              <a:cxnLst/>
              <a:rect l="l" t="t" r="r" b="b"/>
              <a:pathLst>
                <a:path w="2125979" h="344805">
                  <a:moveTo>
                    <a:pt x="2125979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2125979" y="344424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85900" y="2869692"/>
            <a:ext cx="2125980" cy="344805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&lt;/&gt;</a:t>
            </a:r>
            <a:r>
              <a:rPr sz="18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kube-apiserver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25611" y="2869692"/>
            <a:ext cx="2125980" cy="344805"/>
          </a:xfrm>
          <a:custGeom>
            <a:avLst/>
            <a:gdLst/>
            <a:ahLst/>
            <a:cxnLst/>
            <a:rect l="l" t="t" r="r" b="b"/>
            <a:pathLst>
              <a:path w="2125979" h="344805">
                <a:moveTo>
                  <a:pt x="2125979" y="0"/>
                </a:moveTo>
                <a:lnTo>
                  <a:pt x="0" y="0"/>
                </a:lnTo>
                <a:lnTo>
                  <a:pt x="0" y="344424"/>
                </a:lnTo>
                <a:lnTo>
                  <a:pt x="2125979" y="344424"/>
                </a:lnTo>
                <a:lnTo>
                  <a:pt x="2125979" y="0"/>
                </a:lnTo>
                <a:close/>
              </a:path>
            </a:pathLst>
          </a:custGeom>
          <a:solidFill>
            <a:srgbClr val="00AFE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325611" y="2869692"/>
            <a:ext cx="2125980" cy="344805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526415">
              <a:lnSpc>
                <a:spcPct val="100000"/>
              </a:lnSpc>
              <a:spcBef>
                <a:spcPts val="16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&lt;/&gt;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kubelet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08247" y="2938322"/>
            <a:ext cx="7198359" cy="2082164"/>
            <a:chOff x="3508247" y="2938322"/>
            <a:chExt cx="7198359" cy="2082164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8247" y="2938322"/>
              <a:ext cx="4969763" cy="25610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11879" y="3003803"/>
              <a:ext cx="4714875" cy="76200"/>
            </a:xfrm>
            <a:custGeom>
              <a:avLst/>
              <a:gdLst/>
              <a:ahLst/>
              <a:cxnLst/>
              <a:rect l="l" t="t" r="r" b="b"/>
              <a:pathLst>
                <a:path w="4714875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63500" y="44450"/>
                  </a:lnTo>
                  <a:lnTo>
                    <a:pt x="63500" y="31750"/>
                  </a:lnTo>
                  <a:lnTo>
                    <a:pt x="76200" y="31750"/>
                  </a:lnTo>
                  <a:lnTo>
                    <a:pt x="76200" y="0"/>
                  </a:lnTo>
                  <a:close/>
                </a:path>
                <a:path w="4714875" h="76200">
                  <a:moveTo>
                    <a:pt x="76200" y="31750"/>
                  </a:moveTo>
                  <a:lnTo>
                    <a:pt x="63500" y="31750"/>
                  </a:lnTo>
                  <a:lnTo>
                    <a:pt x="63500" y="44450"/>
                  </a:lnTo>
                  <a:lnTo>
                    <a:pt x="76200" y="44450"/>
                  </a:lnTo>
                  <a:lnTo>
                    <a:pt x="76200" y="31750"/>
                  </a:lnTo>
                  <a:close/>
                </a:path>
                <a:path w="4714875" h="76200">
                  <a:moveTo>
                    <a:pt x="114300" y="31750"/>
                  </a:moveTo>
                  <a:lnTo>
                    <a:pt x="76200" y="31750"/>
                  </a:lnTo>
                  <a:lnTo>
                    <a:pt x="76200" y="44450"/>
                  </a:lnTo>
                  <a:lnTo>
                    <a:pt x="114300" y="44450"/>
                  </a:lnTo>
                  <a:lnTo>
                    <a:pt x="114300" y="31750"/>
                  </a:lnTo>
                  <a:close/>
                </a:path>
                <a:path w="4714875" h="76200">
                  <a:moveTo>
                    <a:pt x="165100" y="31750"/>
                  </a:moveTo>
                  <a:lnTo>
                    <a:pt x="152400" y="31750"/>
                  </a:lnTo>
                  <a:lnTo>
                    <a:pt x="152400" y="44450"/>
                  </a:lnTo>
                  <a:lnTo>
                    <a:pt x="165100" y="44450"/>
                  </a:lnTo>
                  <a:lnTo>
                    <a:pt x="165100" y="31750"/>
                  </a:lnTo>
                  <a:close/>
                </a:path>
                <a:path w="4714875" h="76200">
                  <a:moveTo>
                    <a:pt x="254000" y="31750"/>
                  </a:moveTo>
                  <a:lnTo>
                    <a:pt x="203200" y="31750"/>
                  </a:lnTo>
                  <a:lnTo>
                    <a:pt x="203200" y="44450"/>
                  </a:lnTo>
                  <a:lnTo>
                    <a:pt x="254000" y="44450"/>
                  </a:lnTo>
                  <a:lnTo>
                    <a:pt x="254000" y="31750"/>
                  </a:lnTo>
                  <a:close/>
                </a:path>
                <a:path w="4714875" h="76200">
                  <a:moveTo>
                    <a:pt x="304800" y="31750"/>
                  </a:moveTo>
                  <a:lnTo>
                    <a:pt x="292100" y="31750"/>
                  </a:lnTo>
                  <a:lnTo>
                    <a:pt x="292100" y="44450"/>
                  </a:lnTo>
                  <a:lnTo>
                    <a:pt x="304800" y="44450"/>
                  </a:lnTo>
                  <a:lnTo>
                    <a:pt x="304800" y="31750"/>
                  </a:lnTo>
                  <a:close/>
                </a:path>
                <a:path w="4714875" h="76200">
                  <a:moveTo>
                    <a:pt x="393700" y="31750"/>
                  </a:moveTo>
                  <a:lnTo>
                    <a:pt x="342900" y="31750"/>
                  </a:lnTo>
                  <a:lnTo>
                    <a:pt x="342900" y="44450"/>
                  </a:lnTo>
                  <a:lnTo>
                    <a:pt x="393700" y="44450"/>
                  </a:lnTo>
                  <a:lnTo>
                    <a:pt x="393700" y="31750"/>
                  </a:lnTo>
                  <a:close/>
                </a:path>
                <a:path w="4714875" h="76200">
                  <a:moveTo>
                    <a:pt x="444500" y="31750"/>
                  </a:moveTo>
                  <a:lnTo>
                    <a:pt x="431800" y="31750"/>
                  </a:lnTo>
                  <a:lnTo>
                    <a:pt x="431800" y="44450"/>
                  </a:lnTo>
                  <a:lnTo>
                    <a:pt x="444500" y="44450"/>
                  </a:lnTo>
                  <a:lnTo>
                    <a:pt x="444500" y="31750"/>
                  </a:lnTo>
                  <a:close/>
                </a:path>
                <a:path w="4714875" h="76200">
                  <a:moveTo>
                    <a:pt x="533400" y="31750"/>
                  </a:moveTo>
                  <a:lnTo>
                    <a:pt x="482600" y="31750"/>
                  </a:lnTo>
                  <a:lnTo>
                    <a:pt x="482600" y="44450"/>
                  </a:lnTo>
                  <a:lnTo>
                    <a:pt x="533400" y="44450"/>
                  </a:lnTo>
                  <a:lnTo>
                    <a:pt x="533400" y="31750"/>
                  </a:lnTo>
                  <a:close/>
                </a:path>
                <a:path w="4714875" h="76200">
                  <a:moveTo>
                    <a:pt x="584200" y="31750"/>
                  </a:moveTo>
                  <a:lnTo>
                    <a:pt x="571500" y="31750"/>
                  </a:lnTo>
                  <a:lnTo>
                    <a:pt x="57150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w="4714875" h="76200">
                  <a:moveTo>
                    <a:pt x="673100" y="31750"/>
                  </a:moveTo>
                  <a:lnTo>
                    <a:pt x="622300" y="31750"/>
                  </a:lnTo>
                  <a:lnTo>
                    <a:pt x="622300" y="44450"/>
                  </a:lnTo>
                  <a:lnTo>
                    <a:pt x="673100" y="44450"/>
                  </a:lnTo>
                  <a:lnTo>
                    <a:pt x="673100" y="31750"/>
                  </a:lnTo>
                  <a:close/>
                </a:path>
                <a:path w="4714875" h="76200">
                  <a:moveTo>
                    <a:pt x="723900" y="31750"/>
                  </a:moveTo>
                  <a:lnTo>
                    <a:pt x="711200" y="31750"/>
                  </a:lnTo>
                  <a:lnTo>
                    <a:pt x="711200" y="44450"/>
                  </a:lnTo>
                  <a:lnTo>
                    <a:pt x="723900" y="44450"/>
                  </a:lnTo>
                  <a:lnTo>
                    <a:pt x="723900" y="31750"/>
                  </a:lnTo>
                  <a:close/>
                </a:path>
                <a:path w="4714875" h="76200">
                  <a:moveTo>
                    <a:pt x="8128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12800" y="44450"/>
                  </a:lnTo>
                  <a:lnTo>
                    <a:pt x="812800" y="31750"/>
                  </a:lnTo>
                  <a:close/>
                </a:path>
                <a:path w="4714875" h="76200">
                  <a:moveTo>
                    <a:pt x="863600" y="31750"/>
                  </a:moveTo>
                  <a:lnTo>
                    <a:pt x="850900" y="31750"/>
                  </a:lnTo>
                  <a:lnTo>
                    <a:pt x="850900" y="44450"/>
                  </a:lnTo>
                  <a:lnTo>
                    <a:pt x="863600" y="44450"/>
                  </a:lnTo>
                  <a:lnTo>
                    <a:pt x="863600" y="31750"/>
                  </a:lnTo>
                  <a:close/>
                </a:path>
                <a:path w="4714875" h="76200">
                  <a:moveTo>
                    <a:pt x="952500" y="31750"/>
                  </a:moveTo>
                  <a:lnTo>
                    <a:pt x="901700" y="31750"/>
                  </a:lnTo>
                  <a:lnTo>
                    <a:pt x="9017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w="4714875" h="76200">
                  <a:moveTo>
                    <a:pt x="1003300" y="31750"/>
                  </a:moveTo>
                  <a:lnTo>
                    <a:pt x="990600" y="31750"/>
                  </a:lnTo>
                  <a:lnTo>
                    <a:pt x="990600" y="44450"/>
                  </a:lnTo>
                  <a:lnTo>
                    <a:pt x="1003300" y="44450"/>
                  </a:lnTo>
                  <a:lnTo>
                    <a:pt x="1003300" y="31750"/>
                  </a:lnTo>
                  <a:close/>
                </a:path>
                <a:path w="4714875" h="76200">
                  <a:moveTo>
                    <a:pt x="1092200" y="31750"/>
                  </a:moveTo>
                  <a:lnTo>
                    <a:pt x="1041400" y="31750"/>
                  </a:lnTo>
                  <a:lnTo>
                    <a:pt x="1041400" y="44450"/>
                  </a:lnTo>
                  <a:lnTo>
                    <a:pt x="1092200" y="44450"/>
                  </a:lnTo>
                  <a:lnTo>
                    <a:pt x="1092200" y="31750"/>
                  </a:lnTo>
                  <a:close/>
                </a:path>
                <a:path w="4714875" h="76200">
                  <a:moveTo>
                    <a:pt x="1143000" y="31750"/>
                  </a:moveTo>
                  <a:lnTo>
                    <a:pt x="1130300" y="31750"/>
                  </a:lnTo>
                  <a:lnTo>
                    <a:pt x="1130300" y="44450"/>
                  </a:lnTo>
                  <a:lnTo>
                    <a:pt x="1143000" y="44450"/>
                  </a:lnTo>
                  <a:lnTo>
                    <a:pt x="1143000" y="31750"/>
                  </a:lnTo>
                  <a:close/>
                </a:path>
                <a:path w="4714875" h="76200">
                  <a:moveTo>
                    <a:pt x="1231900" y="31750"/>
                  </a:moveTo>
                  <a:lnTo>
                    <a:pt x="1181100" y="31750"/>
                  </a:lnTo>
                  <a:lnTo>
                    <a:pt x="1181100" y="44450"/>
                  </a:lnTo>
                  <a:lnTo>
                    <a:pt x="1231900" y="44450"/>
                  </a:lnTo>
                  <a:lnTo>
                    <a:pt x="1231900" y="31750"/>
                  </a:lnTo>
                  <a:close/>
                </a:path>
                <a:path w="4714875" h="76200">
                  <a:moveTo>
                    <a:pt x="1282700" y="31750"/>
                  </a:moveTo>
                  <a:lnTo>
                    <a:pt x="1270000" y="31750"/>
                  </a:lnTo>
                  <a:lnTo>
                    <a:pt x="1270000" y="44450"/>
                  </a:lnTo>
                  <a:lnTo>
                    <a:pt x="1282700" y="44450"/>
                  </a:lnTo>
                  <a:lnTo>
                    <a:pt x="1282700" y="31750"/>
                  </a:lnTo>
                  <a:close/>
                </a:path>
                <a:path w="4714875" h="76200">
                  <a:moveTo>
                    <a:pt x="1371600" y="31750"/>
                  </a:moveTo>
                  <a:lnTo>
                    <a:pt x="1320800" y="31750"/>
                  </a:lnTo>
                  <a:lnTo>
                    <a:pt x="1320800" y="44450"/>
                  </a:lnTo>
                  <a:lnTo>
                    <a:pt x="1371600" y="44450"/>
                  </a:lnTo>
                  <a:lnTo>
                    <a:pt x="1371600" y="31750"/>
                  </a:lnTo>
                  <a:close/>
                </a:path>
                <a:path w="4714875" h="76200">
                  <a:moveTo>
                    <a:pt x="1422400" y="31750"/>
                  </a:moveTo>
                  <a:lnTo>
                    <a:pt x="1409700" y="31750"/>
                  </a:lnTo>
                  <a:lnTo>
                    <a:pt x="1409700" y="44450"/>
                  </a:lnTo>
                  <a:lnTo>
                    <a:pt x="1422400" y="44450"/>
                  </a:lnTo>
                  <a:lnTo>
                    <a:pt x="1422400" y="31750"/>
                  </a:lnTo>
                  <a:close/>
                </a:path>
                <a:path w="4714875" h="76200">
                  <a:moveTo>
                    <a:pt x="1511300" y="31750"/>
                  </a:moveTo>
                  <a:lnTo>
                    <a:pt x="1460500" y="31750"/>
                  </a:lnTo>
                  <a:lnTo>
                    <a:pt x="1460500" y="44450"/>
                  </a:lnTo>
                  <a:lnTo>
                    <a:pt x="1511300" y="44450"/>
                  </a:lnTo>
                  <a:lnTo>
                    <a:pt x="1511300" y="31750"/>
                  </a:lnTo>
                  <a:close/>
                </a:path>
                <a:path w="4714875" h="76200">
                  <a:moveTo>
                    <a:pt x="1562100" y="31750"/>
                  </a:moveTo>
                  <a:lnTo>
                    <a:pt x="1549400" y="31750"/>
                  </a:lnTo>
                  <a:lnTo>
                    <a:pt x="1549400" y="44450"/>
                  </a:lnTo>
                  <a:lnTo>
                    <a:pt x="1562100" y="44450"/>
                  </a:lnTo>
                  <a:lnTo>
                    <a:pt x="1562100" y="31750"/>
                  </a:lnTo>
                  <a:close/>
                </a:path>
                <a:path w="4714875" h="76200">
                  <a:moveTo>
                    <a:pt x="1651000" y="31750"/>
                  </a:moveTo>
                  <a:lnTo>
                    <a:pt x="1600200" y="31750"/>
                  </a:lnTo>
                  <a:lnTo>
                    <a:pt x="1600200" y="44450"/>
                  </a:lnTo>
                  <a:lnTo>
                    <a:pt x="1651000" y="44450"/>
                  </a:lnTo>
                  <a:lnTo>
                    <a:pt x="1651000" y="31750"/>
                  </a:lnTo>
                  <a:close/>
                </a:path>
                <a:path w="4714875" h="76200">
                  <a:moveTo>
                    <a:pt x="1701800" y="31750"/>
                  </a:moveTo>
                  <a:lnTo>
                    <a:pt x="1689100" y="31750"/>
                  </a:lnTo>
                  <a:lnTo>
                    <a:pt x="1689100" y="44450"/>
                  </a:lnTo>
                  <a:lnTo>
                    <a:pt x="1701800" y="44450"/>
                  </a:lnTo>
                  <a:lnTo>
                    <a:pt x="1701800" y="31750"/>
                  </a:lnTo>
                  <a:close/>
                </a:path>
                <a:path w="4714875" h="76200">
                  <a:moveTo>
                    <a:pt x="1790700" y="31750"/>
                  </a:moveTo>
                  <a:lnTo>
                    <a:pt x="1739900" y="31750"/>
                  </a:lnTo>
                  <a:lnTo>
                    <a:pt x="1739900" y="44450"/>
                  </a:lnTo>
                  <a:lnTo>
                    <a:pt x="1790700" y="44450"/>
                  </a:lnTo>
                  <a:lnTo>
                    <a:pt x="1790700" y="31750"/>
                  </a:lnTo>
                  <a:close/>
                </a:path>
                <a:path w="4714875" h="76200">
                  <a:moveTo>
                    <a:pt x="1841500" y="31750"/>
                  </a:moveTo>
                  <a:lnTo>
                    <a:pt x="1828800" y="31750"/>
                  </a:lnTo>
                  <a:lnTo>
                    <a:pt x="1828800" y="44450"/>
                  </a:lnTo>
                  <a:lnTo>
                    <a:pt x="1841500" y="44450"/>
                  </a:lnTo>
                  <a:lnTo>
                    <a:pt x="1841500" y="31750"/>
                  </a:lnTo>
                  <a:close/>
                </a:path>
                <a:path w="4714875" h="76200">
                  <a:moveTo>
                    <a:pt x="1930400" y="31750"/>
                  </a:moveTo>
                  <a:lnTo>
                    <a:pt x="1879600" y="31750"/>
                  </a:lnTo>
                  <a:lnTo>
                    <a:pt x="1879600" y="44450"/>
                  </a:lnTo>
                  <a:lnTo>
                    <a:pt x="1930400" y="44450"/>
                  </a:lnTo>
                  <a:lnTo>
                    <a:pt x="1930400" y="31750"/>
                  </a:lnTo>
                  <a:close/>
                </a:path>
                <a:path w="4714875" h="76200">
                  <a:moveTo>
                    <a:pt x="1981200" y="31750"/>
                  </a:moveTo>
                  <a:lnTo>
                    <a:pt x="1968500" y="31750"/>
                  </a:lnTo>
                  <a:lnTo>
                    <a:pt x="1968500" y="44450"/>
                  </a:lnTo>
                  <a:lnTo>
                    <a:pt x="1981200" y="44450"/>
                  </a:lnTo>
                  <a:lnTo>
                    <a:pt x="1981200" y="31750"/>
                  </a:lnTo>
                  <a:close/>
                </a:path>
                <a:path w="4714875" h="76200">
                  <a:moveTo>
                    <a:pt x="2070100" y="31750"/>
                  </a:moveTo>
                  <a:lnTo>
                    <a:pt x="2019300" y="31750"/>
                  </a:lnTo>
                  <a:lnTo>
                    <a:pt x="2019300" y="44450"/>
                  </a:lnTo>
                  <a:lnTo>
                    <a:pt x="2070100" y="44450"/>
                  </a:lnTo>
                  <a:lnTo>
                    <a:pt x="2070100" y="31750"/>
                  </a:lnTo>
                  <a:close/>
                </a:path>
                <a:path w="4714875" h="76200">
                  <a:moveTo>
                    <a:pt x="2120900" y="31750"/>
                  </a:moveTo>
                  <a:lnTo>
                    <a:pt x="2108200" y="31750"/>
                  </a:lnTo>
                  <a:lnTo>
                    <a:pt x="2108200" y="44450"/>
                  </a:lnTo>
                  <a:lnTo>
                    <a:pt x="2120900" y="44450"/>
                  </a:lnTo>
                  <a:lnTo>
                    <a:pt x="2120900" y="31750"/>
                  </a:lnTo>
                  <a:close/>
                </a:path>
                <a:path w="4714875" h="76200">
                  <a:moveTo>
                    <a:pt x="2209800" y="31750"/>
                  </a:moveTo>
                  <a:lnTo>
                    <a:pt x="2159000" y="31750"/>
                  </a:lnTo>
                  <a:lnTo>
                    <a:pt x="2159000" y="44450"/>
                  </a:lnTo>
                  <a:lnTo>
                    <a:pt x="2209800" y="44450"/>
                  </a:lnTo>
                  <a:lnTo>
                    <a:pt x="2209800" y="31750"/>
                  </a:lnTo>
                  <a:close/>
                </a:path>
                <a:path w="4714875" h="76200">
                  <a:moveTo>
                    <a:pt x="2260600" y="31750"/>
                  </a:moveTo>
                  <a:lnTo>
                    <a:pt x="2247900" y="31750"/>
                  </a:lnTo>
                  <a:lnTo>
                    <a:pt x="2247900" y="44450"/>
                  </a:lnTo>
                  <a:lnTo>
                    <a:pt x="2260600" y="44450"/>
                  </a:lnTo>
                  <a:lnTo>
                    <a:pt x="2260600" y="31750"/>
                  </a:lnTo>
                  <a:close/>
                </a:path>
                <a:path w="4714875" h="76200">
                  <a:moveTo>
                    <a:pt x="2349500" y="31750"/>
                  </a:moveTo>
                  <a:lnTo>
                    <a:pt x="2298700" y="31750"/>
                  </a:lnTo>
                  <a:lnTo>
                    <a:pt x="2298700" y="44450"/>
                  </a:lnTo>
                  <a:lnTo>
                    <a:pt x="2349500" y="44450"/>
                  </a:lnTo>
                  <a:lnTo>
                    <a:pt x="2349500" y="31750"/>
                  </a:lnTo>
                  <a:close/>
                </a:path>
                <a:path w="4714875" h="76200">
                  <a:moveTo>
                    <a:pt x="2400300" y="31750"/>
                  </a:moveTo>
                  <a:lnTo>
                    <a:pt x="2387600" y="31750"/>
                  </a:lnTo>
                  <a:lnTo>
                    <a:pt x="2387600" y="44450"/>
                  </a:lnTo>
                  <a:lnTo>
                    <a:pt x="2400300" y="44450"/>
                  </a:lnTo>
                  <a:lnTo>
                    <a:pt x="2400300" y="31750"/>
                  </a:lnTo>
                  <a:close/>
                </a:path>
                <a:path w="4714875" h="76200">
                  <a:moveTo>
                    <a:pt x="2489200" y="31750"/>
                  </a:moveTo>
                  <a:lnTo>
                    <a:pt x="2438400" y="31750"/>
                  </a:lnTo>
                  <a:lnTo>
                    <a:pt x="2438400" y="44450"/>
                  </a:lnTo>
                  <a:lnTo>
                    <a:pt x="2489200" y="44450"/>
                  </a:lnTo>
                  <a:lnTo>
                    <a:pt x="2489200" y="31750"/>
                  </a:lnTo>
                  <a:close/>
                </a:path>
                <a:path w="4714875" h="76200">
                  <a:moveTo>
                    <a:pt x="2540000" y="31750"/>
                  </a:moveTo>
                  <a:lnTo>
                    <a:pt x="2527300" y="31750"/>
                  </a:lnTo>
                  <a:lnTo>
                    <a:pt x="2527300" y="44450"/>
                  </a:lnTo>
                  <a:lnTo>
                    <a:pt x="2540000" y="44450"/>
                  </a:lnTo>
                  <a:lnTo>
                    <a:pt x="2540000" y="31750"/>
                  </a:lnTo>
                  <a:close/>
                </a:path>
                <a:path w="4714875" h="76200">
                  <a:moveTo>
                    <a:pt x="2628900" y="31750"/>
                  </a:moveTo>
                  <a:lnTo>
                    <a:pt x="2578100" y="31750"/>
                  </a:lnTo>
                  <a:lnTo>
                    <a:pt x="2578100" y="44450"/>
                  </a:lnTo>
                  <a:lnTo>
                    <a:pt x="2628900" y="44450"/>
                  </a:lnTo>
                  <a:lnTo>
                    <a:pt x="2628900" y="31750"/>
                  </a:lnTo>
                  <a:close/>
                </a:path>
                <a:path w="4714875" h="76200">
                  <a:moveTo>
                    <a:pt x="2679700" y="31750"/>
                  </a:moveTo>
                  <a:lnTo>
                    <a:pt x="2667000" y="31750"/>
                  </a:lnTo>
                  <a:lnTo>
                    <a:pt x="2667000" y="44450"/>
                  </a:lnTo>
                  <a:lnTo>
                    <a:pt x="2679700" y="44450"/>
                  </a:lnTo>
                  <a:lnTo>
                    <a:pt x="2679700" y="31750"/>
                  </a:lnTo>
                  <a:close/>
                </a:path>
                <a:path w="4714875" h="76200">
                  <a:moveTo>
                    <a:pt x="2768600" y="31750"/>
                  </a:moveTo>
                  <a:lnTo>
                    <a:pt x="2717800" y="31750"/>
                  </a:lnTo>
                  <a:lnTo>
                    <a:pt x="2717800" y="44450"/>
                  </a:lnTo>
                  <a:lnTo>
                    <a:pt x="2768600" y="44450"/>
                  </a:lnTo>
                  <a:lnTo>
                    <a:pt x="2768600" y="31750"/>
                  </a:lnTo>
                  <a:close/>
                </a:path>
                <a:path w="4714875" h="76200">
                  <a:moveTo>
                    <a:pt x="2819400" y="31750"/>
                  </a:moveTo>
                  <a:lnTo>
                    <a:pt x="2806700" y="31750"/>
                  </a:lnTo>
                  <a:lnTo>
                    <a:pt x="2806700" y="44450"/>
                  </a:lnTo>
                  <a:lnTo>
                    <a:pt x="2819400" y="44450"/>
                  </a:lnTo>
                  <a:lnTo>
                    <a:pt x="2819400" y="31750"/>
                  </a:lnTo>
                  <a:close/>
                </a:path>
                <a:path w="4714875" h="76200">
                  <a:moveTo>
                    <a:pt x="2908300" y="31750"/>
                  </a:moveTo>
                  <a:lnTo>
                    <a:pt x="2857500" y="31750"/>
                  </a:lnTo>
                  <a:lnTo>
                    <a:pt x="2857500" y="44450"/>
                  </a:lnTo>
                  <a:lnTo>
                    <a:pt x="2908300" y="44450"/>
                  </a:lnTo>
                  <a:lnTo>
                    <a:pt x="2908300" y="31750"/>
                  </a:lnTo>
                  <a:close/>
                </a:path>
                <a:path w="4714875" h="76200">
                  <a:moveTo>
                    <a:pt x="2959100" y="31750"/>
                  </a:moveTo>
                  <a:lnTo>
                    <a:pt x="2946400" y="31750"/>
                  </a:lnTo>
                  <a:lnTo>
                    <a:pt x="2946400" y="44450"/>
                  </a:lnTo>
                  <a:lnTo>
                    <a:pt x="2959100" y="44450"/>
                  </a:lnTo>
                  <a:lnTo>
                    <a:pt x="2959100" y="31750"/>
                  </a:lnTo>
                  <a:close/>
                </a:path>
                <a:path w="4714875" h="76200">
                  <a:moveTo>
                    <a:pt x="3048000" y="31750"/>
                  </a:moveTo>
                  <a:lnTo>
                    <a:pt x="2997200" y="31750"/>
                  </a:lnTo>
                  <a:lnTo>
                    <a:pt x="2997200" y="44450"/>
                  </a:lnTo>
                  <a:lnTo>
                    <a:pt x="3048000" y="44450"/>
                  </a:lnTo>
                  <a:lnTo>
                    <a:pt x="3048000" y="31750"/>
                  </a:lnTo>
                  <a:close/>
                </a:path>
                <a:path w="4714875" h="76200">
                  <a:moveTo>
                    <a:pt x="3098800" y="31750"/>
                  </a:moveTo>
                  <a:lnTo>
                    <a:pt x="3086100" y="31750"/>
                  </a:lnTo>
                  <a:lnTo>
                    <a:pt x="3086100" y="44450"/>
                  </a:lnTo>
                  <a:lnTo>
                    <a:pt x="3098800" y="44450"/>
                  </a:lnTo>
                  <a:lnTo>
                    <a:pt x="3098800" y="31750"/>
                  </a:lnTo>
                  <a:close/>
                </a:path>
                <a:path w="4714875" h="76200">
                  <a:moveTo>
                    <a:pt x="3187700" y="31750"/>
                  </a:moveTo>
                  <a:lnTo>
                    <a:pt x="3136900" y="31750"/>
                  </a:lnTo>
                  <a:lnTo>
                    <a:pt x="3136900" y="44450"/>
                  </a:lnTo>
                  <a:lnTo>
                    <a:pt x="3187700" y="44450"/>
                  </a:lnTo>
                  <a:lnTo>
                    <a:pt x="3187700" y="31750"/>
                  </a:lnTo>
                  <a:close/>
                </a:path>
                <a:path w="4714875" h="76200">
                  <a:moveTo>
                    <a:pt x="3238500" y="31750"/>
                  </a:moveTo>
                  <a:lnTo>
                    <a:pt x="3225800" y="31750"/>
                  </a:lnTo>
                  <a:lnTo>
                    <a:pt x="3225800" y="44450"/>
                  </a:lnTo>
                  <a:lnTo>
                    <a:pt x="3238500" y="44450"/>
                  </a:lnTo>
                  <a:lnTo>
                    <a:pt x="3238500" y="31750"/>
                  </a:lnTo>
                  <a:close/>
                </a:path>
                <a:path w="4714875" h="76200">
                  <a:moveTo>
                    <a:pt x="3327400" y="31750"/>
                  </a:moveTo>
                  <a:lnTo>
                    <a:pt x="3276600" y="31750"/>
                  </a:lnTo>
                  <a:lnTo>
                    <a:pt x="3276600" y="44450"/>
                  </a:lnTo>
                  <a:lnTo>
                    <a:pt x="3327400" y="44450"/>
                  </a:lnTo>
                  <a:lnTo>
                    <a:pt x="3327400" y="31750"/>
                  </a:lnTo>
                  <a:close/>
                </a:path>
                <a:path w="4714875" h="76200">
                  <a:moveTo>
                    <a:pt x="3378200" y="31750"/>
                  </a:moveTo>
                  <a:lnTo>
                    <a:pt x="3365500" y="31750"/>
                  </a:lnTo>
                  <a:lnTo>
                    <a:pt x="3365500" y="44450"/>
                  </a:lnTo>
                  <a:lnTo>
                    <a:pt x="3378200" y="44450"/>
                  </a:lnTo>
                  <a:lnTo>
                    <a:pt x="3378200" y="31750"/>
                  </a:lnTo>
                  <a:close/>
                </a:path>
                <a:path w="4714875" h="76200">
                  <a:moveTo>
                    <a:pt x="3467100" y="31750"/>
                  </a:moveTo>
                  <a:lnTo>
                    <a:pt x="3416300" y="31750"/>
                  </a:lnTo>
                  <a:lnTo>
                    <a:pt x="3416300" y="44450"/>
                  </a:lnTo>
                  <a:lnTo>
                    <a:pt x="3467100" y="44450"/>
                  </a:lnTo>
                  <a:lnTo>
                    <a:pt x="3467100" y="31750"/>
                  </a:lnTo>
                  <a:close/>
                </a:path>
                <a:path w="4714875" h="76200">
                  <a:moveTo>
                    <a:pt x="3517900" y="31750"/>
                  </a:moveTo>
                  <a:lnTo>
                    <a:pt x="3505200" y="31750"/>
                  </a:lnTo>
                  <a:lnTo>
                    <a:pt x="3505200" y="44450"/>
                  </a:lnTo>
                  <a:lnTo>
                    <a:pt x="3517900" y="44450"/>
                  </a:lnTo>
                  <a:lnTo>
                    <a:pt x="3517900" y="31750"/>
                  </a:lnTo>
                  <a:close/>
                </a:path>
                <a:path w="4714875" h="76200">
                  <a:moveTo>
                    <a:pt x="3606800" y="31750"/>
                  </a:moveTo>
                  <a:lnTo>
                    <a:pt x="3556000" y="31750"/>
                  </a:lnTo>
                  <a:lnTo>
                    <a:pt x="3556000" y="44450"/>
                  </a:lnTo>
                  <a:lnTo>
                    <a:pt x="3606800" y="44450"/>
                  </a:lnTo>
                  <a:lnTo>
                    <a:pt x="3606800" y="31750"/>
                  </a:lnTo>
                  <a:close/>
                </a:path>
                <a:path w="4714875" h="76200">
                  <a:moveTo>
                    <a:pt x="3657600" y="31750"/>
                  </a:moveTo>
                  <a:lnTo>
                    <a:pt x="3644900" y="31750"/>
                  </a:lnTo>
                  <a:lnTo>
                    <a:pt x="3644900" y="44450"/>
                  </a:lnTo>
                  <a:lnTo>
                    <a:pt x="3657600" y="44450"/>
                  </a:lnTo>
                  <a:lnTo>
                    <a:pt x="3657600" y="31750"/>
                  </a:lnTo>
                  <a:close/>
                </a:path>
                <a:path w="4714875" h="76200">
                  <a:moveTo>
                    <a:pt x="3746500" y="31750"/>
                  </a:moveTo>
                  <a:lnTo>
                    <a:pt x="3695700" y="31750"/>
                  </a:lnTo>
                  <a:lnTo>
                    <a:pt x="3695700" y="44450"/>
                  </a:lnTo>
                  <a:lnTo>
                    <a:pt x="3746500" y="44450"/>
                  </a:lnTo>
                  <a:lnTo>
                    <a:pt x="3746500" y="31750"/>
                  </a:lnTo>
                  <a:close/>
                </a:path>
                <a:path w="4714875" h="76200">
                  <a:moveTo>
                    <a:pt x="3797300" y="31750"/>
                  </a:moveTo>
                  <a:lnTo>
                    <a:pt x="3784600" y="31750"/>
                  </a:lnTo>
                  <a:lnTo>
                    <a:pt x="3784600" y="44450"/>
                  </a:lnTo>
                  <a:lnTo>
                    <a:pt x="3797300" y="44450"/>
                  </a:lnTo>
                  <a:lnTo>
                    <a:pt x="3797300" y="31750"/>
                  </a:lnTo>
                  <a:close/>
                </a:path>
                <a:path w="4714875" h="76200">
                  <a:moveTo>
                    <a:pt x="3886200" y="31750"/>
                  </a:moveTo>
                  <a:lnTo>
                    <a:pt x="3835400" y="31750"/>
                  </a:lnTo>
                  <a:lnTo>
                    <a:pt x="3835400" y="44450"/>
                  </a:lnTo>
                  <a:lnTo>
                    <a:pt x="3886200" y="44450"/>
                  </a:lnTo>
                  <a:lnTo>
                    <a:pt x="3886200" y="31750"/>
                  </a:lnTo>
                  <a:close/>
                </a:path>
                <a:path w="4714875" h="76200">
                  <a:moveTo>
                    <a:pt x="3937000" y="31750"/>
                  </a:moveTo>
                  <a:lnTo>
                    <a:pt x="3924300" y="31750"/>
                  </a:lnTo>
                  <a:lnTo>
                    <a:pt x="3924300" y="44450"/>
                  </a:lnTo>
                  <a:lnTo>
                    <a:pt x="3937000" y="44450"/>
                  </a:lnTo>
                  <a:lnTo>
                    <a:pt x="3937000" y="31750"/>
                  </a:lnTo>
                  <a:close/>
                </a:path>
                <a:path w="4714875" h="76200">
                  <a:moveTo>
                    <a:pt x="4025900" y="31750"/>
                  </a:moveTo>
                  <a:lnTo>
                    <a:pt x="3975100" y="31750"/>
                  </a:lnTo>
                  <a:lnTo>
                    <a:pt x="3975100" y="44450"/>
                  </a:lnTo>
                  <a:lnTo>
                    <a:pt x="4025900" y="44450"/>
                  </a:lnTo>
                  <a:lnTo>
                    <a:pt x="4025900" y="31750"/>
                  </a:lnTo>
                  <a:close/>
                </a:path>
                <a:path w="4714875" h="76200">
                  <a:moveTo>
                    <a:pt x="4076700" y="31750"/>
                  </a:moveTo>
                  <a:lnTo>
                    <a:pt x="4064000" y="31750"/>
                  </a:lnTo>
                  <a:lnTo>
                    <a:pt x="4064000" y="44450"/>
                  </a:lnTo>
                  <a:lnTo>
                    <a:pt x="4076700" y="44450"/>
                  </a:lnTo>
                  <a:lnTo>
                    <a:pt x="4076700" y="31750"/>
                  </a:lnTo>
                  <a:close/>
                </a:path>
                <a:path w="4714875" h="76200">
                  <a:moveTo>
                    <a:pt x="4165600" y="31750"/>
                  </a:moveTo>
                  <a:lnTo>
                    <a:pt x="4114800" y="31750"/>
                  </a:lnTo>
                  <a:lnTo>
                    <a:pt x="4114800" y="44450"/>
                  </a:lnTo>
                  <a:lnTo>
                    <a:pt x="4165600" y="44450"/>
                  </a:lnTo>
                  <a:lnTo>
                    <a:pt x="4165600" y="31750"/>
                  </a:lnTo>
                  <a:close/>
                </a:path>
                <a:path w="4714875" h="76200">
                  <a:moveTo>
                    <a:pt x="4216400" y="31750"/>
                  </a:moveTo>
                  <a:lnTo>
                    <a:pt x="4203700" y="31750"/>
                  </a:lnTo>
                  <a:lnTo>
                    <a:pt x="4203700" y="44450"/>
                  </a:lnTo>
                  <a:lnTo>
                    <a:pt x="4216400" y="44450"/>
                  </a:lnTo>
                  <a:lnTo>
                    <a:pt x="4216400" y="31750"/>
                  </a:lnTo>
                  <a:close/>
                </a:path>
                <a:path w="4714875" h="76200">
                  <a:moveTo>
                    <a:pt x="4305300" y="31750"/>
                  </a:moveTo>
                  <a:lnTo>
                    <a:pt x="4254500" y="31750"/>
                  </a:lnTo>
                  <a:lnTo>
                    <a:pt x="4254500" y="44450"/>
                  </a:lnTo>
                  <a:lnTo>
                    <a:pt x="4305300" y="44450"/>
                  </a:lnTo>
                  <a:lnTo>
                    <a:pt x="4305300" y="31750"/>
                  </a:lnTo>
                  <a:close/>
                </a:path>
                <a:path w="4714875" h="76200">
                  <a:moveTo>
                    <a:pt x="4356100" y="31750"/>
                  </a:moveTo>
                  <a:lnTo>
                    <a:pt x="4343400" y="31750"/>
                  </a:lnTo>
                  <a:lnTo>
                    <a:pt x="4343400" y="44450"/>
                  </a:lnTo>
                  <a:lnTo>
                    <a:pt x="4356100" y="44450"/>
                  </a:lnTo>
                  <a:lnTo>
                    <a:pt x="4356100" y="31750"/>
                  </a:lnTo>
                  <a:close/>
                </a:path>
                <a:path w="4714875" h="76200">
                  <a:moveTo>
                    <a:pt x="4445000" y="31750"/>
                  </a:moveTo>
                  <a:lnTo>
                    <a:pt x="4394200" y="31750"/>
                  </a:lnTo>
                  <a:lnTo>
                    <a:pt x="4394200" y="44450"/>
                  </a:lnTo>
                  <a:lnTo>
                    <a:pt x="4445000" y="44450"/>
                  </a:lnTo>
                  <a:lnTo>
                    <a:pt x="4445000" y="31750"/>
                  </a:lnTo>
                  <a:close/>
                </a:path>
                <a:path w="4714875" h="76200">
                  <a:moveTo>
                    <a:pt x="4495800" y="31750"/>
                  </a:moveTo>
                  <a:lnTo>
                    <a:pt x="4483100" y="31750"/>
                  </a:lnTo>
                  <a:lnTo>
                    <a:pt x="4483100" y="44450"/>
                  </a:lnTo>
                  <a:lnTo>
                    <a:pt x="4495800" y="44450"/>
                  </a:lnTo>
                  <a:lnTo>
                    <a:pt x="4495800" y="31750"/>
                  </a:lnTo>
                  <a:close/>
                </a:path>
                <a:path w="4714875" h="76200">
                  <a:moveTo>
                    <a:pt x="4584700" y="31750"/>
                  </a:moveTo>
                  <a:lnTo>
                    <a:pt x="4533900" y="31750"/>
                  </a:lnTo>
                  <a:lnTo>
                    <a:pt x="4533900" y="44450"/>
                  </a:lnTo>
                  <a:lnTo>
                    <a:pt x="4584700" y="44450"/>
                  </a:lnTo>
                  <a:lnTo>
                    <a:pt x="4584700" y="31750"/>
                  </a:lnTo>
                  <a:close/>
                </a:path>
                <a:path w="4714875" h="76200">
                  <a:moveTo>
                    <a:pt x="4635500" y="31750"/>
                  </a:moveTo>
                  <a:lnTo>
                    <a:pt x="4622800" y="31750"/>
                  </a:lnTo>
                  <a:lnTo>
                    <a:pt x="4622800" y="44450"/>
                  </a:lnTo>
                  <a:lnTo>
                    <a:pt x="4635500" y="44450"/>
                  </a:lnTo>
                  <a:lnTo>
                    <a:pt x="4635500" y="31750"/>
                  </a:lnTo>
                  <a:close/>
                </a:path>
                <a:path w="4714875" h="76200">
                  <a:moveTo>
                    <a:pt x="4638294" y="0"/>
                  </a:moveTo>
                  <a:lnTo>
                    <a:pt x="4638294" y="76200"/>
                  </a:lnTo>
                  <a:lnTo>
                    <a:pt x="4714494" y="38100"/>
                  </a:lnTo>
                  <a:lnTo>
                    <a:pt x="4638294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36407" y="4632960"/>
              <a:ext cx="2870200" cy="387350"/>
            </a:xfrm>
            <a:custGeom>
              <a:avLst/>
              <a:gdLst/>
              <a:ahLst/>
              <a:cxnLst/>
              <a:rect l="l" t="t" r="r" b="b"/>
              <a:pathLst>
                <a:path w="2870200" h="387350">
                  <a:moveTo>
                    <a:pt x="2869692" y="0"/>
                  </a:moveTo>
                  <a:lnTo>
                    <a:pt x="0" y="0"/>
                  </a:lnTo>
                  <a:lnTo>
                    <a:pt x="0" y="387095"/>
                  </a:lnTo>
                  <a:lnTo>
                    <a:pt x="2869692" y="387095"/>
                  </a:lnTo>
                  <a:lnTo>
                    <a:pt x="286969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842504" y="4662678"/>
            <a:ext cx="285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372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Runtime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85900" y="3424428"/>
            <a:ext cx="9225280" cy="1600835"/>
            <a:chOff x="1485900" y="3424428"/>
            <a:chExt cx="9225280" cy="1600835"/>
          </a:xfrm>
        </p:grpSpPr>
        <p:sp>
          <p:nvSpPr>
            <p:cNvPr id="28" name="object 28"/>
            <p:cNvSpPr/>
            <p:nvPr/>
          </p:nvSpPr>
          <p:spPr>
            <a:xfrm>
              <a:off x="7836408" y="4632960"/>
              <a:ext cx="2870200" cy="387350"/>
            </a:xfrm>
            <a:custGeom>
              <a:avLst/>
              <a:gdLst/>
              <a:ahLst/>
              <a:cxnLst/>
              <a:rect l="l" t="t" r="r" b="b"/>
              <a:pathLst>
                <a:path w="2870200" h="387350">
                  <a:moveTo>
                    <a:pt x="0" y="387095"/>
                  </a:moveTo>
                  <a:lnTo>
                    <a:pt x="2869692" y="387095"/>
                  </a:lnTo>
                  <a:lnTo>
                    <a:pt x="2869692" y="0"/>
                  </a:lnTo>
                  <a:lnTo>
                    <a:pt x="0" y="0"/>
                  </a:lnTo>
                  <a:lnTo>
                    <a:pt x="0" y="387095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85900" y="3424428"/>
              <a:ext cx="2125980" cy="344805"/>
            </a:xfrm>
            <a:custGeom>
              <a:avLst/>
              <a:gdLst/>
              <a:ahLst/>
              <a:cxnLst/>
              <a:rect l="l" t="t" r="r" b="b"/>
              <a:pathLst>
                <a:path w="2125979" h="344804">
                  <a:moveTo>
                    <a:pt x="2125979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2125979" y="344424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485900" y="3424428"/>
            <a:ext cx="2125980" cy="344805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etcd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485900" y="3418344"/>
            <a:ext cx="6811009" cy="1537970"/>
            <a:chOff x="1485900" y="3418344"/>
            <a:chExt cx="6811009" cy="1537970"/>
          </a:xfrm>
        </p:grpSpPr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7048" y="3418344"/>
              <a:ext cx="291084" cy="3110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5364" y="4700041"/>
              <a:ext cx="431292" cy="25600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53400" y="4700016"/>
              <a:ext cx="143255" cy="256031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485900" y="3980688"/>
              <a:ext cx="2125980" cy="344805"/>
            </a:xfrm>
            <a:custGeom>
              <a:avLst/>
              <a:gdLst/>
              <a:ahLst/>
              <a:cxnLst/>
              <a:rect l="l" t="t" r="r" b="b"/>
              <a:pathLst>
                <a:path w="2125979" h="344804">
                  <a:moveTo>
                    <a:pt x="2125979" y="0"/>
                  </a:moveTo>
                  <a:lnTo>
                    <a:pt x="0" y="0"/>
                  </a:lnTo>
                  <a:lnTo>
                    <a:pt x="0" y="344424"/>
                  </a:lnTo>
                  <a:lnTo>
                    <a:pt x="2125979" y="344424"/>
                  </a:lnTo>
                  <a:lnTo>
                    <a:pt x="2125979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485900" y="3980688"/>
            <a:ext cx="2125980" cy="344805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610235">
              <a:lnSpc>
                <a:spcPct val="100000"/>
              </a:lnSpc>
              <a:spcBef>
                <a:spcPts val="15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controller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485900" y="4498847"/>
            <a:ext cx="2125980" cy="344805"/>
          </a:xfrm>
          <a:custGeom>
            <a:avLst/>
            <a:gdLst/>
            <a:ahLst/>
            <a:cxnLst/>
            <a:rect l="l" t="t" r="r" b="b"/>
            <a:pathLst>
              <a:path w="2125979" h="344804">
                <a:moveTo>
                  <a:pt x="2125979" y="0"/>
                </a:moveTo>
                <a:lnTo>
                  <a:pt x="0" y="0"/>
                </a:lnTo>
                <a:lnTo>
                  <a:pt x="0" y="344424"/>
                </a:lnTo>
                <a:lnTo>
                  <a:pt x="2125979" y="344424"/>
                </a:lnTo>
                <a:lnTo>
                  <a:pt x="2125979" y="0"/>
                </a:lnTo>
                <a:close/>
              </a:path>
            </a:pathLst>
          </a:custGeom>
          <a:solidFill>
            <a:srgbClr val="00AFE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485900" y="4498847"/>
            <a:ext cx="2125980" cy="344805"/>
          </a:xfrm>
          <a:prstGeom prst="rect">
            <a:avLst/>
          </a:prstGeom>
          <a:ln w="9144">
            <a:solidFill>
              <a:srgbClr val="FF0066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608330">
              <a:lnSpc>
                <a:spcPct val="100000"/>
              </a:lnSpc>
              <a:spcBef>
                <a:spcPts val="16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scheduler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828019" y="4674108"/>
            <a:ext cx="722376" cy="30480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529186" y="4065030"/>
            <a:ext cx="9654540" cy="1360805"/>
            <a:chOff x="1529186" y="4065030"/>
            <a:chExt cx="9654540" cy="1360805"/>
          </a:xfrm>
        </p:grpSpPr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9186" y="4065030"/>
              <a:ext cx="240208" cy="23940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29186" y="4542261"/>
              <a:ext cx="240208" cy="2404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50296" y="5120640"/>
              <a:ext cx="432816" cy="304800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11142091" y="5108828"/>
            <a:ext cx="560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CRI-</a:t>
            </a:r>
            <a:r>
              <a:rPr sz="1800" b="1" spc="-50" dirty="0">
                <a:latin typeface="Calibri"/>
                <a:cs typeface="Calibri"/>
              </a:rPr>
              <a:t>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kubectl</a:t>
            </a:r>
          </a:p>
        </p:txBody>
      </p:sp>
      <p:sp>
        <p:nvSpPr>
          <p:cNvPr id="3" name="object 3"/>
          <p:cNvSpPr/>
          <p:nvPr/>
        </p:nvSpPr>
        <p:spPr>
          <a:xfrm>
            <a:off x="7821233" y="2111414"/>
            <a:ext cx="763270" cy="761365"/>
          </a:xfrm>
          <a:custGeom>
            <a:avLst/>
            <a:gdLst/>
            <a:ahLst/>
            <a:cxnLst/>
            <a:rect l="l" t="t" r="r" b="b"/>
            <a:pathLst>
              <a:path w="763270" h="761364">
                <a:moveTo>
                  <a:pt x="331756" y="0"/>
                </a:moveTo>
                <a:lnTo>
                  <a:pt x="222124" y="108507"/>
                </a:lnTo>
                <a:lnTo>
                  <a:pt x="214661" y="130035"/>
                </a:lnTo>
                <a:lnTo>
                  <a:pt x="226056" y="152278"/>
                </a:lnTo>
                <a:lnTo>
                  <a:pt x="249070" y="169524"/>
                </a:lnTo>
                <a:lnTo>
                  <a:pt x="276463" y="176066"/>
                </a:lnTo>
                <a:lnTo>
                  <a:pt x="315713" y="188332"/>
                </a:lnTo>
                <a:lnTo>
                  <a:pt x="337357" y="220670"/>
                </a:lnTo>
                <a:lnTo>
                  <a:pt x="338802" y="262106"/>
                </a:lnTo>
                <a:lnTo>
                  <a:pt x="317456" y="301669"/>
                </a:lnTo>
                <a:lnTo>
                  <a:pt x="310783" y="308330"/>
                </a:lnTo>
                <a:lnTo>
                  <a:pt x="270847" y="329933"/>
                </a:lnTo>
                <a:lnTo>
                  <a:pt x="228678" y="329145"/>
                </a:lnTo>
                <a:lnTo>
                  <a:pt x="195624" y="308196"/>
                </a:lnTo>
                <a:lnTo>
                  <a:pt x="183038" y="269317"/>
                </a:lnTo>
                <a:lnTo>
                  <a:pt x="176483" y="241975"/>
                </a:lnTo>
                <a:lnTo>
                  <a:pt x="159204" y="219004"/>
                </a:lnTo>
                <a:lnTo>
                  <a:pt x="136921" y="207630"/>
                </a:lnTo>
                <a:lnTo>
                  <a:pt x="115352" y="215079"/>
                </a:lnTo>
                <a:lnTo>
                  <a:pt x="0" y="331167"/>
                </a:lnTo>
                <a:lnTo>
                  <a:pt x="162064" y="492929"/>
                </a:lnTo>
                <a:lnTo>
                  <a:pt x="169527" y="514457"/>
                </a:lnTo>
                <a:lnTo>
                  <a:pt x="158132" y="536700"/>
                </a:lnTo>
                <a:lnTo>
                  <a:pt x="135118" y="553946"/>
                </a:lnTo>
                <a:lnTo>
                  <a:pt x="107725" y="560488"/>
                </a:lnTo>
                <a:lnTo>
                  <a:pt x="68773" y="573052"/>
                </a:lnTo>
                <a:lnTo>
                  <a:pt x="47785" y="606043"/>
                </a:lnTo>
                <a:lnTo>
                  <a:pt x="46995" y="648134"/>
                </a:lnTo>
                <a:lnTo>
                  <a:pt x="68639" y="687995"/>
                </a:lnTo>
                <a:lnTo>
                  <a:pt x="75312" y="694655"/>
                </a:lnTo>
                <a:lnTo>
                  <a:pt x="114949" y="715961"/>
                </a:lnTo>
                <a:lnTo>
                  <a:pt x="156464" y="714519"/>
                </a:lnTo>
                <a:lnTo>
                  <a:pt x="188862" y="692916"/>
                </a:lnTo>
                <a:lnTo>
                  <a:pt x="201151" y="653739"/>
                </a:lnTo>
                <a:lnTo>
                  <a:pt x="207705" y="626397"/>
                </a:lnTo>
                <a:lnTo>
                  <a:pt x="224984" y="603426"/>
                </a:lnTo>
                <a:lnTo>
                  <a:pt x="247268" y="592053"/>
                </a:lnTo>
                <a:lnTo>
                  <a:pt x="268837" y="599501"/>
                </a:lnTo>
                <a:lnTo>
                  <a:pt x="430901" y="761263"/>
                </a:lnTo>
                <a:lnTo>
                  <a:pt x="547207" y="645175"/>
                </a:lnTo>
                <a:lnTo>
                  <a:pt x="554804" y="623647"/>
                </a:lnTo>
                <a:lnTo>
                  <a:pt x="543632" y="601404"/>
                </a:lnTo>
                <a:lnTo>
                  <a:pt x="520663" y="584158"/>
                </a:lnTo>
                <a:lnTo>
                  <a:pt x="492867" y="577616"/>
                </a:lnTo>
                <a:lnTo>
                  <a:pt x="453617" y="565350"/>
                </a:lnTo>
                <a:lnTo>
                  <a:pt x="431974" y="533012"/>
                </a:lnTo>
                <a:lnTo>
                  <a:pt x="430529" y="491576"/>
                </a:lnTo>
                <a:lnTo>
                  <a:pt x="451875" y="452013"/>
                </a:lnTo>
                <a:lnTo>
                  <a:pt x="458548" y="445352"/>
                </a:lnTo>
                <a:lnTo>
                  <a:pt x="498483" y="423749"/>
                </a:lnTo>
                <a:lnTo>
                  <a:pt x="540653" y="424537"/>
                </a:lnTo>
                <a:lnTo>
                  <a:pt x="573706" y="445486"/>
                </a:lnTo>
                <a:lnTo>
                  <a:pt x="586293" y="484365"/>
                </a:lnTo>
                <a:lnTo>
                  <a:pt x="592847" y="511707"/>
                </a:lnTo>
                <a:lnTo>
                  <a:pt x="610126" y="534678"/>
                </a:lnTo>
                <a:lnTo>
                  <a:pt x="632410" y="546052"/>
                </a:lnTo>
                <a:lnTo>
                  <a:pt x="653979" y="538603"/>
                </a:lnTo>
                <a:lnTo>
                  <a:pt x="762658" y="430127"/>
                </a:lnTo>
                <a:lnTo>
                  <a:pt x="600593" y="268365"/>
                </a:lnTo>
                <a:lnTo>
                  <a:pt x="593130" y="246837"/>
                </a:lnTo>
                <a:lnTo>
                  <a:pt x="604525" y="224595"/>
                </a:lnTo>
                <a:lnTo>
                  <a:pt x="627539" y="207348"/>
                </a:lnTo>
                <a:lnTo>
                  <a:pt x="654932" y="200806"/>
                </a:lnTo>
                <a:lnTo>
                  <a:pt x="693885" y="188243"/>
                </a:lnTo>
                <a:lnTo>
                  <a:pt x="714873" y="155251"/>
                </a:lnTo>
                <a:lnTo>
                  <a:pt x="715662" y="113160"/>
                </a:lnTo>
                <a:lnTo>
                  <a:pt x="694019" y="73300"/>
                </a:lnTo>
                <a:lnTo>
                  <a:pt x="687345" y="66639"/>
                </a:lnTo>
                <a:lnTo>
                  <a:pt x="647708" y="45316"/>
                </a:lnTo>
                <a:lnTo>
                  <a:pt x="606194" y="46752"/>
                </a:lnTo>
                <a:lnTo>
                  <a:pt x="573796" y="68361"/>
                </a:lnTo>
                <a:lnTo>
                  <a:pt x="561507" y="107555"/>
                </a:lnTo>
                <a:lnTo>
                  <a:pt x="554953" y="134897"/>
                </a:lnTo>
                <a:lnTo>
                  <a:pt x="537674" y="157868"/>
                </a:lnTo>
                <a:lnTo>
                  <a:pt x="515390" y="169242"/>
                </a:lnTo>
                <a:lnTo>
                  <a:pt x="493821" y="161793"/>
                </a:lnTo>
                <a:lnTo>
                  <a:pt x="331756" y="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851525" y="3406559"/>
            <a:ext cx="717550" cy="672465"/>
          </a:xfrm>
          <a:custGeom>
            <a:avLst/>
            <a:gdLst/>
            <a:ahLst/>
            <a:cxnLst/>
            <a:rect l="l" t="t" r="r" b="b"/>
            <a:pathLst>
              <a:path w="717550" h="672464">
                <a:moveTo>
                  <a:pt x="461380" y="455819"/>
                </a:moveTo>
                <a:lnTo>
                  <a:pt x="408230" y="455819"/>
                </a:lnTo>
                <a:lnTo>
                  <a:pt x="509283" y="556682"/>
                </a:lnTo>
                <a:lnTo>
                  <a:pt x="500345" y="580084"/>
                </a:lnTo>
                <a:lnTo>
                  <a:pt x="506065" y="628672"/>
                </a:lnTo>
                <a:lnTo>
                  <a:pt x="545866" y="666525"/>
                </a:lnTo>
                <a:lnTo>
                  <a:pt x="574585" y="672056"/>
                </a:lnTo>
                <a:lnTo>
                  <a:pt x="603304" y="666525"/>
                </a:lnTo>
                <a:lnTo>
                  <a:pt x="628448" y="649933"/>
                </a:lnTo>
                <a:lnTo>
                  <a:pt x="645071" y="624836"/>
                </a:lnTo>
                <a:lnTo>
                  <a:pt x="650613" y="596171"/>
                </a:lnTo>
                <a:lnTo>
                  <a:pt x="645071" y="567506"/>
                </a:lnTo>
                <a:lnTo>
                  <a:pt x="628448" y="542409"/>
                </a:lnTo>
                <a:lnTo>
                  <a:pt x="612253" y="530990"/>
                </a:lnTo>
                <a:lnTo>
                  <a:pt x="535976" y="530990"/>
                </a:lnTo>
                <a:lnTo>
                  <a:pt x="461380" y="455819"/>
                </a:lnTo>
                <a:close/>
              </a:path>
              <a:path w="717550" h="672464">
                <a:moveTo>
                  <a:pt x="133316" y="520048"/>
                </a:moveTo>
                <a:lnTo>
                  <a:pt x="109617" y="526827"/>
                </a:lnTo>
                <a:lnTo>
                  <a:pt x="88867" y="541457"/>
                </a:lnTo>
                <a:lnTo>
                  <a:pt x="72244" y="566554"/>
                </a:lnTo>
                <a:lnTo>
                  <a:pt x="66702" y="595219"/>
                </a:lnTo>
                <a:lnTo>
                  <a:pt x="72244" y="623885"/>
                </a:lnTo>
                <a:lnTo>
                  <a:pt x="88867" y="648981"/>
                </a:lnTo>
                <a:lnTo>
                  <a:pt x="114011" y="665574"/>
                </a:lnTo>
                <a:lnTo>
                  <a:pt x="142730" y="671105"/>
                </a:lnTo>
                <a:lnTo>
                  <a:pt x="171449" y="665574"/>
                </a:lnTo>
                <a:lnTo>
                  <a:pt x="196593" y="648981"/>
                </a:lnTo>
                <a:lnTo>
                  <a:pt x="211250" y="628271"/>
                </a:lnTo>
                <a:lnTo>
                  <a:pt x="218042" y="604616"/>
                </a:lnTo>
                <a:lnTo>
                  <a:pt x="216970" y="580069"/>
                </a:lnTo>
                <a:lnTo>
                  <a:pt x="208032" y="556682"/>
                </a:lnTo>
                <a:lnTo>
                  <a:pt x="234725" y="530039"/>
                </a:lnTo>
                <a:lnTo>
                  <a:pt x="181339" y="530039"/>
                </a:lnTo>
                <a:lnTo>
                  <a:pt x="157909" y="521118"/>
                </a:lnTo>
                <a:lnTo>
                  <a:pt x="133316" y="520048"/>
                </a:lnTo>
                <a:close/>
              </a:path>
              <a:path w="717550" h="672464">
                <a:moveTo>
                  <a:pt x="583999" y="520999"/>
                </a:moveTo>
                <a:lnTo>
                  <a:pt x="559406" y="522070"/>
                </a:lnTo>
                <a:lnTo>
                  <a:pt x="535976" y="530990"/>
                </a:lnTo>
                <a:lnTo>
                  <a:pt x="612253" y="530990"/>
                </a:lnTo>
                <a:lnTo>
                  <a:pt x="607698" y="527779"/>
                </a:lnTo>
                <a:lnTo>
                  <a:pt x="583999" y="520999"/>
                </a:lnTo>
                <a:close/>
              </a:path>
              <a:path w="717550" h="672464">
                <a:moveTo>
                  <a:pt x="237003" y="309282"/>
                </a:moveTo>
                <a:lnTo>
                  <a:pt x="136533" y="309282"/>
                </a:lnTo>
                <a:lnTo>
                  <a:pt x="262372" y="360665"/>
                </a:lnTo>
                <a:lnTo>
                  <a:pt x="261419" y="364471"/>
                </a:lnTo>
                <a:lnTo>
                  <a:pt x="266304" y="403365"/>
                </a:lnTo>
                <a:lnTo>
                  <a:pt x="280485" y="430127"/>
                </a:lnTo>
                <a:lnTo>
                  <a:pt x="181339" y="530039"/>
                </a:lnTo>
                <a:lnTo>
                  <a:pt x="234725" y="530039"/>
                </a:lnTo>
                <a:lnTo>
                  <a:pt x="309085" y="455819"/>
                </a:lnTo>
                <a:lnTo>
                  <a:pt x="461380" y="455819"/>
                </a:lnTo>
                <a:lnTo>
                  <a:pt x="436830" y="431079"/>
                </a:lnTo>
                <a:lnTo>
                  <a:pt x="445037" y="418411"/>
                </a:lnTo>
                <a:lnTo>
                  <a:pt x="451011" y="404674"/>
                </a:lnTo>
                <a:lnTo>
                  <a:pt x="454660" y="389865"/>
                </a:lnTo>
                <a:lnTo>
                  <a:pt x="455896" y="373986"/>
                </a:lnTo>
                <a:lnTo>
                  <a:pt x="455896" y="365423"/>
                </a:lnTo>
                <a:lnTo>
                  <a:pt x="454943" y="361616"/>
                </a:lnTo>
                <a:lnTo>
                  <a:pt x="541166" y="326409"/>
                </a:lnTo>
                <a:lnTo>
                  <a:pt x="441597" y="326409"/>
                </a:lnTo>
                <a:lnTo>
                  <a:pt x="440889" y="325458"/>
                </a:lnTo>
                <a:lnTo>
                  <a:pt x="275718" y="325458"/>
                </a:lnTo>
                <a:lnTo>
                  <a:pt x="237003" y="309282"/>
                </a:lnTo>
                <a:close/>
              </a:path>
              <a:path w="717550" h="672464">
                <a:moveTo>
                  <a:pt x="408230" y="455819"/>
                </a:moveTo>
                <a:lnTo>
                  <a:pt x="309085" y="455819"/>
                </a:lnTo>
                <a:lnTo>
                  <a:pt x="320152" y="461513"/>
                </a:lnTo>
                <a:lnTo>
                  <a:pt x="331845" y="465691"/>
                </a:lnTo>
                <a:lnTo>
                  <a:pt x="344075" y="468263"/>
                </a:lnTo>
                <a:lnTo>
                  <a:pt x="356751" y="469140"/>
                </a:lnTo>
                <a:lnTo>
                  <a:pt x="360564" y="469140"/>
                </a:lnTo>
                <a:lnTo>
                  <a:pt x="373240" y="468263"/>
                </a:lnTo>
                <a:lnTo>
                  <a:pt x="385470" y="465691"/>
                </a:lnTo>
                <a:lnTo>
                  <a:pt x="397163" y="461513"/>
                </a:lnTo>
                <a:lnTo>
                  <a:pt x="408230" y="455819"/>
                </a:lnTo>
                <a:close/>
              </a:path>
              <a:path w="717550" h="672464">
                <a:moveTo>
                  <a:pt x="700042" y="310233"/>
                </a:moveTo>
                <a:lnTo>
                  <a:pt x="580782" y="310233"/>
                </a:lnTo>
                <a:lnTo>
                  <a:pt x="598671" y="327212"/>
                </a:lnTo>
                <a:lnTo>
                  <a:pt x="620940" y="337590"/>
                </a:lnTo>
                <a:lnTo>
                  <a:pt x="645533" y="340474"/>
                </a:lnTo>
                <a:lnTo>
                  <a:pt x="670394" y="334973"/>
                </a:lnTo>
                <a:lnTo>
                  <a:pt x="695166" y="317623"/>
                </a:lnTo>
                <a:lnTo>
                  <a:pt x="700042" y="310233"/>
                </a:lnTo>
                <a:close/>
              </a:path>
              <a:path w="717550" h="672464">
                <a:moveTo>
                  <a:pt x="76176" y="187276"/>
                </a:moveTo>
                <a:lnTo>
                  <a:pt x="47398" y="192956"/>
                </a:lnTo>
                <a:lnTo>
                  <a:pt x="22909" y="208983"/>
                </a:lnTo>
                <a:lnTo>
                  <a:pt x="5928" y="234110"/>
                </a:lnTo>
                <a:lnTo>
                  <a:pt x="0" y="263905"/>
                </a:lnTo>
                <a:lnTo>
                  <a:pt x="5690" y="292630"/>
                </a:lnTo>
                <a:lnTo>
                  <a:pt x="21747" y="317072"/>
                </a:lnTo>
                <a:lnTo>
                  <a:pt x="46921" y="334022"/>
                </a:lnTo>
                <a:lnTo>
                  <a:pt x="71782" y="339657"/>
                </a:lnTo>
                <a:lnTo>
                  <a:pt x="96374" y="336995"/>
                </a:lnTo>
                <a:lnTo>
                  <a:pt x="118644" y="326662"/>
                </a:lnTo>
                <a:lnTo>
                  <a:pt x="136533" y="309282"/>
                </a:lnTo>
                <a:lnTo>
                  <a:pt x="237003" y="309282"/>
                </a:lnTo>
                <a:lnTo>
                  <a:pt x="152740" y="274075"/>
                </a:lnTo>
                <a:lnTo>
                  <a:pt x="152144" y="249260"/>
                </a:lnTo>
                <a:lnTo>
                  <a:pt x="143683" y="226141"/>
                </a:lnTo>
                <a:lnTo>
                  <a:pt x="128072" y="206768"/>
                </a:lnTo>
                <a:lnTo>
                  <a:pt x="106027" y="193194"/>
                </a:lnTo>
                <a:lnTo>
                  <a:pt x="76176" y="187276"/>
                </a:lnTo>
                <a:close/>
              </a:path>
              <a:path w="717550" h="672464">
                <a:moveTo>
                  <a:pt x="641139" y="188228"/>
                </a:moveTo>
                <a:lnTo>
                  <a:pt x="589645" y="207720"/>
                </a:lnTo>
                <a:lnTo>
                  <a:pt x="565305" y="250212"/>
                </a:lnTo>
                <a:lnTo>
                  <a:pt x="564575" y="275026"/>
                </a:lnTo>
                <a:lnTo>
                  <a:pt x="441597" y="326409"/>
                </a:lnTo>
                <a:lnTo>
                  <a:pt x="541166" y="326409"/>
                </a:lnTo>
                <a:lnTo>
                  <a:pt x="580782" y="310233"/>
                </a:lnTo>
                <a:lnTo>
                  <a:pt x="700042" y="310233"/>
                </a:lnTo>
                <a:lnTo>
                  <a:pt x="711268" y="293224"/>
                </a:lnTo>
                <a:lnTo>
                  <a:pt x="717181" y="264723"/>
                </a:lnTo>
                <a:lnTo>
                  <a:pt x="711387" y="235062"/>
                </a:lnTo>
                <a:lnTo>
                  <a:pt x="694406" y="209935"/>
                </a:lnTo>
                <a:lnTo>
                  <a:pt x="669917" y="193907"/>
                </a:lnTo>
                <a:lnTo>
                  <a:pt x="641139" y="188228"/>
                </a:lnTo>
                <a:close/>
              </a:path>
              <a:path w="717550" h="672464">
                <a:moveTo>
                  <a:pt x="358657" y="0"/>
                </a:moveTo>
                <a:lnTo>
                  <a:pt x="329045" y="6011"/>
                </a:lnTo>
                <a:lnTo>
                  <a:pt x="304795" y="22377"/>
                </a:lnTo>
                <a:lnTo>
                  <a:pt x="288410" y="46592"/>
                </a:lnTo>
                <a:lnTo>
                  <a:pt x="282392" y="76154"/>
                </a:lnTo>
                <a:lnTo>
                  <a:pt x="286771" y="101251"/>
                </a:lnTo>
                <a:lnTo>
                  <a:pt x="298836" y="122780"/>
                </a:lnTo>
                <a:lnTo>
                  <a:pt x="316979" y="139313"/>
                </a:lnTo>
                <a:lnTo>
                  <a:pt x="339591" y="149423"/>
                </a:lnTo>
                <a:lnTo>
                  <a:pt x="339591" y="280735"/>
                </a:lnTo>
                <a:lnTo>
                  <a:pt x="319824" y="286519"/>
                </a:lnTo>
                <a:lnTo>
                  <a:pt x="302292" y="296317"/>
                </a:lnTo>
                <a:lnTo>
                  <a:pt x="287441" y="309505"/>
                </a:lnTo>
                <a:lnTo>
                  <a:pt x="275718" y="325458"/>
                </a:lnTo>
                <a:lnTo>
                  <a:pt x="440889" y="325458"/>
                </a:lnTo>
                <a:lnTo>
                  <a:pt x="429740" y="310456"/>
                </a:lnTo>
                <a:lnTo>
                  <a:pt x="414665" y="297268"/>
                </a:lnTo>
                <a:lnTo>
                  <a:pt x="397088" y="287471"/>
                </a:lnTo>
                <a:lnTo>
                  <a:pt x="377724" y="281687"/>
                </a:lnTo>
                <a:lnTo>
                  <a:pt x="377724" y="149423"/>
                </a:lnTo>
                <a:lnTo>
                  <a:pt x="400336" y="139313"/>
                </a:lnTo>
                <a:lnTo>
                  <a:pt x="418479" y="122780"/>
                </a:lnTo>
                <a:lnTo>
                  <a:pt x="430544" y="101251"/>
                </a:lnTo>
                <a:lnTo>
                  <a:pt x="434923" y="76154"/>
                </a:lnTo>
                <a:lnTo>
                  <a:pt x="428905" y="46592"/>
                </a:lnTo>
                <a:lnTo>
                  <a:pt x="412520" y="22377"/>
                </a:lnTo>
                <a:lnTo>
                  <a:pt x="388270" y="6011"/>
                </a:lnTo>
                <a:lnTo>
                  <a:pt x="358657" y="0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60347" y="2263101"/>
            <a:ext cx="3991610" cy="594995"/>
            <a:chOff x="1260347" y="2263101"/>
            <a:chExt cx="3991610" cy="5949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6067" y="2287536"/>
              <a:ext cx="3945635" cy="4815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0347" y="2263101"/>
              <a:ext cx="3648455" cy="59439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65503" y="2327148"/>
            <a:ext cx="3831590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kubectl run</a:t>
            </a:r>
            <a:r>
              <a:rPr sz="18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hello-minikube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60347" y="3494494"/>
            <a:ext cx="3991610" cy="594995"/>
            <a:chOff x="1260347" y="3494494"/>
            <a:chExt cx="3991610" cy="59499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067" y="3517417"/>
              <a:ext cx="3945635" cy="48308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0347" y="3494494"/>
              <a:ext cx="2895600" cy="59439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365503" y="3557015"/>
            <a:ext cx="3831590" cy="37084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302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kubectl</a:t>
            </a:r>
            <a:r>
              <a:rPr sz="18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cluster-</a:t>
            </a:r>
            <a:r>
              <a:rPr sz="1800" spc="-20" dirty="0">
                <a:solidFill>
                  <a:srgbClr val="D9D9D9"/>
                </a:solidFill>
                <a:latin typeface="Consolas"/>
                <a:cs typeface="Consolas"/>
              </a:rPr>
              <a:t>info</a:t>
            </a:r>
            <a:endParaRPr sz="1800">
              <a:latin typeface="Consolas"/>
              <a:cs typeface="Consola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60347" y="4681689"/>
            <a:ext cx="3991610" cy="594995"/>
            <a:chOff x="1260347" y="4681689"/>
            <a:chExt cx="3991610" cy="59499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06067" y="4706124"/>
              <a:ext cx="3945635" cy="48157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0347" y="4681689"/>
              <a:ext cx="2519172" cy="59439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365503" y="4745735"/>
            <a:ext cx="3831590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238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4"/>
              </a:spcBef>
            </a:pP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kubectl</a:t>
            </a:r>
            <a:r>
              <a:rPr sz="1800" spc="-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get</a:t>
            </a:r>
            <a:r>
              <a:rPr sz="1800" spc="-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nodes</a:t>
            </a:r>
            <a:endParaRPr sz="1800">
              <a:latin typeface="Consolas"/>
              <a:cs typeface="Consola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95577" y="4554753"/>
            <a:ext cx="629285" cy="749935"/>
          </a:xfrm>
          <a:custGeom>
            <a:avLst/>
            <a:gdLst/>
            <a:ahLst/>
            <a:cxnLst/>
            <a:rect l="l" t="t" r="r" b="b"/>
            <a:pathLst>
              <a:path w="629284" h="749935">
                <a:moveTo>
                  <a:pt x="295529" y="413943"/>
                </a:moveTo>
                <a:lnTo>
                  <a:pt x="0" y="235051"/>
                </a:lnTo>
                <a:lnTo>
                  <a:pt x="0" y="266458"/>
                </a:lnTo>
                <a:lnTo>
                  <a:pt x="0" y="570953"/>
                </a:lnTo>
                <a:lnTo>
                  <a:pt x="295529" y="749846"/>
                </a:lnTo>
                <a:lnTo>
                  <a:pt x="295529" y="413943"/>
                </a:lnTo>
                <a:close/>
              </a:path>
              <a:path w="629284" h="749935">
                <a:moveTo>
                  <a:pt x="457593" y="294055"/>
                </a:moveTo>
                <a:lnTo>
                  <a:pt x="143002" y="103746"/>
                </a:lnTo>
                <a:lnTo>
                  <a:pt x="0" y="190334"/>
                </a:lnTo>
                <a:lnTo>
                  <a:pt x="314604" y="380644"/>
                </a:lnTo>
                <a:lnTo>
                  <a:pt x="457593" y="294055"/>
                </a:lnTo>
                <a:close/>
              </a:path>
              <a:path w="629284" h="749935">
                <a:moveTo>
                  <a:pt x="629196" y="235051"/>
                </a:moveTo>
                <a:lnTo>
                  <a:pt x="438531" y="350469"/>
                </a:lnTo>
                <a:lnTo>
                  <a:pt x="438531" y="399669"/>
                </a:lnTo>
                <a:lnTo>
                  <a:pt x="438531" y="466280"/>
                </a:lnTo>
                <a:lnTo>
                  <a:pt x="371792" y="504342"/>
                </a:lnTo>
                <a:lnTo>
                  <a:pt x="371792" y="437730"/>
                </a:lnTo>
                <a:lnTo>
                  <a:pt x="438531" y="399669"/>
                </a:lnTo>
                <a:lnTo>
                  <a:pt x="438531" y="350469"/>
                </a:lnTo>
                <a:lnTo>
                  <a:pt x="333667" y="413943"/>
                </a:lnTo>
                <a:lnTo>
                  <a:pt x="333667" y="749846"/>
                </a:lnTo>
                <a:lnTo>
                  <a:pt x="629196" y="570953"/>
                </a:lnTo>
                <a:lnTo>
                  <a:pt x="629196" y="504342"/>
                </a:lnTo>
                <a:lnTo>
                  <a:pt x="629196" y="399669"/>
                </a:lnTo>
                <a:lnTo>
                  <a:pt x="629196" y="235051"/>
                </a:lnTo>
                <a:close/>
              </a:path>
              <a:path w="629284" h="749935">
                <a:moveTo>
                  <a:pt x="629196" y="190334"/>
                </a:moveTo>
                <a:lnTo>
                  <a:pt x="314604" y="0"/>
                </a:lnTo>
                <a:lnTo>
                  <a:pt x="179222" y="81864"/>
                </a:lnTo>
                <a:lnTo>
                  <a:pt x="493826" y="272173"/>
                </a:lnTo>
                <a:lnTo>
                  <a:pt x="629196" y="190334"/>
                </a:lnTo>
                <a:close/>
              </a:path>
            </a:pathLst>
          </a:custGeom>
          <a:solidFill>
            <a:srgbClr val="2583C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2535935" y="5765291"/>
            <a:ext cx="7679690" cy="594995"/>
            <a:chOff x="2535935" y="5765291"/>
            <a:chExt cx="7679690" cy="59499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81655" y="5789675"/>
              <a:ext cx="7633716" cy="4815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5935" y="5765291"/>
              <a:ext cx="7408163" cy="59439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641092" y="5829300"/>
            <a:ext cx="7519670" cy="36893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3019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59"/>
              </a:spcBef>
            </a:pP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kubectl</a:t>
            </a:r>
            <a:r>
              <a:rPr sz="18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8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my-web-</a:t>
            </a: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r>
              <a:rPr sz="18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-image=my-web-</a:t>
            </a: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r>
              <a:rPr sz="18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8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800" spc="-10" dirty="0">
                <a:solidFill>
                  <a:srgbClr val="D9D9D9"/>
                </a:solidFill>
                <a:latin typeface="Consolas"/>
                <a:cs typeface="Consolas"/>
              </a:rPr>
              <a:t>replicas=100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059" y="271983"/>
            <a:ext cx="34893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 is</a:t>
            </a:r>
            <a:r>
              <a:rPr spc="-15" dirty="0"/>
              <a:t> </a:t>
            </a:r>
            <a:r>
              <a:rPr dirty="0"/>
              <a:t>it</a:t>
            </a:r>
            <a:r>
              <a:rPr spc="-10" dirty="0"/>
              <a:t> done?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3587" y="1711451"/>
            <a:ext cx="3439795" cy="22021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240029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docker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ansible</a:t>
            </a:r>
            <a:endParaRPr sz="1200">
              <a:latin typeface="Courier New"/>
              <a:cs typeface="Courier New"/>
            </a:endParaRPr>
          </a:p>
          <a:p>
            <a:pPr marL="240029" marR="1534795">
              <a:lnSpc>
                <a:spcPct val="189400"/>
              </a:lnSpc>
              <a:spcBef>
                <a:spcPts val="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docker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mongodb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docker run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redis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docker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nodejs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docker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nodejs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docker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nodejs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68258" y="-6095"/>
            <a:ext cx="5285740" cy="1570355"/>
            <a:chOff x="5668258" y="-6095"/>
            <a:chExt cx="5285740" cy="1570355"/>
          </a:xfrm>
        </p:grpSpPr>
        <p:sp>
          <p:nvSpPr>
            <p:cNvPr id="5" name="object 5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3381873" y="1349248"/>
                  </a:moveTo>
                  <a:lnTo>
                    <a:pt x="2013336" y="1349248"/>
                  </a:lnTo>
                  <a:lnTo>
                    <a:pt x="2046635" y="1375651"/>
                  </a:lnTo>
                  <a:lnTo>
                    <a:pt x="2082890" y="1400570"/>
                  </a:lnTo>
                  <a:lnTo>
                    <a:pt x="2121892" y="1423908"/>
                  </a:lnTo>
                  <a:lnTo>
                    <a:pt x="2163525" y="1445625"/>
                  </a:lnTo>
                  <a:lnTo>
                    <a:pt x="2207614" y="1465643"/>
                  </a:lnTo>
                  <a:lnTo>
                    <a:pt x="2253997" y="1483893"/>
                  </a:lnTo>
                  <a:lnTo>
                    <a:pt x="2302512" y="1500306"/>
                  </a:lnTo>
                  <a:lnTo>
                    <a:pt x="2352997" y="1514815"/>
                  </a:lnTo>
                  <a:lnTo>
                    <a:pt x="2405291" y="1527350"/>
                  </a:lnTo>
                  <a:lnTo>
                    <a:pt x="2459233" y="1537842"/>
                  </a:lnTo>
                  <a:lnTo>
                    <a:pt x="2513723" y="1546126"/>
                  </a:lnTo>
                  <a:lnTo>
                    <a:pt x="2568313" y="1552211"/>
                  </a:lnTo>
                  <a:lnTo>
                    <a:pt x="2622852" y="1556144"/>
                  </a:lnTo>
                  <a:lnTo>
                    <a:pt x="2677186" y="1557972"/>
                  </a:lnTo>
                  <a:lnTo>
                    <a:pt x="2731164" y="1557742"/>
                  </a:lnTo>
                  <a:lnTo>
                    <a:pt x="2784631" y="1555499"/>
                  </a:lnTo>
                  <a:lnTo>
                    <a:pt x="2837436" y="1551292"/>
                  </a:lnTo>
                  <a:lnTo>
                    <a:pt x="2889425" y="1545166"/>
                  </a:lnTo>
                  <a:lnTo>
                    <a:pt x="2940445" y="1537168"/>
                  </a:lnTo>
                  <a:lnTo>
                    <a:pt x="2990345" y="1527345"/>
                  </a:lnTo>
                  <a:lnTo>
                    <a:pt x="3038970" y="1515743"/>
                  </a:lnTo>
                  <a:lnTo>
                    <a:pt x="3086169" y="1502410"/>
                  </a:lnTo>
                  <a:lnTo>
                    <a:pt x="3131788" y="1487390"/>
                  </a:lnTo>
                  <a:lnTo>
                    <a:pt x="3175675" y="1470732"/>
                  </a:lnTo>
                  <a:lnTo>
                    <a:pt x="3217676" y="1452482"/>
                  </a:lnTo>
                  <a:lnTo>
                    <a:pt x="3257640" y="1432687"/>
                  </a:lnTo>
                  <a:lnTo>
                    <a:pt x="3295413" y="1411392"/>
                  </a:lnTo>
                  <a:lnTo>
                    <a:pt x="3330842" y="1388645"/>
                  </a:lnTo>
                  <a:lnTo>
                    <a:pt x="3363775" y="1364493"/>
                  </a:lnTo>
                  <a:lnTo>
                    <a:pt x="3381873" y="1349248"/>
                  </a:lnTo>
                  <a:close/>
                </a:path>
                <a:path w="5273675" h="1558290">
                  <a:moveTo>
                    <a:pt x="4377601" y="1155827"/>
                  </a:moveTo>
                  <a:lnTo>
                    <a:pt x="711840" y="1155827"/>
                  </a:lnTo>
                  <a:lnTo>
                    <a:pt x="715015" y="1159128"/>
                  </a:lnTo>
                  <a:lnTo>
                    <a:pt x="751611" y="1192085"/>
                  </a:lnTo>
                  <a:lnTo>
                    <a:pt x="783731" y="1217355"/>
                  </a:lnTo>
                  <a:lnTo>
                    <a:pt x="817983" y="1241272"/>
                  </a:lnTo>
                  <a:lnTo>
                    <a:pt x="854248" y="1263819"/>
                  </a:lnTo>
                  <a:lnTo>
                    <a:pt x="892403" y="1284978"/>
                  </a:lnTo>
                  <a:lnTo>
                    <a:pt x="932329" y="1304733"/>
                  </a:lnTo>
                  <a:lnTo>
                    <a:pt x="973903" y="1323066"/>
                  </a:lnTo>
                  <a:lnTo>
                    <a:pt x="1017005" y="1339959"/>
                  </a:lnTo>
                  <a:lnTo>
                    <a:pt x="1061513" y="1355397"/>
                  </a:lnTo>
                  <a:lnTo>
                    <a:pt x="1107307" y="1369362"/>
                  </a:lnTo>
                  <a:lnTo>
                    <a:pt x="1154265" y="1381836"/>
                  </a:lnTo>
                  <a:lnTo>
                    <a:pt x="1202266" y="1392802"/>
                  </a:lnTo>
                  <a:lnTo>
                    <a:pt x="1251189" y="1402244"/>
                  </a:lnTo>
                  <a:lnTo>
                    <a:pt x="1300914" y="1410144"/>
                  </a:lnTo>
                  <a:lnTo>
                    <a:pt x="1351318" y="1416485"/>
                  </a:lnTo>
                  <a:lnTo>
                    <a:pt x="1402281" y="1421250"/>
                  </a:lnTo>
                  <a:lnTo>
                    <a:pt x="1453682" y="1424421"/>
                  </a:lnTo>
                  <a:lnTo>
                    <a:pt x="1505399" y="1425983"/>
                  </a:lnTo>
                  <a:lnTo>
                    <a:pt x="1557312" y="1425916"/>
                  </a:lnTo>
                  <a:lnTo>
                    <a:pt x="1609298" y="1424205"/>
                  </a:lnTo>
                  <a:lnTo>
                    <a:pt x="1661239" y="1420832"/>
                  </a:lnTo>
                  <a:lnTo>
                    <a:pt x="1713011" y="1415780"/>
                  </a:lnTo>
                  <a:lnTo>
                    <a:pt x="1764494" y="1409032"/>
                  </a:lnTo>
                  <a:lnTo>
                    <a:pt x="1815614" y="1400561"/>
                  </a:lnTo>
                  <a:lnTo>
                    <a:pt x="1866109" y="1390378"/>
                  </a:lnTo>
                  <a:lnTo>
                    <a:pt x="1915999" y="1378438"/>
                  </a:lnTo>
                  <a:lnTo>
                    <a:pt x="1965115" y="1364734"/>
                  </a:lnTo>
                  <a:lnTo>
                    <a:pt x="2013336" y="1349248"/>
                  </a:lnTo>
                  <a:lnTo>
                    <a:pt x="3381873" y="1349248"/>
                  </a:lnTo>
                  <a:lnTo>
                    <a:pt x="3421541" y="1312158"/>
                  </a:lnTo>
                  <a:lnTo>
                    <a:pt x="3467488" y="1254760"/>
                  </a:lnTo>
                  <a:lnTo>
                    <a:pt x="3485647" y="1224279"/>
                  </a:lnTo>
                  <a:lnTo>
                    <a:pt x="4232073" y="1224279"/>
                  </a:lnTo>
                  <a:lnTo>
                    <a:pt x="4242776" y="1220671"/>
                  </a:lnTo>
                  <a:lnTo>
                    <a:pt x="4289395" y="1201895"/>
                  </a:lnTo>
                  <a:lnTo>
                    <a:pt x="4333122" y="1181086"/>
                  </a:lnTo>
                  <a:lnTo>
                    <a:pt x="4373745" y="1158361"/>
                  </a:lnTo>
                  <a:lnTo>
                    <a:pt x="4377601" y="1155827"/>
                  </a:lnTo>
                  <a:close/>
                </a:path>
                <a:path w="5273675" h="1558290">
                  <a:moveTo>
                    <a:pt x="4232073" y="1224279"/>
                  </a:moveTo>
                  <a:lnTo>
                    <a:pt x="3485647" y="1224279"/>
                  </a:lnTo>
                  <a:lnTo>
                    <a:pt x="3533939" y="1239979"/>
                  </a:lnTo>
                  <a:lnTo>
                    <a:pt x="3584055" y="1253412"/>
                  </a:lnTo>
                  <a:lnTo>
                    <a:pt x="3635750" y="1264538"/>
                  </a:lnTo>
                  <a:lnTo>
                    <a:pt x="3688781" y="1273313"/>
                  </a:lnTo>
                  <a:lnTo>
                    <a:pt x="3742902" y="1279695"/>
                  </a:lnTo>
                  <a:lnTo>
                    <a:pt x="3797870" y="1283642"/>
                  </a:lnTo>
                  <a:lnTo>
                    <a:pt x="3853439" y="1285113"/>
                  </a:lnTo>
                  <a:lnTo>
                    <a:pt x="3914314" y="1283919"/>
                  </a:lnTo>
                  <a:lnTo>
                    <a:pt x="3973793" y="1279855"/>
                  </a:lnTo>
                  <a:lnTo>
                    <a:pt x="4031663" y="1273042"/>
                  </a:lnTo>
                  <a:lnTo>
                    <a:pt x="4087710" y="1263597"/>
                  </a:lnTo>
                  <a:lnTo>
                    <a:pt x="4141720" y="1251641"/>
                  </a:lnTo>
                  <a:lnTo>
                    <a:pt x="4193480" y="1237292"/>
                  </a:lnTo>
                  <a:lnTo>
                    <a:pt x="4232073" y="1224279"/>
                  </a:lnTo>
                  <a:close/>
                </a:path>
                <a:path w="5273675" h="1558290">
                  <a:moveTo>
                    <a:pt x="5154366" y="0"/>
                  </a:moveTo>
                  <a:lnTo>
                    <a:pt x="472923" y="0"/>
                  </a:lnTo>
                  <a:lnTo>
                    <a:pt x="471992" y="10972"/>
                  </a:lnTo>
                  <a:lnTo>
                    <a:pt x="473506" y="45441"/>
                  </a:lnTo>
                  <a:lnTo>
                    <a:pt x="479557" y="80264"/>
                  </a:lnTo>
                  <a:lnTo>
                    <a:pt x="475112" y="87122"/>
                  </a:lnTo>
                  <a:lnTo>
                    <a:pt x="419888" y="92075"/>
                  </a:lnTo>
                  <a:lnTo>
                    <a:pt x="366397" y="100237"/>
                  </a:lnTo>
                  <a:lnTo>
                    <a:pt x="315017" y="111468"/>
                  </a:lnTo>
                  <a:lnTo>
                    <a:pt x="266127" y="125628"/>
                  </a:lnTo>
                  <a:lnTo>
                    <a:pt x="220105" y="142576"/>
                  </a:lnTo>
                  <a:lnTo>
                    <a:pt x="177330" y="162174"/>
                  </a:lnTo>
                  <a:lnTo>
                    <a:pt x="138180" y="184280"/>
                  </a:lnTo>
                  <a:lnTo>
                    <a:pt x="103033" y="208754"/>
                  </a:lnTo>
                  <a:lnTo>
                    <a:pt x="72268" y="235457"/>
                  </a:lnTo>
                  <a:lnTo>
                    <a:pt x="42255" y="269448"/>
                  </a:lnTo>
                  <a:lnTo>
                    <a:pt x="20324" y="304516"/>
                  </a:lnTo>
                  <a:lnTo>
                    <a:pt x="6298" y="340271"/>
                  </a:lnTo>
                  <a:lnTo>
                    <a:pt x="0" y="376325"/>
                  </a:lnTo>
                  <a:lnTo>
                    <a:pt x="1251" y="412289"/>
                  </a:lnTo>
                  <a:lnTo>
                    <a:pt x="25694" y="482393"/>
                  </a:lnTo>
                  <a:lnTo>
                    <a:pt x="48530" y="515755"/>
                  </a:lnTo>
                  <a:lnTo>
                    <a:pt x="78205" y="547472"/>
                  </a:lnTo>
                  <a:lnTo>
                    <a:pt x="114543" y="577155"/>
                  </a:lnTo>
                  <a:lnTo>
                    <a:pt x="157365" y="604415"/>
                  </a:lnTo>
                  <a:lnTo>
                    <a:pt x="206494" y="628864"/>
                  </a:lnTo>
                  <a:lnTo>
                    <a:pt x="261752" y="650113"/>
                  </a:lnTo>
                  <a:lnTo>
                    <a:pt x="212995" y="684347"/>
                  </a:lnTo>
                  <a:lnTo>
                    <a:pt x="173911" y="721844"/>
                  </a:lnTo>
                  <a:lnTo>
                    <a:pt x="144880" y="761952"/>
                  </a:lnTo>
                  <a:lnTo>
                    <a:pt x="126286" y="804018"/>
                  </a:lnTo>
                  <a:lnTo>
                    <a:pt x="118507" y="847389"/>
                  </a:lnTo>
                  <a:lnTo>
                    <a:pt x="121925" y="891413"/>
                  </a:lnTo>
                  <a:lnTo>
                    <a:pt x="147377" y="954877"/>
                  </a:lnTo>
                  <a:lnTo>
                    <a:pt x="194480" y="1012026"/>
                  </a:lnTo>
                  <a:lnTo>
                    <a:pt x="225251" y="1037829"/>
                  </a:lnTo>
                  <a:lnTo>
                    <a:pt x="260355" y="1061570"/>
                  </a:lnTo>
                  <a:lnTo>
                    <a:pt x="299432" y="1083087"/>
                  </a:lnTo>
                  <a:lnTo>
                    <a:pt x="342120" y="1102219"/>
                  </a:lnTo>
                  <a:lnTo>
                    <a:pt x="388061" y="1118805"/>
                  </a:lnTo>
                  <a:lnTo>
                    <a:pt x="436895" y="1132684"/>
                  </a:lnTo>
                  <a:lnTo>
                    <a:pt x="488260" y="1143695"/>
                  </a:lnTo>
                  <a:lnTo>
                    <a:pt x="541797" y="1151675"/>
                  </a:lnTo>
                  <a:lnTo>
                    <a:pt x="597147" y="1156465"/>
                  </a:lnTo>
                  <a:lnTo>
                    <a:pt x="653948" y="1157902"/>
                  </a:lnTo>
                  <a:lnTo>
                    <a:pt x="711840" y="1155827"/>
                  </a:lnTo>
                  <a:lnTo>
                    <a:pt x="4377601" y="1155827"/>
                  </a:lnTo>
                  <a:lnTo>
                    <a:pt x="4411049" y="1133841"/>
                  </a:lnTo>
                  <a:lnTo>
                    <a:pt x="4444822" y="1107644"/>
                  </a:lnTo>
                  <a:lnTo>
                    <a:pt x="4474848" y="1079890"/>
                  </a:lnTo>
                  <a:lnTo>
                    <a:pt x="4500916" y="1050698"/>
                  </a:lnTo>
                  <a:lnTo>
                    <a:pt x="4540318" y="988478"/>
                  </a:lnTo>
                  <a:lnTo>
                    <a:pt x="4561319" y="921939"/>
                  </a:lnTo>
                  <a:lnTo>
                    <a:pt x="4564385" y="887349"/>
                  </a:lnTo>
                  <a:lnTo>
                    <a:pt x="4616724" y="882110"/>
                  </a:lnTo>
                  <a:lnTo>
                    <a:pt x="4668200" y="874992"/>
                  </a:lnTo>
                  <a:lnTo>
                    <a:pt x="4718663" y="866031"/>
                  </a:lnTo>
                  <a:lnTo>
                    <a:pt x="4767966" y="855265"/>
                  </a:lnTo>
                  <a:lnTo>
                    <a:pt x="4815959" y="842731"/>
                  </a:lnTo>
                  <a:lnTo>
                    <a:pt x="4862494" y="828466"/>
                  </a:lnTo>
                  <a:lnTo>
                    <a:pt x="4907421" y="812508"/>
                  </a:lnTo>
                  <a:lnTo>
                    <a:pt x="4950592" y="794892"/>
                  </a:lnTo>
                  <a:lnTo>
                    <a:pt x="5000277" y="771397"/>
                  </a:lnTo>
                  <a:lnTo>
                    <a:pt x="5045932" y="746183"/>
                  </a:lnTo>
                  <a:lnTo>
                    <a:pt x="5087522" y="719399"/>
                  </a:lnTo>
                  <a:lnTo>
                    <a:pt x="5125015" y="691190"/>
                  </a:lnTo>
                  <a:lnTo>
                    <a:pt x="5158375" y="661703"/>
                  </a:lnTo>
                  <a:lnTo>
                    <a:pt x="5187570" y="631085"/>
                  </a:lnTo>
                  <a:lnTo>
                    <a:pt x="5212565" y="599482"/>
                  </a:lnTo>
                  <a:lnTo>
                    <a:pt x="5233327" y="567041"/>
                  </a:lnTo>
                  <a:lnTo>
                    <a:pt x="5262015" y="500232"/>
                  </a:lnTo>
                  <a:lnTo>
                    <a:pt x="5273365" y="431829"/>
                  </a:lnTo>
                  <a:lnTo>
                    <a:pt x="5272453" y="397398"/>
                  </a:lnTo>
                  <a:lnTo>
                    <a:pt x="5257286" y="328806"/>
                  </a:lnTo>
                  <a:lnTo>
                    <a:pt x="5224104" y="261554"/>
                  </a:lnTo>
                  <a:lnTo>
                    <a:pt x="5200673" y="228798"/>
                  </a:lnTo>
                  <a:lnTo>
                    <a:pt x="5172636" y="196816"/>
                  </a:lnTo>
                  <a:lnTo>
                    <a:pt x="5139960" y="165755"/>
                  </a:lnTo>
                  <a:lnTo>
                    <a:pt x="5102611" y="135763"/>
                  </a:lnTo>
                  <a:lnTo>
                    <a:pt x="5111130" y="123858"/>
                  </a:lnTo>
                  <a:lnTo>
                    <a:pt x="5132329" y="87122"/>
                  </a:lnTo>
                  <a:lnTo>
                    <a:pt x="5153485" y="17377"/>
                  </a:lnTo>
                  <a:lnTo>
                    <a:pt x="5154366" y="0"/>
                  </a:lnTo>
                  <a:close/>
                </a:path>
              </a:pathLst>
            </a:custGeom>
            <a:solidFill>
              <a:srgbClr val="FFD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479557" y="80264"/>
                  </a:moveTo>
                  <a:lnTo>
                    <a:pt x="473506" y="45441"/>
                  </a:lnTo>
                  <a:lnTo>
                    <a:pt x="471992" y="10972"/>
                  </a:lnTo>
                  <a:lnTo>
                    <a:pt x="472923" y="0"/>
                  </a:lnTo>
                </a:path>
                <a:path w="5273675" h="1558290">
                  <a:moveTo>
                    <a:pt x="5154366" y="0"/>
                  </a:moveTo>
                  <a:lnTo>
                    <a:pt x="5145912" y="52217"/>
                  </a:lnTo>
                  <a:lnTo>
                    <a:pt x="5126025" y="99526"/>
                  </a:lnTo>
                  <a:lnTo>
                    <a:pt x="5102611" y="135763"/>
                  </a:lnTo>
                  <a:lnTo>
                    <a:pt x="5139960" y="165755"/>
                  </a:lnTo>
                  <a:lnTo>
                    <a:pt x="5172636" y="196816"/>
                  </a:lnTo>
                  <a:lnTo>
                    <a:pt x="5200673" y="228798"/>
                  </a:lnTo>
                  <a:lnTo>
                    <a:pt x="5224104" y="261554"/>
                  </a:lnTo>
                  <a:lnTo>
                    <a:pt x="5242964" y="294940"/>
                  </a:lnTo>
                  <a:lnTo>
                    <a:pt x="5267104" y="363008"/>
                  </a:lnTo>
                  <a:lnTo>
                    <a:pt x="5273365" y="431829"/>
                  </a:lnTo>
                  <a:lnTo>
                    <a:pt x="5269874" y="466156"/>
                  </a:lnTo>
                  <a:lnTo>
                    <a:pt x="5249822" y="533909"/>
                  </a:lnTo>
                  <a:lnTo>
                    <a:pt x="5212565" y="599482"/>
                  </a:lnTo>
                  <a:lnTo>
                    <a:pt x="5187570" y="631085"/>
                  </a:lnTo>
                  <a:lnTo>
                    <a:pt x="5158375" y="661703"/>
                  </a:lnTo>
                  <a:lnTo>
                    <a:pt x="5125015" y="691190"/>
                  </a:lnTo>
                  <a:lnTo>
                    <a:pt x="5087522" y="719399"/>
                  </a:lnTo>
                  <a:lnTo>
                    <a:pt x="5045932" y="746183"/>
                  </a:lnTo>
                  <a:lnTo>
                    <a:pt x="5000277" y="771397"/>
                  </a:lnTo>
                  <a:lnTo>
                    <a:pt x="4950592" y="794892"/>
                  </a:lnTo>
                  <a:lnTo>
                    <a:pt x="4907421" y="812508"/>
                  </a:lnTo>
                  <a:lnTo>
                    <a:pt x="4862494" y="828466"/>
                  </a:lnTo>
                  <a:lnTo>
                    <a:pt x="4815959" y="842731"/>
                  </a:lnTo>
                  <a:lnTo>
                    <a:pt x="4767966" y="855265"/>
                  </a:lnTo>
                  <a:lnTo>
                    <a:pt x="4718663" y="866031"/>
                  </a:lnTo>
                  <a:lnTo>
                    <a:pt x="4668200" y="874992"/>
                  </a:lnTo>
                  <a:lnTo>
                    <a:pt x="4616724" y="882110"/>
                  </a:lnTo>
                  <a:lnTo>
                    <a:pt x="4564385" y="887349"/>
                  </a:lnTo>
                  <a:lnTo>
                    <a:pt x="4561319" y="921939"/>
                  </a:lnTo>
                  <a:lnTo>
                    <a:pt x="4540318" y="988478"/>
                  </a:lnTo>
                  <a:lnTo>
                    <a:pt x="4500916" y="1050698"/>
                  </a:lnTo>
                  <a:lnTo>
                    <a:pt x="4474848" y="1079890"/>
                  </a:lnTo>
                  <a:lnTo>
                    <a:pt x="4444822" y="1107644"/>
                  </a:lnTo>
                  <a:lnTo>
                    <a:pt x="4411049" y="1133841"/>
                  </a:lnTo>
                  <a:lnTo>
                    <a:pt x="4373745" y="1158361"/>
                  </a:lnTo>
                  <a:lnTo>
                    <a:pt x="4333122" y="1181086"/>
                  </a:lnTo>
                  <a:lnTo>
                    <a:pt x="4289395" y="1201895"/>
                  </a:lnTo>
                  <a:lnTo>
                    <a:pt x="4242776" y="1220671"/>
                  </a:lnTo>
                  <a:lnTo>
                    <a:pt x="4193480" y="1237292"/>
                  </a:lnTo>
                  <a:lnTo>
                    <a:pt x="4141720" y="1251641"/>
                  </a:lnTo>
                  <a:lnTo>
                    <a:pt x="4087710" y="1263597"/>
                  </a:lnTo>
                  <a:lnTo>
                    <a:pt x="4031663" y="1273042"/>
                  </a:lnTo>
                  <a:lnTo>
                    <a:pt x="3973793" y="1279855"/>
                  </a:lnTo>
                  <a:lnTo>
                    <a:pt x="3914314" y="1283919"/>
                  </a:lnTo>
                  <a:lnTo>
                    <a:pt x="3853439" y="1285113"/>
                  </a:lnTo>
                  <a:lnTo>
                    <a:pt x="3797870" y="1283642"/>
                  </a:lnTo>
                  <a:lnTo>
                    <a:pt x="3742902" y="1279695"/>
                  </a:lnTo>
                  <a:lnTo>
                    <a:pt x="3688781" y="1273313"/>
                  </a:lnTo>
                  <a:lnTo>
                    <a:pt x="3635750" y="1264538"/>
                  </a:lnTo>
                  <a:lnTo>
                    <a:pt x="3584055" y="1253412"/>
                  </a:lnTo>
                  <a:lnTo>
                    <a:pt x="3533939" y="1239979"/>
                  </a:lnTo>
                  <a:lnTo>
                    <a:pt x="3485647" y="1224279"/>
                  </a:lnTo>
                  <a:lnTo>
                    <a:pt x="3467488" y="1254760"/>
                  </a:lnTo>
                  <a:lnTo>
                    <a:pt x="3421541" y="1312158"/>
                  </a:lnTo>
                  <a:lnTo>
                    <a:pt x="3394059" y="1338982"/>
                  </a:lnTo>
                  <a:lnTo>
                    <a:pt x="3363775" y="1364493"/>
                  </a:lnTo>
                  <a:lnTo>
                    <a:pt x="3330842" y="1388645"/>
                  </a:lnTo>
                  <a:lnTo>
                    <a:pt x="3295413" y="1411392"/>
                  </a:lnTo>
                  <a:lnTo>
                    <a:pt x="3257640" y="1432687"/>
                  </a:lnTo>
                  <a:lnTo>
                    <a:pt x="3217676" y="1452482"/>
                  </a:lnTo>
                  <a:lnTo>
                    <a:pt x="3175675" y="1470732"/>
                  </a:lnTo>
                  <a:lnTo>
                    <a:pt x="3131788" y="1487390"/>
                  </a:lnTo>
                  <a:lnTo>
                    <a:pt x="3086169" y="1502410"/>
                  </a:lnTo>
                  <a:lnTo>
                    <a:pt x="3038970" y="1515743"/>
                  </a:lnTo>
                  <a:lnTo>
                    <a:pt x="2990345" y="1527345"/>
                  </a:lnTo>
                  <a:lnTo>
                    <a:pt x="2940445" y="1537168"/>
                  </a:lnTo>
                  <a:lnTo>
                    <a:pt x="2889425" y="1545166"/>
                  </a:lnTo>
                  <a:lnTo>
                    <a:pt x="2837436" y="1551292"/>
                  </a:lnTo>
                  <a:lnTo>
                    <a:pt x="2784631" y="1555499"/>
                  </a:lnTo>
                  <a:lnTo>
                    <a:pt x="2731164" y="1557742"/>
                  </a:lnTo>
                  <a:lnTo>
                    <a:pt x="2677186" y="1557972"/>
                  </a:lnTo>
                  <a:lnTo>
                    <a:pt x="2622852" y="1556144"/>
                  </a:lnTo>
                  <a:lnTo>
                    <a:pt x="2568313" y="1552211"/>
                  </a:lnTo>
                  <a:lnTo>
                    <a:pt x="2513723" y="1546126"/>
                  </a:lnTo>
                  <a:lnTo>
                    <a:pt x="2459233" y="1537842"/>
                  </a:lnTo>
                  <a:lnTo>
                    <a:pt x="2405291" y="1527350"/>
                  </a:lnTo>
                  <a:lnTo>
                    <a:pt x="2352997" y="1514815"/>
                  </a:lnTo>
                  <a:lnTo>
                    <a:pt x="2302512" y="1500306"/>
                  </a:lnTo>
                  <a:lnTo>
                    <a:pt x="2253997" y="1483893"/>
                  </a:lnTo>
                  <a:lnTo>
                    <a:pt x="2207614" y="1465643"/>
                  </a:lnTo>
                  <a:lnTo>
                    <a:pt x="2163525" y="1445625"/>
                  </a:lnTo>
                  <a:lnTo>
                    <a:pt x="2121892" y="1423908"/>
                  </a:lnTo>
                  <a:lnTo>
                    <a:pt x="2082874" y="1400561"/>
                  </a:lnTo>
                  <a:lnTo>
                    <a:pt x="2046635" y="1375651"/>
                  </a:lnTo>
                  <a:lnTo>
                    <a:pt x="2013336" y="1349248"/>
                  </a:lnTo>
                  <a:lnTo>
                    <a:pt x="1965115" y="1364734"/>
                  </a:lnTo>
                  <a:lnTo>
                    <a:pt x="1915999" y="1378438"/>
                  </a:lnTo>
                  <a:lnTo>
                    <a:pt x="1866109" y="1390378"/>
                  </a:lnTo>
                  <a:lnTo>
                    <a:pt x="1815567" y="1400570"/>
                  </a:lnTo>
                  <a:lnTo>
                    <a:pt x="1764494" y="1409032"/>
                  </a:lnTo>
                  <a:lnTo>
                    <a:pt x="1713011" y="1415780"/>
                  </a:lnTo>
                  <a:lnTo>
                    <a:pt x="1661239" y="1420832"/>
                  </a:lnTo>
                  <a:lnTo>
                    <a:pt x="1609298" y="1424205"/>
                  </a:lnTo>
                  <a:lnTo>
                    <a:pt x="1557312" y="1425916"/>
                  </a:lnTo>
                  <a:lnTo>
                    <a:pt x="1505399" y="1425983"/>
                  </a:lnTo>
                  <a:lnTo>
                    <a:pt x="1453682" y="1424421"/>
                  </a:lnTo>
                  <a:lnTo>
                    <a:pt x="1402281" y="1421250"/>
                  </a:lnTo>
                  <a:lnTo>
                    <a:pt x="1351318" y="1416485"/>
                  </a:lnTo>
                  <a:lnTo>
                    <a:pt x="1300914" y="1410144"/>
                  </a:lnTo>
                  <a:lnTo>
                    <a:pt x="1251189" y="1402244"/>
                  </a:lnTo>
                  <a:lnTo>
                    <a:pt x="1202266" y="1392802"/>
                  </a:lnTo>
                  <a:lnTo>
                    <a:pt x="1154265" y="1381836"/>
                  </a:lnTo>
                  <a:lnTo>
                    <a:pt x="1107307" y="1369362"/>
                  </a:lnTo>
                  <a:lnTo>
                    <a:pt x="1061513" y="1355397"/>
                  </a:lnTo>
                  <a:lnTo>
                    <a:pt x="1017005" y="1339959"/>
                  </a:lnTo>
                  <a:lnTo>
                    <a:pt x="973903" y="1323066"/>
                  </a:lnTo>
                  <a:lnTo>
                    <a:pt x="932329" y="1304733"/>
                  </a:lnTo>
                  <a:lnTo>
                    <a:pt x="892403" y="1284978"/>
                  </a:lnTo>
                  <a:lnTo>
                    <a:pt x="854248" y="1263819"/>
                  </a:lnTo>
                  <a:lnTo>
                    <a:pt x="817983" y="1241272"/>
                  </a:lnTo>
                  <a:lnTo>
                    <a:pt x="783731" y="1217355"/>
                  </a:lnTo>
                  <a:lnTo>
                    <a:pt x="751611" y="1192085"/>
                  </a:lnTo>
                  <a:lnTo>
                    <a:pt x="721746" y="1165478"/>
                  </a:lnTo>
                  <a:lnTo>
                    <a:pt x="711840" y="1155827"/>
                  </a:lnTo>
                  <a:lnTo>
                    <a:pt x="653948" y="1157902"/>
                  </a:lnTo>
                  <a:lnTo>
                    <a:pt x="597147" y="1156465"/>
                  </a:lnTo>
                  <a:lnTo>
                    <a:pt x="541797" y="1151675"/>
                  </a:lnTo>
                  <a:lnTo>
                    <a:pt x="488260" y="1143695"/>
                  </a:lnTo>
                  <a:lnTo>
                    <a:pt x="436895" y="1132684"/>
                  </a:lnTo>
                  <a:lnTo>
                    <a:pt x="388061" y="1118805"/>
                  </a:lnTo>
                  <a:lnTo>
                    <a:pt x="342120" y="1102219"/>
                  </a:lnTo>
                  <a:lnTo>
                    <a:pt x="299432" y="1083087"/>
                  </a:lnTo>
                  <a:lnTo>
                    <a:pt x="260355" y="1061570"/>
                  </a:lnTo>
                  <a:lnTo>
                    <a:pt x="225251" y="1037829"/>
                  </a:lnTo>
                  <a:lnTo>
                    <a:pt x="194480" y="1012026"/>
                  </a:lnTo>
                  <a:lnTo>
                    <a:pt x="147377" y="954877"/>
                  </a:lnTo>
                  <a:lnTo>
                    <a:pt x="121925" y="891413"/>
                  </a:lnTo>
                  <a:lnTo>
                    <a:pt x="118507" y="847389"/>
                  </a:lnTo>
                  <a:lnTo>
                    <a:pt x="126286" y="804018"/>
                  </a:lnTo>
                  <a:lnTo>
                    <a:pt x="144880" y="761952"/>
                  </a:lnTo>
                  <a:lnTo>
                    <a:pt x="173911" y="721844"/>
                  </a:lnTo>
                  <a:lnTo>
                    <a:pt x="212995" y="684347"/>
                  </a:lnTo>
                  <a:lnTo>
                    <a:pt x="261752" y="650113"/>
                  </a:lnTo>
                  <a:lnTo>
                    <a:pt x="206494" y="628864"/>
                  </a:lnTo>
                  <a:lnTo>
                    <a:pt x="157365" y="604415"/>
                  </a:lnTo>
                  <a:lnTo>
                    <a:pt x="114543" y="577155"/>
                  </a:lnTo>
                  <a:lnTo>
                    <a:pt x="78205" y="547472"/>
                  </a:lnTo>
                  <a:lnTo>
                    <a:pt x="48530" y="515755"/>
                  </a:lnTo>
                  <a:lnTo>
                    <a:pt x="25694" y="482393"/>
                  </a:lnTo>
                  <a:lnTo>
                    <a:pt x="1251" y="412289"/>
                  </a:lnTo>
                  <a:lnTo>
                    <a:pt x="0" y="376325"/>
                  </a:lnTo>
                  <a:lnTo>
                    <a:pt x="6298" y="340271"/>
                  </a:lnTo>
                  <a:lnTo>
                    <a:pt x="20324" y="304516"/>
                  </a:lnTo>
                  <a:lnTo>
                    <a:pt x="42255" y="269448"/>
                  </a:lnTo>
                  <a:lnTo>
                    <a:pt x="72268" y="235457"/>
                  </a:lnTo>
                  <a:lnTo>
                    <a:pt x="103033" y="208754"/>
                  </a:lnTo>
                  <a:lnTo>
                    <a:pt x="138180" y="184280"/>
                  </a:lnTo>
                  <a:lnTo>
                    <a:pt x="177330" y="162174"/>
                  </a:lnTo>
                  <a:lnTo>
                    <a:pt x="220105" y="142576"/>
                  </a:lnTo>
                  <a:lnTo>
                    <a:pt x="266127" y="125628"/>
                  </a:lnTo>
                  <a:lnTo>
                    <a:pt x="315017" y="111468"/>
                  </a:lnTo>
                  <a:lnTo>
                    <a:pt x="366397" y="100237"/>
                  </a:lnTo>
                  <a:lnTo>
                    <a:pt x="419888" y="92075"/>
                  </a:lnTo>
                  <a:lnTo>
                    <a:pt x="475112" y="87122"/>
                  </a:lnTo>
                  <a:lnTo>
                    <a:pt x="479557" y="80264"/>
                  </a:lnTo>
                </a:path>
                <a:path w="5273675" h="1558290">
                  <a:moveTo>
                    <a:pt x="576204" y="682116"/>
                  </a:moveTo>
                  <a:lnTo>
                    <a:pt x="522413" y="682951"/>
                  </a:lnTo>
                  <a:lnTo>
                    <a:pt x="469007" y="680668"/>
                  </a:lnTo>
                  <a:lnTo>
                    <a:pt x="416391" y="675322"/>
                  </a:lnTo>
                  <a:lnTo>
                    <a:pt x="364970" y="666971"/>
                  </a:lnTo>
                  <a:lnTo>
                    <a:pt x="315152" y="655670"/>
                  </a:lnTo>
                  <a:lnTo>
                    <a:pt x="267340" y="641476"/>
                  </a:lnTo>
                </a:path>
                <a:path w="5273675" h="1558290">
                  <a:moveTo>
                    <a:pt x="848746" y="1126744"/>
                  </a:moveTo>
                  <a:lnTo>
                    <a:pt x="815881" y="1133476"/>
                  </a:lnTo>
                  <a:lnTo>
                    <a:pt x="782325" y="1138983"/>
                  </a:lnTo>
                  <a:lnTo>
                    <a:pt x="748198" y="1143228"/>
                  </a:lnTo>
                  <a:lnTo>
                    <a:pt x="713618" y="1146175"/>
                  </a:lnTo>
                </a:path>
                <a:path w="5273675" h="1558290">
                  <a:moveTo>
                    <a:pt x="2013082" y="1340358"/>
                  </a:moveTo>
                  <a:lnTo>
                    <a:pt x="1989611" y="1319149"/>
                  </a:lnTo>
                  <a:lnTo>
                    <a:pt x="1968188" y="1297273"/>
                  </a:lnTo>
                  <a:lnTo>
                    <a:pt x="1948860" y="1274778"/>
                  </a:lnTo>
                  <a:lnTo>
                    <a:pt x="1931675" y="1251712"/>
                  </a:lnTo>
                </a:path>
                <a:path w="5273675" h="1558290">
                  <a:moveTo>
                    <a:pt x="3518667" y="1119251"/>
                  </a:moveTo>
                  <a:lnTo>
                    <a:pt x="3513909" y="1143916"/>
                  </a:lnTo>
                  <a:lnTo>
                    <a:pt x="3506888" y="1168368"/>
                  </a:lnTo>
                  <a:lnTo>
                    <a:pt x="3497629" y="1192581"/>
                  </a:lnTo>
                  <a:lnTo>
                    <a:pt x="3486155" y="1216533"/>
                  </a:lnTo>
                </a:path>
                <a:path w="5273675" h="1558290">
                  <a:moveTo>
                    <a:pt x="4165097" y="517778"/>
                  </a:moveTo>
                  <a:lnTo>
                    <a:pt x="4224267" y="536206"/>
                  </a:lnTo>
                  <a:lnTo>
                    <a:pt x="4279451" y="557501"/>
                  </a:lnTo>
                  <a:lnTo>
                    <a:pt x="4330417" y="581453"/>
                  </a:lnTo>
                  <a:lnTo>
                    <a:pt x="4376938" y="607850"/>
                  </a:lnTo>
                  <a:lnTo>
                    <a:pt x="4418782" y="636479"/>
                  </a:lnTo>
                  <a:lnTo>
                    <a:pt x="4455721" y="667130"/>
                  </a:lnTo>
                  <a:lnTo>
                    <a:pt x="4487524" y="699591"/>
                  </a:lnTo>
                  <a:lnTo>
                    <a:pt x="4513962" y="733650"/>
                  </a:lnTo>
                  <a:lnTo>
                    <a:pt x="4534804" y="769096"/>
                  </a:lnTo>
                  <a:lnTo>
                    <a:pt x="4549822" y="805716"/>
                  </a:lnTo>
                  <a:lnTo>
                    <a:pt x="4558785" y="843299"/>
                  </a:lnTo>
                  <a:lnTo>
                    <a:pt x="4561464" y="881634"/>
                  </a:lnTo>
                </a:path>
                <a:path w="5273675" h="1558290">
                  <a:moveTo>
                    <a:pt x="5100071" y="130428"/>
                  </a:moveTo>
                  <a:lnTo>
                    <a:pt x="5066541" y="168707"/>
                  </a:lnTo>
                  <a:lnTo>
                    <a:pt x="5025665" y="204438"/>
                  </a:lnTo>
                  <a:lnTo>
                    <a:pt x="4977860" y="237263"/>
                  </a:lnTo>
                  <a:lnTo>
                    <a:pt x="4923541" y="266826"/>
                  </a:lnTo>
                </a:path>
                <a:path w="5273675" h="1558290">
                  <a:moveTo>
                    <a:pt x="507243" y="152653"/>
                  </a:moveTo>
                  <a:lnTo>
                    <a:pt x="498435" y="134770"/>
                  </a:lnTo>
                  <a:lnTo>
                    <a:pt x="490876" y="116744"/>
                  </a:lnTo>
                  <a:lnTo>
                    <a:pt x="484580" y="98575"/>
                  </a:lnTo>
                  <a:lnTo>
                    <a:pt x="479557" y="80264"/>
                  </a:lnTo>
                </a:path>
              </a:pathLst>
            </a:custGeom>
            <a:ln w="12192">
              <a:solidFill>
                <a:srgbClr val="F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4452" y="0"/>
              <a:ext cx="716279" cy="609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7416" y="47243"/>
              <a:ext cx="528827" cy="5273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56348" y="0"/>
              <a:ext cx="716279" cy="609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3132" y="47243"/>
              <a:ext cx="425196" cy="6385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6720" y="0"/>
              <a:ext cx="716279" cy="6126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1020" y="96011"/>
              <a:ext cx="504444" cy="4297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03564" y="0"/>
              <a:ext cx="716279" cy="6096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8239" y="0"/>
              <a:ext cx="637031" cy="52577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983479" y="2538983"/>
            <a:ext cx="6657340" cy="4177665"/>
            <a:chOff x="4983479" y="2538983"/>
            <a:chExt cx="6657340" cy="4177665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83479" y="4629911"/>
              <a:ext cx="6656832" cy="20863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5271" y="2778251"/>
              <a:ext cx="2225039" cy="39380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64451" y="3949407"/>
              <a:ext cx="716279" cy="6774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7415" y="4062983"/>
              <a:ext cx="528827" cy="5288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6347" y="3949407"/>
              <a:ext cx="716279" cy="6774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3131" y="4062983"/>
              <a:ext cx="425196" cy="6400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46719" y="3950931"/>
              <a:ext cx="716279" cy="6774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1019" y="4113275"/>
              <a:ext cx="504444" cy="42824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03564" y="3949407"/>
              <a:ext cx="716279" cy="6774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8239" y="3808475"/>
              <a:ext cx="637031" cy="73304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06611" y="3287991"/>
              <a:ext cx="716279" cy="6774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2811" y="3147059"/>
              <a:ext cx="635507" cy="73304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03564" y="2678391"/>
              <a:ext cx="716279" cy="6774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8239" y="2538983"/>
              <a:ext cx="637031" cy="73304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95944" y="3347427"/>
              <a:ext cx="716279" cy="67745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70620" y="3206495"/>
              <a:ext cx="637031" cy="73304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80247" y="3009900"/>
              <a:ext cx="1905000" cy="14295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02039" y="3335235"/>
              <a:ext cx="716279" cy="6774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76715" y="3195827"/>
              <a:ext cx="637031" cy="73304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Public</a:t>
            </a:r>
            <a:r>
              <a:rPr sz="180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Docker</a:t>
            </a:r>
            <a:r>
              <a:rPr sz="1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registry</a:t>
            </a:r>
            <a:r>
              <a:rPr sz="1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8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dockerhub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2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Container</a:t>
            </a:r>
            <a:r>
              <a:rPr spc="-95" dirty="0"/>
              <a:t> </a:t>
            </a:r>
            <a:r>
              <a:rPr dirty="0"/>
              <a:t>vs</a:t>
            </a:r>
            <a:r>
              <a:rPr spc="-85" dirty="0"/>
              <a:t> </a:t>
            </a:r>
            <a:r>
              <a:rPr spc="-10" dirty="0"/>
              <a:t>image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5872" y="2875254"/>
            <a:ext cx="976884" cy="9240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5116" y="1334490"/>
            <a:ext cx="976883" cy="92407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25979" y="3926840"/>
            <a:ext cx="129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4378" y="2480310"/>
            <a:ext cx="2120265" cy="368935"/>
          </a:xfrm>
          <a:prstGeom prst="rect">
            <a:avLst/>
          </a:prstGeom>
          <a:solidFill>
            <a:srgbClr val="FF0066"/>
          </a:solidFill>
          <a:ln w="19811">
            <a:solidFill>
              <a:srgbClr val="FFFFFF"/>
            </a:solidFill>
          </a:ln>
        </p:spPr>
        <p:txBody>
          <a:bodyPr vert="horz" wrap="square" lIns="0" tIns="2984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34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#1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5116" y="3274542"/>
            <a:ext cx="976883" cy="92407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825233" y="4420361"/>
            <a:ext cx="2118360" cy="370840"/>
          </a:xfrm>
          <a:prstGeom prst="rect">
            <a:avLst/>
          </a:prstGeom>
          <a:solidFill>
            <a:srgbClr val="FF0066"/>
          </a:solidFill>
          <a:ln w="19811">
            <a:solidFill>
              <a:srgbClr val="FFFFFF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#2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05116" y="5011902"/>
            <a:ext cx="976883" cy="92407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825233" y="6157721"/>
            <a:ext cx="2118360" cy="368935"/>
          </a:xfrm>
          <a:prstGeom prst="rect">
            <a:avLst/>
          </a:prstGeom>
          <a:solidFill>
            <a:srgbClr val="FF0066"/>
          </a:solidFill>
          <a:ln w="19811">
            <a:solidFill>
              <a:srgbClr val="FFFFFF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#3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2542" y="4434281"/>
            <a:ext cx="882015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92D050"/>
                </a:solidFill>
                <a:latin typeface="Calibri"/>
                <a:cs typeface="Calibri"/>
              </a:rPr>
              <a:t>Package </a:t>
            </a:r>
            <a:r>
              <a:rPr sz="1800" spc="-35" dirty="0">
                <a:solidFill>
                  <a:srgbClr val="92D050"/>
                </a:solidFill>
                <a:latin typeface="Calibri"/>
                <a:cs typeface="Calibri"/>
              </a:rPr>
              <a:t>Template </a:t>
            </a:r>
            <a:r>
              <a:rPr sz="1800" spc="-20" dirty="0">
                <a:solidFill>
                  <a:srgbClr val="92D050"/>
                </a:solidFill>
                <a:latin typeface="Calibri"/>
                <a:cs typeface="Calibri"/>
              </a:rPr>
              <a:t>Plan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82168"/>
            <a:ext cx="12191999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39264" y="1663141"/>
            <a:ext cx="861885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2550" algn="ctr">
              <a:lnSpc>
                <a:spcPts val="3000"/>
              </a:lnSpc>
              <a:spcBef>
                <a:spcPts val="100"/>
              </a:spcBef>
              <a:tabLst>
                <a:tab pos="796925" algn="l"/>
                <a:tab pos="1509395" algn="l"/>
                <a:tab pos="2165985" algn="l"/>
                <a:tab pos="2828290" algn="l"/>
                <a:tab pos="3512820" algn="l"/>
              </a:tabLst>
            </a:pP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algn="ctr">
              <a:lnSpc>
                <a:spcPts val="10200"/>
              </a:lnSpc>
              <a:tabLst>
                <a:tab pos="4538345" algn="l"/>
              </a:tabLst>
            </a:pPr>
            <a:r>
              <a:rPr sz="9600" b="0" spc="58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9600" b="0" spc="5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45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600" b="0" spc="57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9600" b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600" b="0" spc="45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9600" b="0" spc="4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endParaRPr sz="9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5307" y="6172200"/>
            <a:ext cx="1524000" cy="3657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165" dirty="0"/>
              <a:t> </a:t>
            </a:r>
            <a:r>
              <a:rPr spc="-10" dirty="0"/>
              <a:t>Editions</a:t>
            </a:r>
          </a:p>
        </p:txBody>
      </p:sp>
      <p:sp>
        <p:nvSpPr>
          <p:cNvPr id="3" name="object 3"/>
          <p:cNvSpPr/>
          <p:nvPr/>
        </p:nvSpPr>
        <p:spPr>
          <a:xfrm>
            <a:off x="3601231" y="2942218"/>
            <a:ext cx="308610" cy="307340"/>
          </a:xfrm>
          <a:custGeom>
            <a:avLst/>
            <a:gdLst/>
            <a:ahLst/>
            <a:cxnLst/>
            <a:rect l="l" t="t" r="r" b="b"/>
            <a:pathLst>
              <a:path w="308610" h="307339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5636"/>
                </a:lnTo>
                <a:lnTo>
                  <a:pt x="278572" y="63529"/>
                </a:lnTo>
                <a:lnTo>
                  <a:pt x="245335" y="30061"/>
                </a:lnTo>
                <a:lnTo>
                  <a:pt x="203014" y="797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17387" y="3030015"/>
            <a:ext cx="308610" cy="307340"/>
          </a:xfrm>
          <a:custGeom>
            <a:avLst/>
            <a:gdLst/>
            <a:ahLst/>
            <a:cxnLst/>
            <a:rect l="l" t="t" r="r" b="b"/>
            <a:pathLst>
              <a:path w="308610" h="307339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4794"/>
                </a:lnTo>
                <a:lnTo>
                  <a:pt x="278572" y="62581"/>
                </a:lnTo>
                <a:lnTo>
                  <a:pt x="245335" y="29429"/>
                </a:lnTo>
                <a:lnTo>
                  <a:pt x="203014" y="776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85076" y="3030015"/>
            <a:ext cx="308610" cy="307340"/>
          </a:xfrm>
          <a:custGeom>
            <a:avLst/>
            <a:gdLst/>
            <a:ahLst/>
            <a:cxnLst/>
            <a:rect l="l" t="t" r="r" b="b"/>
            <a:pathLst>
              <a:path w="308610" h="307339">
                <a:moveTo>
                  <a:pt x="154038" y="0"/>
                </a:moveTo>
                <a:lnTo>
                  <a:pt x="105063" y="7761"/>
                </a:lnTo>
                <a:lnTo>
                  <a:pt x="62742" y="29429"/>
                </a:lnTo>
                <a:lnTo>
                  <a:pt x="29505" y="62581"/>
                </a:lnTo>
                <a:lnTo>
                  <a:pt x="7781" y="104794"/>
                </a:lnTo>
                <a:lnTo>
                  <a:pt x="0" y="153644"/>
                </a:lnTo>
                <a:lnTo>
                  <a:pt x="7781" y="202494"/>
                </a:lnTo>
                <a:lnTo>
                  <a:pt x="29505" y="244706"/>
                </a:lnTo>
                <a:lnTo>
                  <a:pt x="62742" y="277858"/>
                </a:lnTo>
                <a:lnTo>
                  <a:pt x="105063" y="299527"/>
                </a:lnTo>
                <a:lnTo>
                  <a:pt x="154038" y="307288"/>
                </a:lnTo>
                <a:lnTo>
                  <a:pt x="203014" y="299527"/>
                </a:lnTo>
                <a:lnTo>
                  <a:pt x="245335" y="277858"/>
                </a:lnTo>
                <a:lnTo>
                  <a:pt x="278572" y="244706"/>
                </a:lnTo>
                <a:lnTo>
                  <a:pt x="300296" y="202494"/>
                </a:lnTo>
                <a:lnTo>
                  <a:pt x="308077" y="153644"/>
                </a:lnTo>
                <a:lnTo>
                  <a:pt x="300296" y="104794"/>
                </a:lnTo>
                <a:lnTo>
                  <a:pt x="278572" y="62581"/>
                </a:lnTo>
                <a:lnTo>
                  <a:pt x="245335" y="29429"/>
                </a:lnTo>
                <a:lnTo>
                  <a:pt x="203014" y="7761"/>
                </a:lnTo>
                <a:lnTo>
                  <a:pt x="154038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75038" y="3294240"/>
            <a:ext cx="1760855" cy="882015"/>
          </a:xfrm>
          <a:custGeom>
            <a:avLst/>
            <a:gdLst/>
            <a:ahLst/>
            <a:cxnLst/>
            <a:rect l="l" t="t" r="r" b="b"/>
            <a:pathLst>
              <a:path w="1760854" h="882014">
                <a:moveTo>
                  <a:pt x="528142" y="218668"/>
                </a:moveTo>
                <a:lnTo>
                  <a:pt x="512356" y="168046"/>
                </a:lnTo>
                <a:lnTo>
                  <a:pt x="473875" y="137414"/>
                </a:lnTo>
                <a:lnTo>
                  <a:pt x="413588" y="112141"/>
                </a:lnTo>
                <a:lnTo>
                  <a:pt x="365671" y="98729"/>
                </a:lnTo>
                <a:lnTo>
                  <a:pt x="316687" y="90627"/>
                </a:lnTo>
                <a:lnTo>
                  <a:pt x="267093" y="87795"/>
                </a:lnTo>
                <a:lnTo>
                  <a:pt x="217411" y="90208"/>
                </a:lnTo>
                <a:lnTo>
                  <a:pt x="168109" y="97840"/>
                </a:lnTo>
                <a:lnTo>
                  <a:pt x="119684" y="110667"/>
                </a:lnTo>
                <a:lnTo>
                  <a:pt x="72618" y="128676"/>
                </a:lnTo>
                <a:lnTo>
                  <a:pt x="32397" y="149352"/>
                </a:lnTo>
                <a:lnTo>
                  <a:pt x="7150" y="183540"/>
                </a:lnTo>
                <a:lnTo>
                  <a:pt x="0" y="218668"/>
                </a:lnTo>
                <a:lnTo>
                  <a:pt x="0" y="591794"/>
                </a:lnTo>
                <a:lnTo>
                  <a:pt x="26962" y="553796"/>
                </a:lnTo>
                <a:lnTo>
                  <a:pt x="57213" y="516763"/>
                </a:lnTo>
                <a:lnTo>
                  <a:pt x="90779" y="480961"/>
                </a:lnTo>
                <a:lnTo>
                  <a:pt x="127635" y="446608"/>
                </a:lnTo>
                <a:lnTo>
                  <a:pt x="167792" y="413969"/>
                </a:lnTo>
                <a:lnTo>
                  <a:pt x="211251" y="383286"/>
                </a:lnTo>
                <a:lnTo>
                  <a:pt x="251790" y="357759"/>
                </a:lnTo>
                <a:lnTo>
                  <a:pt x="294093" y="333933"/>
                </a:lnTo>
                <a:lnTo>
                  <a:pt x="338048" y="311861"/>
                </a:lnTo>
                <a:lnTo>
                  <a:pt x="383552" y="291642"/>
                </a:lnTo>
                <a:lnTo>
                  <a:pt x="430479" y="273342"/>
                </a:lnTo>
                <a:lnTo>
                  <a:pt x="478713" y="257035"/>
                </a:lnTo>
                <a:lnTo>
                  <a:pt x="528142" y="242811"/>
                </a:lnTo>
                <a:lnTo>
                  <a:pt x="528142" y="218668"/>
                </a:lnTo>
                <a:close/>
              </a:path>
              <a:path w="1760854" h="882014">
                <a:moveTo>
                  <a:pt x="1144295" y="130860"/>
                </a:moveTo>
                <a:lnTo>
                  <a:pt x="1128509" y="80251"/>
                </a:lnTo>
                <a:lnTo>
                  <a:pt x="1090041" y="49618"/>
                </a:lnTo>
                <a:lnTo>
                  <a:pt x="1029741" y="24345"/>
                </a:lnTo>
                <a:lnTo>
                  <a:pt x="981824" y="10934"/>
                </a:lnTo>
                <a:lnTo>
                  <a:pt x="932840" y="2832"/>
                </a:lnTo>
                <a:lnTo>
                  <a:pt x="883246" y="0"/>
                </a:lnTo>
                <a:lnTo>
                  <a:pt x="833564" y="2413"/>
                </a:lnTo>
                <a:lnTo>
                  <a:pt x="784263" y="10045"/>
                </a:lnTo>
                <a:lnTo>
                  <a:pt x="735838" y="22872"/>
                </a:lnTo>
                <a:lnTo>
                  <a:pt x="688771" y="40868"/>
                </a:lnTo>
                <a:lnTo>
                  <a:pt x="648550" y="61556"/>
                </a:lnTo>
                <a:lnTo>
                  <a:pt x="620560" y="95745"/>
                </a:lnTo>
                <a:lnTo>
                  <a:pt x="613956" y="130860"/>
                </a:lnTo>
                <a:lnTo>
                  <a:pt x="613956" y="220853"/>
                </a:lnTo>
                <a:lnTo>
                  <a:pt x="665721" y="211378"/>
                </a:lnTo>
                <a:lnTo>
                  <a:pt x="717994" y="204000"/>
                </a:lnTo>
                <a:lnTo>
                  <a:pt x="770813" y="198729"/>
                </a:lnTo>
                <a:lnTo>
                  <a:pt x="824153" y="195567"/>
                </a:lnTo>
                <a:lnTo>
                  <a:pt x="878027" y="194513"/>
                </a:lnTo>
                <a:lnTo>
                  <a:pt x="932129" y="195783"/>
                </a:lnTo>
                <a:lnTo>
                  <a:pt x="986015" y="199364"/>
                </a:lnTo>
                <a:lnTo>
                  <a:pt x="1039469" y="204952"/>
                </a:lnTo>
                <a:lnTo>
                  <a:pt x="1092301" y="212217"/>
                </a:lnTo>
                <a:lnTo>
                  <a:pt x="1144295" y="220853"/>
                </a:lnTo>
                <a:lnTo>
                  <a:pt x="1144295" y="130860"/>
                </a:lnTo>
                <a:close/>
              </a:path>
              <a:path w="1760854" h="882014">
                <a:moveTo>
                  <a:pt x="1747240" y="881532"/>
                </a:moveTo>
                <a:lnTo>
                  <a:pt x="1745399" y="843381"/>
                </a:lnTo>
                <a:lnTo>
                  <a:pt x="1730933" y="769162"/>
                </a:lnTo>
                <a:lnTo>
                  <a:pt x="1702917" y="698207"/>
                </a:lnTo>
                <a:lnTo>
                  <a:pt x="1662252" y="631139"/>
                </a:lnTo>
                <a:lnTo>
                  <a:pt x="1609877" y="568540"/>
                </a:lnTo>
                <a:lnTo>
                  <a:pt x="1546707" y="511048"/>
                </a:lnTo>
                <a:lnTo>
                  <a:pt x="1473669" y="459244"/>
                </a:lnTo>
                <a:lnTo>
                  <a:pt x="1391704" y="413753"/>
                </a:lnTo>
                <a:lnTo>
                  <a:pt x="1301724" y="375158"/>
                </a:lnTo>
                <a:lnTo>
                  <a:pt x="1204658" y="344093"/>
                </a:lnTo>
                <a:lnTo>
                  <a:pt x="1101445" y="321157"/>
                </a:lnTo>
                <a:lnTo>
                  <a:pt x="992987" y="306946"/>
                </a:lnTo>
                <a:lnTo>
                  <a:pt x="880224" y="302069"/>
                </a:lnTo>
                <a:lnTo>
                  <a:pt x="767016" y="306946"/>
                </a:lnTo>
                <a:lnTo>
                  <a:pt x="658266" y="321157"/>
                </a:lnTo>
                <a:lnTo>
                  <a:pt x="554875" y="344093"/>
                </a:lnTo>
                <a:lnTo>
                  <a:pt x="457746" y="375158"/>
                </a:lnTo>
                <a:lnTo>
                  <a:pt x="367792" y="413753"/>
                </a:lnTo>
                <a:lnTo>
                  <a:pt x="285915" y="459244"/>
                </a:lnTo>
                <a:lnTo>
                  <a:pt x="213029" y="511048"/>
                </a:lnTo>
                <a:lnTo>
                  <a:pt x="150025" y="568540"/>
                </a:lnTo>
                <a:lnTo>
                  <a:pt x="97828" y="631139"/>
                </a:lnTo>
                <a:lnTo>
                  <a:pt x="57327" y="698207"/>
                </a:lnTo>
                <a:lnTo>
                  <a:pt x="29425" y="769162"/>
                </a:lnTo>
                <a:lnTo>
                  <a:pt x="15049" y="843381"/>
                </a:lnTo>
                <a:lnTo>
                  <a:pt x="13208" y="881532"/>
                </a:lnTo>
                <a:lnTo>
                  <a:pt x="1747240" y="881532"/>
                </a:lnTo>
                <a:close/>
              </a:path>
              <a:path w="1760854" h="882014">
                <a:moveTo>
                  <a:pt x="1760448" y="218668"/>
                </a:moveTo>
                <a:lnTo>
                  <a:pt x="1744662" y="168046"/>
                </a:lnTo>
                <a:lnTo>
                  <a:pt x="1706194" y="137414"/>
                </a:lnTo>
                <a:lnTo>
                  <a:pt x="1645894" y="112141"/>
                </a:lnTo>
                <a:lnTo>
                  <a:pt x="1597990" y="98729"/>
                </a:lnTo>
                <a:lnTo>
                  <a:pt x="1548993" y="90627"/>
                </a:lnTo>
                <a:lnTo>
                  <a:pt x="1499412" y="87795"/>
                </a:lnTo>
                <a:lnTo>
                  <a:pt x="1449717" y="90208"/>
                </a:lnTo>
                <a:lnTo>
                  <a:pt x="1400416" y="97840"/>
                </a:lnTo>
                <a:lnTo>
                  <a:pt x="1351991" y="110667"/>
                </a:lnTo>
                <a:lnTo>
                  <a:pt x="1304937" y="128676"/>
                </a:lnTo>
                <a:lnTo>
                  <a:pt x="1264704" y="149352"/>
                </a:lnTo>
                <a:lnTo>
                  <a:pt x="1236713" y="183540"/>
                </a:lnTo>
                <a:lnTo>
                  <a:pt x="1230109" y="218668"/>
                </a:lnTo>
                <a:lnTo>
                  <a:pt x="1230109" y="242811"/>
                </a:lnTo>
                <a:lnTo>
                  <a:pt x="1279537" y="257035"/>
                </a:lnTo>
                <a:lnTo>
                  <a:pt x="1327772" y="273342"/>
                </a:lnTo>
                <a:lnTo>
                  <a:pt x="1374698" y="291642"/>
                </a:lnTo>
                <a:lnTo>
                  <a:pt x="1420190" y="311861"/>
                </a:lnTo>
                <a:lnTo>
                  <a:pt x="1464157" y="333933"/>
                </a:lnTo>
                <a:lnTo>
                  <a:pt x="1506461" y="357759"/>
                </a:lnTo>
                <a:lnTo>
                  <a:pt x="1546999" y="383286"/>
                </a:lnTo>
                <a:lnTo>
                  <a:pt x="1591386" y="413969"/>
                </a:lnTo>
                <a:lnTo>
                  <a:pt x="1632165" y="446608"/>
                </a:lnTo>
                <a:lnTo>
                  <a:pt x="1669402" y="480961"/>
                </a:lnTo>
                <a:lnTo>
                  <a:pt x="1703146" y="516763"/>
                </a:lnTo>
                <a:lnTo>
                  <a:pt x="1733486" y="553796"/>
                </a:lnTo>
                <a:lnTo>
                  <a:pt x="1760448" y="591794"/>
                </a:lnTo>
                <a:lnTo>
                  <a:pt x="1760448" y="218668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02279" y="3493773"/>
            <a:ext cx="528320" cy="614680"/>
          </a:xfrm>
          <a:custGeom>
            <a:avLst/>
            <a:gdLst/>
            <a:ahLst/>
            <a:cxnLst/>
            <a:rect l="l" t="t" r="r" b="b"/>
            <a:pathLst>
              <a:path w="528320" h="614679">
                <a:moveTo>
                  <a:pt x="527767" y="0"/>
                </a:moveTo>
                <a:lnTo>
                  <a:pt x="0" y="0"/>
                </a:lnTo>
                <a:lnTo>
                  <a:pt x="0" y="614576"/>
                </a:lnTo>
                <a:lnTo>
                  <a:pt x="219903" y="614576"/>
                </a:lnTo>
                <a:lnTo>
                  <a:pt x="219903" y="482881"/>
                </a:lnTo>
                <a:lnTo>
                  <a:pt x="527767" y="482881"/>
                </a:lnTo>
                <a:lnTo>
                  <a:pt x="527767" y="395085"/>
                </a:lnTo>
                <a:lnTo>
                  <a:pt x="131941" y="395085"/>
                </a:lnTo>
                <a:lnTo>
                  <a:pt x="131941" y="307288"/>
                </a:lnTo>
                <a:lnTo>
                  <a:pt x="527767" y="307288"/>
                </a:lnTo>
                <a:lnTo>
                  <a:pt x="527767" y="219491"/>
                </a:lnTo>
                <a:lnTo>
                  <a:pt x="131941" y="219491"/>
                </a:lnTo>
                <a:lnTo>
                  <a:pt x="131941" y="131695"/>
                </a:lnTo>
                <a:lnTo>
                  <a:pt x="527767" y="131695"/>
                </a:lnTo>
                <a:lnTo>
                  <a:pt x="527767" y="0"/>
                </a:lnTo>
                <a:close/>
              </a:path>
              <a:path w="528320" h="614679">
                <a:moveTo>
                  <a:pt x="527767" y="482881"/>
                </a:moveTo>
                <a:lnTo>
                  <a:pt x="307864" y="482881"/>
                </a:lnTo>
                <a:lnTo>
                  <a:pt x="307864" y="614576"/>
                </a:lnTo>
                <a:lnTo>
                  <a:pt x="527767" y="614576"/>
                </a:lnTo>
                <a:lnTo>
                  <a:pt x="527767" y="482881"/>
                </a:lnTo>
                <a:close/>
              </a:path>
              <a:path w="528320" h="614679">
                <a:moveTo>
                  <a:pt x="307864" y="307288"/>
                </a:moveTo>
                <a:lnTo>
                  <a:pt x="219903" y="307288"/>
                </a:lnTo>
                <a:lnTo>
                  <a:pt x="219903" y="395085"/>
                </a:lnTo>
                <a:lnTo>
                  <a:pt x="307864" y="395085"/>
                </a:lnTo>
                <a:lnTo>
                  <a:pt x="307864" y="307288"/>
                </a:lnTo>
                <a:close/>
              </a:path>
              <a:path w="528320" h="614679">
                <a:moveTo>
                  <a:pt x="527767" y="307288"/>
                </a:moveTo>
                <a:lnTo>
                  <a:pt x="395825" y="307288"/>
                </a:lnTo>
                <a:lnTo>
                  <a:pt x="395825" y="395085"/>
                </a:lnTo>
                <a:lnTo>
                  <a:pt x="527767" y="395085"/>
                </a:lnTo>
                <a:lnTo>
                  <a:pt x="527767" y="307288"/>
                </a:lnTo>
                <a:close/>
              </a:path>
              <a:path w="528320" h="614679">
                <a:moveTo>
                  <a:pt x="307864" y="131695"/>
                </a:moveTo>
                <a:lnTo>
                  <a:pt x="219903" y="131695"/>
                </a:lnTo>
                <a:lnTo>
                  <a:pt x="219903" y="219491"/>
                </a:lnTo>
                <a:lnTo>
                  <a:pt x="307864" y="219491"/>
                </a:lnTo>
                <a:lnTo>
                  <a:pt x="307864" y="131695"/>
                </a:lnTo>
                <a:close/>
              </a:path>
              <a:path w="528320" h="614679">
                <a:moveTo>
                  <a:pt x="527767" y="131695"/>
                </a:moveTo>
                <a:lnTo>
                  <a:pt x="395825" y="131695"/>
                </a:lnTo>
                <a:lnTo>
                  <a:pt x="395825" y="219491"/>
                </a:lnTo>
                <a:lnTo>
                  <a:pt x="527767" y="219491"/>
                </a:lnTo>
                <a:lnTo>
                  <a:pt x="527767" y="131695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18007" y="2791400"/>
            <a:ext cx="528320" cy="1316990"/>
          </a:xfrm>
          <a:custGeom>
            <a:avLst/>
            <a:gdLst/>
            <a:ahLst/>
            <a:cxnLst/>
            <a:rect l="l" t="t" r="r" b="b"/>
            <a:pathLst>
              <a:path w="528320" h="1316989">
                <a:moveTo>
                  <a:pt x="0" y="0"/>
                </a:moveTo>
                <a:lnTo>
                  <a:pt x="0" y="1316950"/>
                </a:lnTo>
                <a:lnTo>
                  <a:pt x="219903" y="1316950"/>
                </a:lnTo>
                <a:lnTo>
                  <a:pt x="219903" y="1185255"/>
                </a:lnTo>
                <a:lnTo>
                  <a:pt x="527767" y="1185255"/>
                </a:lnTo>
                <a:lnTo>
                  <a:pt x="527767" y="1097458"/>
                </a:lnTo>
                <a:lnTo>
                  <a:pt x="131941" y="1097458"/>
                </a:lnTo>
                <a:lnTo>
                  <a:pt x="131941" y="1009661"/>
                </a:lnTo>
                <a:lnTo>
                  <a:pt x="527767" y="1009661"/>
                </a:lnTo>
                <a:lnTo>
                  <a:pt x="527767" y="921865"/>
                </a:lnTo>
                <a:lnTo>
                  <a:pt x="131941" y="921865"/>
                </a:lnTo>
                <a:lnTo>
                  <a:pt x="131941" y="834068"/>
                </a:lnTo>
                <a:lnTo>
                  <a:pt x="527767" y="834068"/>
                </a:lnTo>
                <a:lnTo>
                  <a:pt x="527767" y="746271"/>
                </a:lnTo>
                <a:lnTo>
                  <a:pt x="131941" y="746271"/>
                </a:lnTo>
                <a:lnTo>
                  <a:pt x="131941" y="658475"/>
                </a:lnTo>
                <a:lnTo>
                  <a:pt x="527767" y="658475"/>
                </a:lnTo>
                <a:lnTo>
                  <a:pt x="527767" y="570678"/>
                </a:lnTo>
                <a:lnTo>
                  <a:pt x="131941" y="570678"/>
                </a:lnTo>
                <a:lnTo>
                  <a:pt x="131941" y="482881"/>
                </a:lnTo>
                <a:lnTo>
                  <a:pt x="527767" y="482881"/>
                </a:lnTo>
                <a:lnTo>
                  <a:pt x="527767" y="395085"/>
                </a:lnTo>
                <a:lnTo>
                  <a:pt x="131941" y="395085"/>
                </a:lnTo>
                <a:lnTo>
                  <a:pt x="131941" y="307288"/>
                </a:lnTo>
                <a:lnTo>
                  <a:pt x="527767" y="307288"/>
                </a:lnTo>
                <a:lnTo>
                  <a:pt x="527767" y="241440"/>
                </a:lnTo>
                <a:lnTo>
                  <a:pt x="131941" y="241440"/>
                </a:lnTo>
                <a:lnTo>
                  <a:pt x="131941" y="153644"/>
                </a:lnTo>
                <a:lnTo>
                  <a:pt x="527767" y="153644"/>
                </a:lnTo>
                <a:lnTo>
                  <a:pt x="527767" y="65847"/>
                </a:lnTo>
                <a:lnTo>
                  <a:pt x="0" y="0"/>
                </a:lnTo>
                <a:close/>
              </a:path>
              <a:path w="528320" h="1316989">
                <a:moveTo>
                  <a:pt x="527767" y="1185255"/>
                </a:moveTo>
                <a:lnTo>
                  <a:pt x="307864" y="1185255"/>
                </a:lnTo>
                <a:lnTo>
                  <a:pt x="307864" y="1316950"/>
                </a:lnTo>
                <a:lnTo>
                  <a:pt x="527767" y="1316950"/>
                </a:lnTo>
                <a:lnTo>
                  <a:pt x="527767" y="1185255"/>
                </a:lnTo>
                <a:close/>
              </a:path>
              <a:path w="528320" h="1316989">
                <a:moveTo>
                  <a:pt x="307864" y="1009661"/>
                </a:moveTo>
                <a:lnTo>
                  <a:pt x="219903" y="1009661"/>
                </a:lnTo>
                <a:lnTo>
                  <a:pt x="219903" y="1097458"/>
                </a:lnTo>
                <a:lnTo>
                  <a:pt x="307864" y="1097458"/>
                </a:lnTo>
                <a:lnTo>
                  <a:pt x="307864" y="1009661"/>
                </a:lnTo>
                <a:close/>
              </a:path>
              <a:path w="528320" h="1316989">
                <a:moveTo>
                  <a:pt x="527767" y="1009661"/>
                </a:moveTo>
                <a:lnTo>
                  <a:pt x="395825" y="1009661"/>
                </a:lnTo>
                <a:lnTo>
                  <a:pt x="395825" y="1097458"/>
                </a:lnTo>
                <a:lnTo>
                  <a:pt x="527767" y="1097458"/>
                </a:lnTo>
                <a:lnTo>
                  <a:pt x="527767" y="1009661"/>
                </a:lnTo>
                <a:close/>
              </a:path>
              <a:path w="528320" h="1316989">
                <a:moveTo>
                  <a:pt x="307864" y="834068"/>
                </a:moveTo>
                <a:lnTo>
                  <a:pt x="219903" y="834068"/>
                </a:lnTo>
                <a:lnTo>
                  <a:pt x="219903" y="921865"/>
                </a:lnTo>
                <a:lnTo>
                  <a:pt x="307864" y="921865"/>
                </a:lnTo>
                <a:lnTo>
                  <a:pt x="307864" y="834068"/>
                </a:lnTo>
                <a:close/>
              </a:path>
              <a:path w="528320" h="1316989">
                <a:moveTo>
                  <a:pt x="527767" y="834068"/>
                </a:moveTo>
                <a:lnTo>
                  <a:pt x="395825" y="834068"/>
                </a:lnTo>
                <a:lnTo>
                  <a:pt x="395825" y="921865"/>
                </a:lnTo>
                <a:lnTo>
                  <a:pt x="527767" y="921865"/>
                </a:lnTo>
                <a:lnTo>
                  <a:pt x="527767" y="834068"/>
                </a:lnTo>
                <a:close/>
              </a:path>
              <a:path w="528320" h="1316989">
                <a:moveTo>
                  <a:pt x="307864" y="658475"/>
                </a:moveTo>
                <a:lnTo>
                  <a:pt x="219903" y="658475"/>
                </a:lnTo>
                <a:lnTo>
                  <a:pt x="219903" y="746271"/>
                </a:lnTo>
                <a:lnTo>
                  <a:pt x="307864" y="746271"/>
                </a:lnTo>
                <a:lnTo>
                  <a:pt x="307864" y="658475"/>
                </a:lnTo>
                <a:close/>
              </a:path>
              <a:path w="528320" h="1316989">
                <a:moveTo>
                  <a:pt x="527767" y="658475"/>
                </a:moveTo>
                <a:lnTo>
                  <a:pt x="395825" y="658475"/>
                </a:lnTo>
                <a:lnTo>
                  <a:pt x="395825" y="746271"/>
                </a:lnTo>
                <a:lnTo>
                  <a:pt x="527767" y="746271"/>
                </a:lnTo>
                <a:lnTo>
                  <a:pt x="527767" y="658475"/>
                </a:lnTo>
                <a:close/>
              </a:path>
              <a:path w="528320" h="1316989">
                <a:moveTo>
                  <a:pt x="307864" y="482881"/>
                </a:moveTo>
                <a:lnTo>
                  <a:pt x="219903" y="482881"/>
                </a:lnTo>
                <a:lnTo>
                  <a:pt x="219903" y="570678"/>
                </a:lnTo>
                <a:lnTo>
                  <a:pt x="307864" y="570678"/>
                </a:lnTo>
                <a:lnTo>
                  <a:pt x="307864" y="482881"/>
                </a:lnTo>
                <a:close/>
              </a:path>
              <a:path w="528320" h="1316989">
                <a:moveTo>
                  <a:pt x="527767" y="482881"/>
                </a:moveTo>
                <a:lnTo>
                  <a:pt x="395825" y="482881"/>
                </a:lnTo>
                <a:lnTo>
                  <a:pt x="395825" y="570678"/>
                </a:lnTo>
                <a:lnTo>
                  <a:pt x="527767" y="570678"/>
                </a:lnTo>
                <a:lnTo>
                  <a:pt x="527767" y="482881"/>
                </a:lnTo>
                <a:close/>
              </a:path>
              <a:path w="528320" h="1316989">
                <a:moveTo>
                  <a:pt x="307864" y="307288"/>
                </a:moveTo>
                <a:lnTo>
                  <a:pt x="219903" y="307288"/>
                </a:lnTo>
                <a:lnTo>
                  <a:pt x="219903" y="395085"/>
                </a:lnTo>
                <a:lnTo>
                  <a:pt x="307864" y="395085"/>
                </a:lnTo>
                <a:lnTo>
                  <a:pt x="307864" y="307288"/>
                </a:lnTo>
                <a:close/>
              </a:path>
              <a:path w="528320" h="1316989">
                <a:moveTo>
                  <a:pt x="527767" y="307288"/>
                </a:moveTo>
                <a:lnTo>
                  <a:pt x="395825" y="307288"/>
                </a:lnTo>
                <a:lnTo>
                  <a:pt x="395825" y="395085"/>
                </a:lnTo>
                <a:lnTo>
                  <a:pt x="527767" y="395085"/>
                </a:lnTo>
                <a:lnTo>
                  <a:pt x="527767" y="307288"/>
                </a:lnTo>
                <a:close/>
              </a:path>
              <a:path w="528320" h="1316989">
                <a:moveTo>
                  <a:pt x="307864" y="153644"/>
                </a:moveTo>
                <a:lnTo>
                  <a:pt x="219903" y="153644"/>
                </a:lnTo>
                <a:lnTo>
                  <a:pt x="219903" y="241440"/>
                </a:lnTo>
                <a:lnTo>
                  <a:pt x="307864" y="241440"/>
                </a:lnTo>
                <a:lnTo>
                  <a:pt x="307864" y="153644"/>
                </a:lnTo>
                <a:close/>
              </a:path>
              <a:path w="528320" h="1316989">
                <a:moveTo>
                  <a:pt x="527767" y="153644"/>
                </a:moveTo>
                <a:lnTo>
                  <a:pt x="395825" y="153644"/>
                </a:lnTo>
                <a:lnTo>
                  <a:pt x="395825" y="241440"/>
                </a:lnTo>
                <a:lnTo>
                  <a:pt x="527767" y="241440"/>
                </a:lnTo>
                <a:lnTo>
                  <a:pt x="527767" y="153644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86548" y="2747505"/>
            <a:ext cx="835660" cy="1361440"/>
          </a:xfrm>
          <a:custGeom>
            <a:avLst/>
            <a:gdLst/>
            <a:ahLst/>
            <a:cxnLst/>
            <a:rect l="l" t="t" r="r" b="b"/>
            <a:pathLst>
              <a:path w="835659" h="1361439">
                <a:moveTo>
                  <a:pt x="527761" y="570687"/>
                </a:moveTo>
                <a:lnTo>
                  <a:pt x="395820" y="570687"/>
                </a:lnTo>
                <a:lnTo>
                  <a:pt x="395820" y="702373"/>
                </a:lnTo>
                <a:lnTo>
                  <a:pt x="395820" y="790168"/>
                </a:lnTo>
                <a:lnTo>
                  <a:pt x="395820" y="877963"/>
                </a:lnTo>
                <a:lnTo>
                  <a:pt x="395820" y="965771"/>
                </a:lnTo>
                <a:lnTo>
                  <a:pt x="395820" y="1053566"/>
                </a:lnTo>
                <a:lnTo>
                  <a:pt x="395820" y="1141361"/>
                </a:lnTo>
                <a:lnTo>
                  <a:pt x="307860" y="1141361"/>
                </a:lnTo>
                <a:lnTo>
                  <a:pt x="307860" y="1053566"/>
                </a:lnTo>
                <a:lnTo>
                  <a:pt x="395820" y="1053566"/>
                </a:lnTo>
                <a:lnTo>
                  <a:pt x="395820" y="965771"/>
                </a:lnTo>
                <a:lnTo>
                  <a:pt x="307860" y="965771"/>
                </a:lnTo>
                <a:lnTo>
                  <a:pt x="307860" y="877963"/>
                </a:lnTo>
                <a:lnTo>
                  <a:pt x="395820" y="877963"/>
                </a:lnTo>
                <a:lnTo>
                  <a:pt x="395820" y="790168"/>
                </a:lnTo>
                <a:lnTo>
                  <a:pt x="307860" y="790168"/>
                </a:lnTo>
                <a:lnTo>
                  <a:pt x="307860" y="702373"/>
                </a:lnTo>
                <a:lnTo>
                  <a:pt x="395820" y="702373"/>
                </a:lnTo>
                <a:lnTo>
                  <a:pt x="395820" y="570687"/>
                </a:lnTo>
                <a:lnTo>
                  <a:pt x="219900" y="570687"/>
                </a:lnTo>
                <a:lnTo>
                  <a:pt x="219900" y="702373"/>
                </a:lnTo>
                <a:lnTo>
                  <a:pt x="219900" y="790168"/>
                </a:lnTo>
                <a:lnTo>
                  <a:pt x="219900" y="877963"/>
                </a:lnTo>
                <a:lnTo>
                  <a:pt x="219900" y="965771"/>
                </a:lnTo>
                <a:lnTo>
                  <a:pt x="219900" y="1053566"/>
                </a:lnTo>
                <a:lnTo>
                  <a:pt x="219900" y="1141361"/>
                </a:lnTo>
                <a:lnTo>
                  <a:pt x="131940" y="1141361"/>
                </a:lnTo>
                <a:lnTo>
                  <a:pt x="131940" y="1053566"/>
                </a:lnTo>
                <a:lnTo>
                  <a:pt x="219900" y="1053566"/>
                </a:lnTo>
                <a:lnTo>
                  <a:pt x="219900" y="965771"/>
                </a:lnTo>
                <a:lnTo>
                  <a:pt x="131940" y="965771"/>
                </a:lnTo>
                <a:lnTo>
                  <a:pt x="131940" y="877963"/>
                </a:lnTo>
                <a:lnTo>
                  <a:pt x="219900" y="877963"/>
                </a:lnTo>
                <a:lnTo>
                  <a:pt x="219900" y="790168"/>
                </a:lnTo>
                <a:lnTo>
                  <a:pt x="131940" y="790168"/>
                </a:lnTo>
                <a:lnTo>
                  <a:pt x="131940" y="702373"/>
                </a:lnTo>
                <a:lnTo>
                  <a:pt x="219900" y="702373"/>
                </a:lnTo>
                <a:lnTo>
                  <a:pt x="219900" y="570687"/>
                </a:lnTo>
                <a:lnTo>
                  <a:pt x="0" y="570687"/>
                </a:lnTo>
                <a:lnTo>
                  <a:pt x="0" y="1360855"/>
                </a:lnTo>
                <a:lnTo>
                  <a:pt x="219900" y="1360855"/>
                </a:lnTo>
                <a:lnTo>
                  <a:pt x="219900" y="1229156"/>
                </a:lnTo>
                <a:lnTo>
                  <a:pt x="307860" y="1229156"/>
                </a:lnTo>
                <a:lnTo>
                  <a:pt x="307860" y="1360855"/>
                </a:lnTo>
                <a:lnTo>
                  <a:pt x="527761" y="1360855"/>
                </a:lnTo>
                <a:lnTo>
                  <a:pt x="527761" y="1229156"/>
                </a:lnTo>
                <a:lnTo>
                  <a:pt x="527761" y="1141361"/>
                </a:lnTo>
                <a:lnTo>
                  <a:pt x="527761" y="702373"/>
                </a:lnTo>
                <a:lnTo>
                  <a:pt x="527761" y="570687"/>
                </a:lnTo>
                <a:close/>
              </a:path>
              <a:path w="835659" h="1361439">
                <a:moveTo>
                  <a:pt x="835621" y="0"/>
                </a:moveTo>
                <a:lnTo>
                  <a:pt x="703681" y="0"/>
                </a:lnTo>
                <a:lnTo>
                  <a:pt x="703681" y="131699"/>
                </a:lnTo>
                <a:lnTo>
                  <a:pt x="703681" y="219494"/>
                </a:lnTo>
                <a:lnTo>
                  <a:pt x="703681" y="307289"/>
                </a:lnTo>
                <a:lnTo>
                  <a:pt x="703681" y="395084"/>
                </a:lnTo>
                <a:lnTo>
                  <a:pt x="615721" y="395084"/>
                </a:lnTo>
                <a:lnTo>
                  <a:pt x="615721" y="307289"/>
                </a:lnTo>
                <a:lnTo>
                  <a:pt x="703681" y="307289"/>
                </a:lnTo>
                <a:lnTo>
                  <a:pt x="703681" y="219494"/>
                </a:lnTo>
                <a:lnTo>
                  <a:pt x="615721" y="219494"/>
                </a:lnTo>
                <a:lnTo>
                  <a:pt x="615721" y="131699"/>
                </a:lnTo>
                <a:lnTo>
                  <a:pt x="703681" y="131699"/>
                </a:lnTo>
                <a:lnTo>
                  <a:pt x="703681" y="0"/>
                </a:lnTo>
                <a:lnTo>
                  <a:pt x="527761" y="0"/>
                </a:lnTo>
                <a:lnTo>
                  <a:pt x="527761" y="131699"/>
                </a:lnTo>
                <a:lnTo>
                  <a:pt x="527761" y="219494"/>
                </a:lnTo>
                <a:lnTo>
                  <a:pt x="527761" y="307289"/>
                </a:lnTo>
                <a:lnTo>
                  <a:pt x="527761" y="395084"/>
                </a:lnTo>
                <a:lnTo>
                  <a:pt x="439801" y="395084"/>
                </a:lnTo>
                <a:lnTo>
                  <a:pt x="439801" y="307289"/>
                </a:lnTo>
                <a:lnTo>
                  <a:pt x="527761" y="307289"/>
                </a:lnTo>
                <a:lnTo>
                  <a:pt x="527761" y="219494"/>
                </a:lnTo>
                <a:lnTo>
                  <a:pt x="439801" y="219494"/>
                </a:lnTo>
                <a:lnTo>
                  <a:pt x="439801" y="131699"/>
                </a:lnTo>
                <a:lnTo>
                  <a:pt x="527761" y="131699"/>
                </a:lnTo>
                <a:lnTo>
                  <a:pt x="527761" y="0"/>
                </a:lnTo>
                <a:lnTo>
                  <a:pt x="307860" y="0"/>
                </a:lnTo>
                <a:lnTo>
                  <a:pt x="307860" y="482879"/>
                </a:lnTo>
                <a:lnTo>
                  <a:pt x="615721" y="482879"/>
                </a:lnTo>
                <a:lnTo>
                  <a:pt x="615721" y="658482"/>
                </a:lnTo>
                <a:lnTo>
                  <a:pt x="835621" y="658482"/>
                </a:lnTo>
                <a:lnTo>
                  <a:pt x="835621" y="395084"/>
                </a:lnTo>
                <a:lnTo>
                  <a:pt x="835621" y="307289"/>
                </a:lnTo>
                <a:lnTo>
                  <a:pt x="835621" y="219494"/>
                </a:lnTo>
                <a:lnTo>
                  <a:pt x="835621" y="131699"/>
                </a:lnTo>
                <a:lnTo>
                  <a:pt x="835621" y="0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2002" y="2352294"/>
            <a:ext cx="0" cy="2263140"/>
          </a:xfrm>
          <a:custGeom>
            <a:avLst/>
            <a:gdLst/>
            <a:ahLst/>
            <a:cxnLst/>
            <a:rect l="l" t="t" r="r" b="b"/>
            <a:pathLst>
              <a:path h="2263140">
                <a:moveTo>
                  <a:pt x="0" y="0"/>
                </a:moveTo>
                <a:lnTo>
                  <a:pt x="0" y="2263012"/>
                </a:lnTo>
              </a:path>
            </a:pathLst>
          </a:custGeom>
          <a:ln w="2895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99258" y="4488002"/>
            <a:ext cx="311467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20" dirty="0">
                <a:solidFill>
                  <a:srgbClr val="CC00FF"/>
                </a:solidFill>
                <a:latin typeface="Calibri Light"/>
                <a:cs typeface="Calibri Light"/>
              </a:rPr>
              <a:t>Community</a:t>
            </a:r>
            <a:r>
              <a:rPr sz="3200" b="0" spc="-130" dirty="0">
                <a:solidFill>
                  <a:srgbClr val="CC00FF"/>
                </a:solidFill>
                <a:latin typeface="Calibri Light"/>
                <a:cs typeface="Calibri Light"/>
              </a:rPr>
              <a:t> </a:t>
            </a:r>
            <a:r>
              <a:rPr sz="3200" b="0" spc="-10" dirty="0">
                <a:solidFill>
                  <a:srgbClr val="CC00FF"/>
                </a:solidFill>
                <a:latin typeface="Calibri Light"/>
                <a:cs typeface="Calibri Light"/>
              </a:rPr>
              <a:t>Edition</a:t>
            </a:r>
            <a:endParaRPr sz="32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4034" y="4488002"/>
            <a:ext cx="289560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0" spc="-25" dirty="0">
                <a:solidFill>
                  <a:srgbClr val="FF0066"/>
                </a:solidFill>
                <a:latin typeface="Calibri Light"/>
                <a:cs typeface="Calibri Light"/>
              </a:rPr>
              <a:t>Enterprise</a:t>
            </a:r>
            <a:r>
              <a:rPr sz="3200" b="0" spc="-85" dirty="0">
                <a:solidFill>
                  <a:srgbClr val="FF0066"/>
                </a:solidFill>
                <a:latin typeface="Calibri Light"/>
                <a:cs typeface="Calibri Light"/>
              </a:rPr>
              <a:t> </a:t>
            </a:r>
            <a:r>
              <a:rPr sz="3200" b="0" spc="-10" dirty="0">
                <a:solidFill>
                  <a:srgbClr val="FF0066"/>
                </a:solidFill>
                <a:latin typeface="Calibri Light"/>
                <a:cs typeface="Calibri Light"/>
              </a:rPr>
              <a:t>Edition</a:t>
            </a:r>
            <a:endParaRPr sz="32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Community</a:t>
            </a:r>
            <a:r>
              <a:rPr spc="-30" dirty="0"/>
              <a:t> </a:t>
            </a:r>
            <a:r>
              <a:rPr spc="-10" dirty="0"/>
              <a:t>Edition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27135" y="1456570"/>
            <a:ext cx="1139190" cy="800100"/>
            <a:chOff x="5527135" y="1456570"/>
            <a:chExt cx="1139190" cy="8001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96923" y="1456570"/>
              <a:ext cx="199303" cy="1991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8315" y="1513472"/>
              <a:ext cx="199303" cy="19915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527129" y="1685696"/>
              <a:ext cx="1130935" cy="570865"/>
            </a:xfrm>
            <a:custGeom>
              <a:avLst/>
              <a:gdLst/>
              <a:ahLst/>
              <a:cxnLst/>
              <a:rect l="l" t="t" r="r" b="b"/>
              <a:pathLst>
                <a:path w="1130934" h="570864">
                  <a:moveTo>
                    <a:pt x="341668" y="140741"/>
                  </a:moveTo>
                  <a:lnTo>
                    <a:pt x="324586" y="99491"/>
                  </a:lnTo>
                  <a:lnTo>
                    <a:pt x="249059" y="66078"/>
                  </a:lnTo>
                  <a:lnTo>
                    <a:pt x="198475" y="57124"/>
                  </a:lnTo>
                  <a:lnTo>
                    <a:pt x="147066" y="56908"/>
                  </a:lnTo>
                  <a:lnTo>
                    <a:pt x="96139" y="65354"/>
                  </a:lnTo>
                  <a:lnTo>
                    <a:pt x="46977" y="82423"/>
                  </a:lnTo>
                  <a:lnTo>
                    <a:pt x="9613" y="107937"/>
                  </a:lnTo>
                  <a:lnTo>
                    <a:pt x="0" y="140741"/>
                  </a:lnTo>
                  <a:lnTo>
                    <a:pt x="0" y="382574"/>
                  </a:lnTo>
                  <a:lnTo>
                    <a:pt x="26962" y="345859"/>
                  </a:lnTo>
                  <a:lnTo>
                    <a:pt x="58724" y="310743"/>
                  </a:lnTo>
                  <a:lnTo>
                    <a:pt x="95288" y="277749"/>
                  </a:lnTo>
                  <a:lnTo>
                    <a:pt x="136664" y="247434"/>
                  </a:lnTo>
                  <a:lnTo>
                    <a:pt x="183311" y="219202"/>
                  </a:lnTo>
                  <a:lnTo>
                    <a:pt x="233286" y="194449"/>
                  </a:lnTo>
                  <a:lnTo>
                    <a:pt x="286207" y="173418"/>
                  </a:lnTo>
                  <a:lnTo>
                    <a:pt x="341668" y="156387"/>
                  </a:lnTo>
                  <a:lnTo>
                    <a:pt x="341668" y="140741"/>
                  </a:lnTo>
                  <a:close/>
                </a:path>
                <a:path w="1130934" h="570864">
                  <a:moveTo>
                    <a:pt x="740270" y="83845"/>
                  </a:moveTo>
                  <a:lnTo>
                    <a:pt x="723188" y="42583"/>
                  </a:lnTo>
                  <a:lnTo>
                    <a:pt x="647674" y="9169"/>
                  </a:lnTo>
                  <a:lnTo>
                    <a:pt x="597077" y="215"/>
                  </a:lnTo>
                  <a:lnTo>
                    <a:pt x="545668" y="0"/>
                  </a:lnTo>
                  <a:lnTo>
                    <a:pt x="494741" y="8458"/>
                  </a:lnTo>
                  <a:lnTo>
                    <a:pt x="445592" y="25514"/>
                  </a:lnTo>
                  <a:lnTo>
                    <a:pt x="406793" y="51028"/>
                  </a:lnTo>
                  <a:lnTo>
                    <a:pt x="397179" y="83845"/>
                  </a:lnTo>
                  <a:lnTo>
                    <a:pt x="397179" y="142163"/>
                  </a:lnTo>
                  <a:lnTo>
                    <a:pt x="439089" y="134696"/>
                  </a:lnTo>
                  <a:lnTo>
                    <a:pt x="481533" y="129362"/>
                  </a:lnTo>
                  <a:lnTo>
                    <a:pt x="524510" y="126161"/>
                  </a:lnTo>
                  <a:lnTo>
                    <a:pt x="568020" y="125095"/>
                  </a:lnTo>
                  <a:lnTo>
                    <a:pt x="611746" y="126365"/>
                  </a:lnTo>
                  <a:lnTo>
                    <a:pt x="655205" y="129895"/>
                  </a:lnTo>
                  <a:lnTo>
                    <a:pt x="698144" y="135293"/>
                  </a:lnTo>
                  <a:lnTo>
                    <a:pt x="740270" y="142163"/>
                  </a:lnTo>
                  <a:lnTo>
                    <a:pt x="740270" y="83845"/>
                  </a:lnTo>
                  <a:close/>
                </a:path>
                <a:path w="1130934" h="570864">
                  <a:moveTo>
                    <a:pt x="1130338" y="570357"/>
                  </a:moveTo>
                  <a:lnTo>
                    <a:pt x="1127429" y="531914"/>
                  </a:lnTo>
                  <a:lnTo>
                    <a:pt x="1118908" y="494588"/>
                  </a:lnTo>
                  <a:lnTo>
                    <a:pt x="1105052" y="458571"/>
                  </a:lnTo>
                  <a:lnTo>
                    <a:pt x="1086142" y="424053"/>
                  </a:lnTo>
                  <a:lnTo>
                    <a:pt x="1062469" y="391223"/>
                  </a:lnTo>
                  <a:lnTo>
                    <a:pt x="1034313" y="360260"/>
                  </a:lnTo>
                  <a:lnTo>
                    <a:pt x="1001979" y="331355"/>
                  </a:lnTo>
                  <a:lnTo>
                    <a:pt x="965733" y="304698"/>
                  </a:lnTo>
                  <a:lnTo>
                    <a:pt x="925868" y="280466"/>
                  </a:lnTo>
                  <a:lnTo>
                    <a:pt x="882662" y="258864"/>
                  </a:lnTo>
                  <a:lnTo>
                    <a:pt x="836422" y="240068"/>
                  </a:lnTo>
                  <a:lnTo>
                    <a:pt x="787400" y="224269"/>
                  </a:lnTo>
                  <a:lnTo>
                    <a:pt x="735914" y="211658"/>
                  </a:lnTo>
                  <a:lnTo>
                    <a:pt x="682231" y="202425"/>
                  </a:lnTo>
                  <a:lnTo>
                    <a:pt x="626643" y="196735"/>
                  </a:lnTo>
                  <a:lnTo>
                    <a:pt x="569442" y="194805"/>
                  </a:lnTo>
                  <a:lnTo>
                    <a:pt x="512000" y="196735"/>
                  </a:lnTo>
                  <a:lnTo>
                    <a:pt x="456234" y="202425"/>
                  </a:lnTo>
                  <a:lnTo>
                    <a:pt x="402437" y="211658"/>
                  </a:lnTo>
                  <a:lnTo>
                    <a:pt x="350875" y="224269"/>
                  </a:lnTo>
                  <a:lnTo>
                    <a:pt x="301828" y="240068"/>
                  </a:lnTo>
                  <a:lnTo>
                    <a:pt x="255587" y="258864"/>
                  </a:lnTo>
                  <a:lnTo>
                    <a:pt x="212420" y="280466"/>
                  </a:lnTo>
                  <a:lnTo>
                    <a:pt x="172605" y="304698"/>
                  </a:lnTo>
                  <a:lnTo>
                    <a:pt x="136436" y="331355"/>
                  </a:lnTo>
                  <a:lnTo>
                    <a:pt x="104190" y="360260"/>
                  </a:lnTo>
                  <a:lnTo>
                    <a:pt x="76123" y="391223"/>
                  </a:lnTo>
                  <a:lnTo>
                    <a:pt x="52539" y="424053"/>
                  </a:lnTo>
                  <a:lnTo>
                    <a:pt x="33705" y="458571"/>
                  </a:lnTo>
                  <a:lnTo>
                    <a:pt x="19913" y="494588"/>
                  </a:lnTo>
                  <a:lnTo>
                    <a:pt x="11430" y="531914"/>
                  </a:lnTo>
                  <a:lnTo>
                    <a:pt x="8547" y="570357"/>
                  </a:lnTo>
                  <a:lnTo>
                    <a:pt x="1130338" y="570357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5530" y="1513472"/>
              <a:ext cx="199303" cy="19915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322926" y="1742594"/>
              <a:ext cx="343535" cy="325755"/>
            </a:xfrm>
            <a:custGeom>
              <a:avLst/>
              <a:gdLst/>
              <a:ahLst/>
              <a:cxnLst/>
              <a:rect l="l" t="t" r="r" b="b"/>
              <a:pathLst>
                <a:path w="343534" h="325755">
                  <a:moveTo>
                    <a:pt x="199895" y="216"/>
                  </a:moveTo>
                  <a:lnTo>
                    <a:pt x="148486" y="0"/>
                  </a:lnTo>
                  <a:lnTo>
                    <a:pt x="97556" y="8455"/>
                  </a:lnTo>
                  <a:lnTo>
                    <a:pt x="48402" y="25514"/>
                  </a:lnTo>
                  <a:lnTo>
                    <a:pt x="9609" y="51031"/>
                  </a:lnTo>
                  <a:lnTo>
                    <a:pt x="0" y="83839"/>
                  </a:lnTo>
                  <a:lnTo>
                    <a:pt x="0" y="99487"/>
                  </a:lnTo>
                  <a:lnTo>
                    <a:pt x="55453" y="116513"/>
                  </a:lnTo>
                  <a:lnTo>
                    <a:pt x="108371" y="137540"/>
                  </a:lnTo>
                  <a:lnTo>
                    <a:pt x="158352" y="162302"/>
                  </a:lnTo>
                  <a:lnTo>
                    <a:pt x="204998" y="190530"/>
                  </a:lnTo>
                  <a:lnTo>
                    <a:pt x="247194" y="220849"/>
                  </a:lnTo>
                  <a:lnTo>
                    <a:pt x="284185" y="253834"/>
                  </a:lnTo>
                  <a:lnTo>
                    <a:pt x="316105" y="288953"/>
                  </a:lnTo>
                  <a:lnTo>
                    <a:pt x="343086" y="325673"/>
                  </a:lnTo>
                  <a:lnTo>
                    <a:pt x="343086" y="83839"/>
                  </a:lnTo>
                  <a:lnTo>
                    <a:pt x="326003" y="42585"/>
                  </a:lnTo>
                  <a:lnTo>
                    <a:pt x="250484" y="9172"/>
                  </a:lnTo>
                  <a:lnTo>
                    <a:pt x="199895" y="216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8363" y="3054095"/>
            <a:ext cx="1165860" cy="116585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20896" y="3179064"/>
            <a:ext cx="914400" cy="9144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01968" y="3026664"/>
            <a:ext cx="1219200" cy="1219200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9474244" y="3274736"/>
            <a:ext cx="1273810" cy="722630"/>
          </a:xfrm>
          <a:custGeom>
            <a:avLst/>
            <a:gdLst/>
            <a:ahLst/>
            <a:cxnLst/>
            <a:rect l="l" t="t" r="r" b="b"/>
            <a:pathLst>
              <a:path w="1273809" h="722629">
                <a:moveTo>
                  <a:pt x="213017" y="269444"/>
                </a:moveTo>
                <a:lnTo>
                  <a:pt x="164930" y="277736"/>
                </a:lnTo>
                <a:lnTo>
                  <a:pt x="119890" y="296008"/>
                </a:lnTo>
                <a:lnTo>
                  <a:pt x="79419" y="323464"/>
                </a:lnTo>
                <a:lnTo>
                  <a:pt x="45040" y="359308"/>
                </a:lnTo>
                <a:lnTo>
                  <a:pt x="20042" y="402240"/>
                </a:lnTo>
                <a:lnTo>
                  <a:pt x="4980" y="448570"/>
                </a:lnTo>
                <a:lnTo>
                  <a:pt x="0" y="496636"/>
                </a:lnTo>
                <a:lnTo>
                  <a:pt x="5246" y="544774"/>
                </a:lnTo>
                <a:lnTo>
                  <a:pt x="20864" y="591321"/>
                </a:lnTo>
                <a:lnTo>
                  <a:pt x="47083" y="633288"/>
                </a:lnTo>
                <a:lnTo>
                  <a:pt x="81208" y="668168"/>
                </a:lnTo>
                <a:lnTo>
                  <a:pt x="121715" y="695021"/>
                </a:lnTo>
                <a:lnTo>
                  <a:pt x="167082" y="712907"/>
                </a:lnTo>
                <a:lnTo>
                  <a:pt x="215785" y="720886"/>
                </a:lnTo>
                <a:lnTo>
                  <a:pt x="215785" y="722392"/>
                </a:lnTo>
                <a:lnTo>
                  <a:pt x="1092175" y="722392"/>
                </a:lnTo>
                <a:lnTo>
                  <a:pt x="1140233" y="715906"/>
                </a:lnTo>
                <a:lnTo>
                  <a:pt x="1183507" y="697618"/>
                </a:lnTo>
                <a:lnTo>
                  <a:pt x="1220233" y="669286"/>
                </a:lnTo>
                <a:lnTo>
                  <a:pt x="1248649" y="632668"/>
                </a:lnTo>
                <a:lnTo>
                  <a:pt x="1266991" y="589521"/>
                </a:lnTo>
                <a:lnTo>
                  <a:pt x="1273497" y="541604"/>
                </a:lnTo>
                <a:lnTo>
                  <a:pt x="1267103" y="493575"/>
                </a:lnTo>
                <a:lnTo>
                  <a:pt x="1249041" y="450149"/>
                </a:lnTo>
                <a:lnTo>
                  <a:pt x="1220989" y="413168"/>
                </a:lnTo>
                <a:lnTo>
                  <a:pt x="1184626" y="384474"/>
                </a:lnTo>
                <a:lnTo>
                  <a:pt x="1141632" y="365907"/>
                </a:lnTo>
                <a:lnTo>
                  <a:pt x="1093686" y="359308"/>
                </a:lnTo>
                <a:lnTo>
                  <a:pt x="1078575" y="359308"/>
                </a:lnTo>
                <a:lnTo>
                  <a:pt x="1071988" y="305378"/>
                </a:lnTo>
                <a:lnTo>
                  <a:pt x="1059294" y="271927"/>
                </a:lnTo>
                <a:lnTo>
                  <a:pt x="262626" y="271927"/>
                </a:lnTo>
                <a:lnTo>
                  <a:pt x="213017" y="269444"/>
                </a:lnTo>
                <a:close/>
              </a:path>
              <a:path w="1273809" h="722629">
                <a:moveTo>
                  <a:pt x="516613" y="0"/>
                </a:moveTo>
                <a:lnTo>
                  <a:pt x="471147" y="6770"/>
                </a:lnTo>
                <a:lnTo>
                  <a:pt x="427481" y="21124"/>
                </a:lnTo>
                <a:lnTo>
                  <a:pt x="387569" y="42222"/>
                </a:lnTo>
                <a:lnTo>
                  <a:pt x="352048" y="69322"/>
                </a:lnTo>
                <a:lnTo>
                  <a:pt x="321556" y="101684"/>
                </a:lnTo>
                <a:lnTo>
                  <a:pt x="296730" y="138566"/>
                </a:lnTo>
                <a:lnTo>
                  <a:pt x="278209" y="179226"/>
                </a:lnTo>
                <a:lnTo>
                  <a:pt x="266628" y="222922"/>
                </a:lnTo>
                <a:lnTo>
                  <a:pt x="262626" y="268914"/>
                </a:lnTo>
                <a:lnTo>
                  <a:pt x="262626" y="271927"/>
                </a:lnTo>
                <a:lnTo>
                  <a:pt x="1059294" y="271927"/>
                </a:lnTo>
                <a:lnTo>
                  <a:pt x="1053077" y="255543"/>
                </a:lnTo>
                <a:lnTo>
                  <a:pt x="1023116" y="211641"/>
                </a:lnTo>
                <a:lnTo>
                  <a:pt x="983381" y="175506"/>
                </a:lnTo>
                <a:lnTo>
                  <a:pt x="935312" y="149848"/>
                </a:lnTo>
                <a:lnTo>
                  <a:pt x="776372" y="146882"/>
                </a:lnTo>
                <a:lnTo>
                  <a:pt x="751730" y="107678"/>
                </a:lnTo>
                <a:lnTo>
                  <a:pt x="721456" y="73930"/>
                </a:lnTo>
                <a:lnTo>
                  <a:pt x="686437" y="46009"/>
                </a:lnTo>
                <a:lnTo>
                  <a:pt x="647558" y="24284"/>
                </a:lnTo>
                <a:lnTo>
                  <a:pt x="605704" y="9127"/>
                </a:lnTo>
                <a:lnTo>
                  <a:pt x="561760" y="909"/>
                </a:lnTo>
                <a:lnTo>
                  <a:pt x="516613" y="0"/>
                </a:lnTo>
                <a:close/>
              </a:path>
              <a:path w="1273809" h="722629">
                <a:moveTo>
                  <a:pt x="829541" y="135253"/>
                </a:moveTo>
                <a:lnTo>
                  <a:pt x="776372" y="146882"/>
                </a:lnTo>
                <a:lnTo>
                  <a:pt x="923890" y="146882"/>
                </a:lnTo>
                <a:lnTo>
                  <a:pt x="883277" y="136336"/>
                </a:lnTo>
                <a:lnTo>
                  <a:pt x="829541" y="135253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17670" y="4330445"/>
            <a:ext cx="6127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5" dirty="0">
                <a:solidFill>
                  <a:srgbClr val="FF0066"/>
                </a:solidFill>
                <a:latin typeface="Calibri Light"/>
                <a:cs typeface="Calibri Light"/>
              </a:rPr>
              <a:t>MAC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28013" y="4330445"/>
            <a:ext cx="661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FF33CC"/>
                </a:solidFill>
                <a:latin typeface="Calibri Light"/>
                <a:cs typeface="Calibri Light"/>
              </a:rPr>
              <a:t>Linux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59118" y="4330445"/>
            <a:ext cx="1151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0" dirty="0">
                <a:solidFill>
                  <a:srgbClr val="FF9933"/>
                </a:solidFill>
                <a:latin typeface="Calibri Light"/>
                <a:cs typeface="Calibri Light"/>
              </a:rPr>
              <a:t>Windows</a:t>
            </a:r>
            <a:endParaRPr sz="2400">
              <a:latin typeface="Calibri Light"/>
              <a:cs typeface="Calibri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28454" y="4330445"/>
            <a:ext cx="726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0" dirty="0">
                <a:solidFill>
                  <a:srgbClr val="FF0066"/>
                </a:solidFill>
                <a:latin typeface="Calibri Light"/>
                <a:cs typeface="Calibri Light"/>
              </a:rPr>
              <a:t>Cloud</a:t>
            </a:r>
            <a:endParaRPr sz="24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6" y="582168"/>
            <a:ext cx="7300468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2871" y="1876501"/>
            <a:ext cx="37458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spc="57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600" b="0" spc="27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62450" y="3171520"/>
            <a:ext cx="33121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3600" spc="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3600" spc="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endParaRPr sz="36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66831" y="6086855"/>
            <a:ext cx="15240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0957" rIns="0" bIns="0" rtlCol="0">
            <a:spAutoFit/>
          </a:bodyPr>
          <a:lstStyle/>
          <a:p>
            <a:pPr marL="404495">
              <a:lnSpc>
                <a:spcPct val="100000"/>
              </a:lnSpc>
              <a:spcBef>
                <a:spcPts val="105"/>
              </a:spcBef>
            </a:pPr>
            <a:r>
              <a:rPr dirty="0"/>
              <a:t>Run</a:t>
            </a:r>
            <a:r>
              <a:rPr spc="-50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start</a:t>
            </a:r>
            <a:r>
              <a:rPr spc="-4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container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39" y="1345679"/>
              <a:ext cx="3438144" cy="4511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315" y="1328902"/>
              <a:ext cx="2136648" cy="541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1475" y="1385316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35380" y="1385316"/>
            <a:ext cx="3329940" cy="3384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270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600" spc="-7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nginx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5380" y="1723644"/>
            <a:ext cx="7594600" cy="15500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7465" rIns="0" bIns="0" rtlCol="0">
            <a:spAutoFit/>
          </a:bodyPr>
          <a:lstStyle/>
          <a:p>
            <a:pPr marL="97155" marR="3464560">
              <a:lnSpc>
                <a:spcPct val="102299"/>
              </a:lnSpc>
              <a:spcBef>
                <a:spcPts val="29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Unable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find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r>
              <a:rPr sz="1300" spc="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'nginx:latest'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locally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latest: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Pulling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from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library/nginx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fc7181108d40:</a:t>
            </a:r>
            <a:r>
              <a:rPr sz="1300" spc="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Already</a:t>
            </a:r>
            <a:r>
              <a:rPr sz="1300" spc="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exists</a:t>
            </a:r>
            <a:endParaRPr sz="1300">
              <a:latin typeface="Consolas"/>
              <a:cs typeface="Consolas"/>
            </a:endParaRPr>
          </a:p>
          <a:p>
            <a:pPr marL="97155" marR="4963160" algn="just">
              <a:lnSpc>
                <a:spcPct val="102400"/>
              </a:lnSpc>
              <a:spcBef>
                <a:spcPts val="1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d2e987ca2267: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0b760b431b11: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 Digest:</a:t>
            </a:r>
            <a:endParaRPr sz="1300">
              <a:latin typeface="Consolas"/>
              <a:cs typeface="Consolas"/>
            </a:endParaRPr>
          </a:p>
          <a:p>
            <a:pPr marL="97155">
              <a:lnSpc>
                <a:spcPct val="100000"/>
              </a:lnSpc>
              <a:spcBef>
                <a:spcPts val="5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sha256:96fb261b66270b900ea5a2c17a26abbfabe95506e73c3a3c65869a6dbe83223a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0216" y="3171189"/>
            <a:ext cx="442531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Status: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Downloaded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newer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300" spc="1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nginx:latest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2925" y="141985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3486" rIns="0" bIns="0" rtlCol="0">
            <a:spAutoFit/>
          </a:bodyPr>
          <a:lstStyle/>
          <a:p>
            <a:pPr marL="309880">
              <a:lnSpc>
                <a:spcPct val="100000"/>
              </a:lnSpc>
              <a:spcBef>
                <a:spcPts val="100"/>
              </a:spcBef>
            </a:pPr>
            <a:r>
              <a:rPr dirty="0"/>
              <a:t>ps</a:t>
            </a:r>
            <a:r>
              <a:rPr spc="-25" dirty="0"/>
              <a:t> </a:t>
            </a:r>
            <a:r>
              <a:rPr dirty="0"/>
              <a:t>–</a:t>
            </a:r>
            <a:r>
              <a:rPr spc="-35" dirty="0"/>
              <a:t> </a:t>
            </a:r>
            <a:r>
              <a:rPr dirty="0"/>
              <a:t>list</a:t>
            </a:r>
            <a:r>
              <a:rPr spc="-25" dirty="0"/>
              <a:t> </a:t>
            </a:r>
            <a:r>
              <a:rPr spc="-20" dirty="0"/>
              <a:t>containers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39" y="1345692"/>
              <a:ext cx="3438144" cy="45262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063" y="1328902"/>
              <a:ext cx="1357884" cy="541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1475" y="1385316"/>
              <a:ext cx="3324225" cy="340360"/>
            </a:xfrm>
            <a:custGeom>
              <a:avLst/>
              <a:gdLst/>
              <a:ahLst/>
              <a:cxnLst/>
              <a:rect l="l" t="t" r="r" b="b"/>
              <a:pathLst>
                <a:path w="3324225" h="340360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42719" y="1407413"/>
            <a:ext cx="1027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8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D9D9D9"/>
                </a:solidFill>
                <a:latin typeface="Consolas"/>
                <a:cs typeface="Consolas"/>
              </a:rPr>
              <a:t>ps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2039" y="3611854"/>
            <a:ext cx="3438525" cy="541655"/>
            <a:chOff x="1082039" y="3611854"/>
            <a:chExt cx="3438525" cy="5416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3628631"/>
              <a:ext cx="3438144" cy="4511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063" y="3611854"/>
              <a:ext cx="1691639" cy="5410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41475" y="3668268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4">
                  <a:moveTo>
                    <a:pt x="3323844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3323844" y="338328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42719" y="3690873"/>
            <a:ext cx="1361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ps</a:t>
            </a:r>
            <a:r>
              <a:rPr sz="1600" spc="-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600" spc="-50" dirty="0">
                <a:solidFill>
                  <a:srgbClr val="D9D9D9"/>
                </a:solidFill>
                <a:latin typeface="Consolas"/>
                <a:cs typeface="Consolas"/>
              </a:rPr>
              <a:t>a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1475" y="1725167"/>
            <a:ext cx="11050905" cy="433070"/>
          </a:xfrm>
          <a:custGeom>
            <a:avLst/>
            <a:gdLst/>
            <a:ahLst/>
            <a:cxnLst/>
            <a:rect l="l" t="t" r="r" b="b"/>
            <a:pathLst>
              <a:path w="11050905" h="433069">
                <a:moveTo>
                  <a:pt x="11050524" y="0"/>
                </a:moveTo>
                <a:lnTo>
                  <a:pt x="0" y="0"/>
                </a:lnTo>
                <a:lnTo>
                  <a:pt x="0" y="432815"/>
                </a:lnTo>
                <a:lnTo>
                  <a:pt x="11050524" y="432815"/>
                </a:lnTo>
                <a:lnTo>
                  <a:pt x="1105052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0216" y="1685035"/>
            <a:ext cx="112839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CONTAINER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ID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796856ac413d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7189" y="1685035"/>
            <a:ext cx="486409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IMAGE</a:t>
            </a:r>
            <a:endParaRPr sz="1200">
              <a:latin typeface="Courier New"/>
              <a:cs typeface="Courier New"/>
            </a:endParaRPr>
          </a:p>
          <a:p>
            <a:pPr marL="13335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nginx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44195" y="1685035"/>
            <a:ext cx="205232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COMMAND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"nginx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-g</a:t>
            </a:r>
            <a:r>
              <a:rPr sz="1200" spc="2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'daemon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of…"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45283" y="1685035"/>
            <a:ext cx="122364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CREATED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7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86428" y="1685035"/>
            <a:ext cx="113093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STATUS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Up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50494" y="1685035"/>
            <a:ext cx="58420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PORTS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80/tcp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55989" y="1685035"/>
            <a:ext cx="113601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NAMES</a:t>
            </a:r>
            <a:endParaRPr sz="120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silly_sammet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12925" y="141985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141475" y="3692141"/>
            <a:ext cx="10643870" cy="986790"/>
            <a:chOff x="1141475" y="3692141"/>
            <a:chExt cx="10643870" cy="986790"/>
          </a:xfrm>
        </p:grpSpPr>
        <p:sp>
          <p:nvSpPr>
            <p:cNvPr id="23" name="object 23"/>
            <p:cNvSpPr/>
            <p:nvPr/>
          </p:nvSpPr>
          <p:spPr>
            <a:xfrm>
              <a:off x="1212925" y="369214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41475" y="4023359"/>
              <a:ext cx="10643870" cy="655320"/>
            </a:xfrm>
            <a:custGeom>
              <a:avLst/>
              <a:gdLst/>
              <a:ahLst/>
              <a:cxnLst/>
              <a:rect l="l" t="t" r="r" b="b"/>
              <a:pathLst>
                <a:path w="10643870" h="655320">
                  <a:moveTo>
                    <a:pt x="10643616" y="0"/>
                  </a:moveTo>
                  <a:lnTo>
                    <a:pt x="0" y="0"/>
                  </a:lnTo>
                  <a:lnTo>
                    <a:pt x="0" y="655319"/>
                  </a:lnTo>
                  <a:lnTo>
                    <a:pt x="10643616" y="655319"/>
                  </a:lnTo>
                  <a:lnTo>
                    <a:pt x="1064361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20216" y="3983863"/>
            <a:ext cx="112839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CONTAINER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ID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796856ac413d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cff8ac918a2f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00000" y="3983863"/>
            <a:ext cx="48704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IMAGE</a:t>
            </a:r>
            <a:endParaRPr sz="1200">
              <a:latin typeface="Courier New"/>
              <a:cs typeface="Courier New"/>
            </a:endParaRPr>
          </a:p>
          <a:p>
            <a:pPr marL="13335" marR="5080">
              <a:lnSpc>
                <a:spcPct val="120000"/>
              </a:lnSpc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nginx redis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28432" y="3983863"/>
            <a:ext cx="205295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COMMAND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"nginx</a:t>
            </a:r>
            <a:r>
              <a:rPr sz="1200" spc="2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-g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'daemon</a:t>
            </a:r>
            <a:r>
              <a:rPr sz="1200" spc="2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of…"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"docker-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entrypoint.s…"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29520" y="3983863"/>
            <a:ext cx="122491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CREATED</a:t>
            </a:r>
            <a:endParaRPr sz="1200">
              <a:latin typeface="Courier New"/>
              <a:cs typeface="Courier New"/>
            </a:endParaRPr>
          </a:p>
          <a:p>
            <a:pPr marL="152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7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  <a:p>
            <a:pPr marL="1587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69293" y="3983863"/>
            <a:ext cx="2237105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STATUS</a:t>
            </a:r>
            <a:endParaRPr sz="1200">
              <a:latin typeface="Courier New"/>
              <a:cs typeface="Courier New"/>
            </a:endParaRPr>
          </a:p>
          <a:p>
            <a:pPr marL="1524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Up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endParaRPr sz="1200">
              <a:latin typeface="Courier New"/>
              <a:cs typeface="Courier New"/>
            </a:endParaRPr>
          </a:p>
          <a:p>
            <a:pPr marL="15875">
              <a:lnSpc>
                <a:spcPct val="100000"/>
              </a:lnSpc>
              <a:spcBef>
                <a:spcPts val="2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Exited (0)</a:t>
            </a:r>
            <a:r>
              <a:rPr sz="1200" spc="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3 seconds</a:t>
            </a:r>
            <a:r>
              <a:rPr sz="1200" spc="2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55989" y="3983863"/>
            <a:ext cx="1597660" cy="6838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NAMES</a:t>
            </a:r>
            <a:endParaRPr sz="1200">
              <a:latin typeface="Courier New"/>
              <a:cs typeface="Courier New"/>
            </a:endParaRPr>
          </a:p>
          <a:p>
            <a:pPr marL="20320" marR="5080">
              <a:lnSpc>
                <a:spcPct val="120000"/>
              </a:lnSpc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silly_sammet relaxed_aryabhata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3783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105"/>
              </a:spcBef>
            </a:pPr>
            <a:r>
              <a:rPr dirty="0"/>
              <a:t>STOP</a:t>
            </a:r>
            <a:r>
              <a:rPr spc="-75" dirty="0"/>
              <a:t> </a:t>
            </a:r>
            <a:r>
              <a:rPr dirty="0"/>
              <a:t>–</a:t>
            </a:r>
            <a:r>
              <a:rPr spc="-75" dirty="0"/>
              <a:t> </a:t>
            </a:r>
            <a:r>
              <a:rPr dirty="0"/>
              <a:t>stop</a:t>
            </a:r>
            <a:r>
              <a:rPr spc="-70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spc="-10" dirty="0"/>
              <a:t>container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2700502"/>
            <a:ext cx="3438525" cy="541655"/>
            <a:chOff x="1082039" y="2700502"/>
            <a:chExt cx="3438525" cy="541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39" y="2715780"/>
              <a:ext cx="3438144" cy="4541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063" y="2700502"/>
              <a:ext cx="3025140" cy="541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1475" y="2755392"/>
              <a:ext cx="3324225" cy="341630"/>
            </a:xfrm>
            <a:custGeom>
              <a:avLst/>
              <a:gdLst/>
              <a:ahLst/>
              <a:cxnLst/>
              <a:rect l="l" t="t" r="r" b="b"/>
              <a:pathLst>
                <a:path w="3324225" h="341630">
                  <a:moveTo>
                    <a:pt x="3323844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3323844" y="341375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1475" y="2779013"/>
            <a:ext cx="3324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7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stop</a:t>
            </a:r>
            <a:r>
              <a:rPr sz="1600" spc="-8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silly_sammet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1345679"/>
              <a:ext cx="3438144" cy="4511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063" y="1328902"/>
              <a:ext cx="1357884" cy="5410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41475" y="1385316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42719" y="1407413"/>
            <a:ext cx="1027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8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D9D9D9"/>
                </a:solidFill>
                <a:latin typeface="Consolas"/>
                <a:cs typeface="Consolas"/>
              </a:rPr>
              <a:t>ps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41475" y="1725167"/>
            <a:ext cx="11050905" cy="433070"/>
          </a:xfrm>
          <a:custGeom>
            <a:avLst/>
            <a:gdLst/>
            <a:ahLst/>
            <a:cxnLst/>
            <a:rect l="l" t="t" r="r" b="b"/>
            <a:pathLst>
              <a:path w="11050905" h="433069">
                <a:moveTo>
                  <a:pt x="11050524" y="0"/>
                </a:moveTo>
                <a:lnTo>
                  <a:pt x="0" y="0"/>
                </a:lnTo>
                <a:lnTo>
                  <a:pt x="0" y="432815"/>
                </a:lnTo>
                <a:lnTo>
                  <a:pt x="11050524" y="432815"/>
                </a:lnTo>
                <a:lnTo>
                  <a:pt x="1105052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20216" y="1685035"/>
            <a:ext cx="112839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CONTAINER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ID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796856ac413d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07189" y="1685035"/>
            <a:ext cx="486409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IMAGE</a:t>
            </a:r>
            <a:endParaRPr sz="1200">
              <a:latin typeface="Courier New"/>
              <a:cs typeface="Courier New"/>
            </a:endParaRPr>
          </a:p>
          <a:p>
            <a:pPr marL="13335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nginx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44195" y="1685035"/>
            <a:ext cx="205232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COMMAND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"nginx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-g</a:t>
            </a:r>
            <a:r>
              <a:rPr sz="1200" spc="2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'daemon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of…"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45283" y="1685035"/>
            <a:ext cx="122364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CREATED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7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86428" y="1685035"/>
            <a:ext cx="113093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STATUS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Up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50494" y="1685035"/>
            <a:ext cx="58420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PORTS</a:t>
            </a:r>
            <a:endParaRPr sz="1200">
              <a:latin typeface="Courier New"/>
              <a:cs typeface="Courier New"/>
            </a:endParaRPr>
          </a:p>
          <a:p>
            <a:pPr marL="14604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80/tcp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55989" y="1685035"/>
            <a:ext cx="113601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NAMES</a:t>
            </a:r>
            <a:endParaRPr sz="120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silly_sammet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12925" y="141985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12925" y="2762501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141475" y="3110483"/>
            <a:ext cx="11050905" cy="21336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101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silly_sammet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82039" y="3611854"/>
            <a:ext cx="10703560" cy="1067435"/>
            <a:chOff x="1082039" y="3611854"/>
            <a:chExt cx="10703560" cy="1067435"/>
          </a:xfrm>
        </p:grpSpPr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3628631"/>
              <a:ext cx="3438144" cy="45111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4063" y="3611854"/>
              <a:ext cx="1691639" cy="54104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41475" y="3668268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4">
                  <a:moveTo>
                    <a:pt x="3323844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3323844" y="338328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2925" y="369214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41475" y="4023360"/>
              <a:ext cx="10643870" cy="655320"/>
            </a:xfrm>
            <a:custGeom>
              <a:avLst/>
              <a:gdLst/>
              <a:ahLst/>
              <a:cxnLst/>
              <a:rect l="l" t="t" r="r" b="b"/>
              <a:pathLst>
                <a:path w="10643870" h="655320">
                  <a:moveTo>
                    <a:pt x="10643616" y="0"/>
                  </a:moveTo>
                  <a:lnTo>
                    <a:pt x="0" y="0"/>
                  </a:lnTo>
                  <a:lnTo>
                    <a:pt x="0" y="655319"/>
                  </a:lnTo>
                  <a:lnTo>
                    <a:pt x="10643616" y="655319"/>
                  </a:lnTo>
                  <a:lnTo>
                    <a:pt x="1064361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2852" y="4280534"/>
              <a:ext cx="9947275" cy="172720"/>
            </a:xfrm>
            <a:custGeom>
              <a:avLst/>
              <a:gdLst/>
              <a:ahLst/>
              <a:cxnLst/>
              <a:rect l="l" t="t" r="r" b="b"/>
              <a:pathLst>
                <a:path w="9947275" h="172720">
                  <a:moveTo>
                    <a:pt x="9947084" y="0"/>
                  </a:moveTo>
                  <a:lnTo>
                    <a:pt x="9947084" y="0"/>
                  </a:lnTo>
                  <a:lnTo>
                    <a:pt x="0" y="0"/>
                  </a:lnTo>
                  <a:lnTo>
                    <a:pt x="0" y="172212"/>
                  </a:lnTo>
                  <a:lnTo>
                    <a:pt x="9947084" y="172212"/>
                  </a:lnTo>
                  <a:lnTo>
                    <a:pt x="9947084" y="0"/>
                  </a:lnTo>
                  <a:close/>
                </a:path>
              </a:pathLst>
            </a:custGeom>
            <a:solidFill>
              <a:srgbClr val="800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428432" y="4020439"/>
            <a:ext cx="668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COMMAND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29520" y="4020439"/>
            <a:ext cx="668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CREATED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569293" y="4020439"/>
            <a:ext cx="578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STATUS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055989" y="4020439"/>
            <a:ext cx="484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NAMES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30270" y="4239895"/>
            <a:ext cx="20504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"nginx</a:t>
            </a:r>
            <a:r>
              <a:rPr sz="1200" spc="2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-g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'daemon</a:t>
            </a:r>
            <a:r>
              <a:rPr sz="1200" spc="2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of…"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32303" y="4239895"/>
            <a:ext cx="1221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7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72047" y="4239895"/>
            <a:ext cx="2233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Exited (0)</a:t>
            </a:r>
            <a:r>
              <a:rPr sz="1200" spc="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3 seconds</a:t>
            </a:r>
            <a:r>
              <a:rPr sz="1200" spc="2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063733" y="4239895"/>
            <a:ext cx="1128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silly_sammet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20216" y="3576048"/>
            <a:ext cx="1866900" cy="10922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R="52705" algn="ctr">
              <a:lnSpc>
                <a:spcPct val="100000"/>
              </a:lnSpc>
              <a:spcBef>
                <a:spcPts val="1000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ps</a:t>
            </a:r>
            <a:r>
              <a:rPr sz="1600" spc="-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600" spc="-50" dirty="0">
                <a:solidFill>
                  <a:srgbClr val="D9D9D9"/>
                </a:solidFill>
                <a:latin typeface="Consolas"/>
                <a:cs typeface="Consolas"/>
              </a:rPr>
              <a:t>a</a:t>
            </a:r>
            <a:endParaRPr sz="1600">
              <a:latin typeface="Consolas"/>
              <a:cs typeface="Consolas"/>
            </a:endParaRPr>
          </a:p>
          <a:p>
            <a:pPr algn="ctr">
              <a:lnSpc>
                <a:spcPct val="100000"/>
              </a:lnSpc>
              <a:spcBef>
                <a:spcPts val="680"/>
              </a:spcBef>
              <a:tabLst>
                <a:tab pos="137922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CONTAINER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ID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	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IMAGE</a:t>
            </a:r>
            <a:endParaRPr sz="1200">
              <a:latin typeface="Courier New"/>
              <a:cs typeface="Courier New"/>
            </a:endParaRPr>
          </a:p>
          <a:p>
            <a:pPr marL="12700" marR="5080" algn="ctr">
              <a:lnSpc>
                <a:spcPct val="120000"/>
              </a:lnSpc>
              <a:tabLst>
                <a:tab pos="1393190" algn="l"/>
              </a:tabLst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796856ac413d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	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nginx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cff8ac918a2f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	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redis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430270" y="4459351"/>
            <a:ext cx="2051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"docker-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entrypoint.s…"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732943" y="4459351"/>
            <a:ext cx="1221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572685" y="4459351"/>
            <a:ext cx="22339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Exited (0)</a:t>
            </a:r>
            <a:r>
              <a:rPr sz="1200" spc="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3 seconds</a:t>
            </a:r>
            <a:r>
              <a:rPr sz="1200" spc="2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0063733" y="4459351"/>
            <a:ext cx="1590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relaxed_aryabhata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832103" y="0"/>
            <a:ext cx="11360150" cy="6858000"/>
            <a:chOff x="832103" y="0"/>
            <a:chExt cx="11360150" cy="685800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10087" y="6492239"/>
              <a:ext cx="1524000" cy="36575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32103" y="0"/>
              <a:ext cx="11360150" cy="6858000"/>
            </a:xfrm>
            <a:custGeom>
              <a:avLst/>
              <a:gdLst/>
              <a:ahLst/>
              <a:cxnLst/>
              <a:rect l="l" t="t" r="r" b="b"/>
              <a:pathLst>
                <a:path w="11360150" h="6858000">
                  <a:moveTo>
                    <a:pt x="5488432" y="0"/>
                  </a:moveTo>
                  <a:lnTo>
                    <a:pt x="4881372" y="0"/>
                  </a:lnTo>
                  <a:lnTo>
                    <a:pt x="4877943" y="10795"/>
                  </a:lnTo>
                  <a:lnTo>
                    <a:pt x="4859415" y="46070"/>
                  </a:lnTo>
                  <a:lnTo>
                    <a:pt x="4836594" y="77871"/>
                  </a:lnTo>
                  <a:lnTo>
                    <a:pt x="4810048" y="106659"/>
                  </a:lnTo>
                  <a:lnTo>
                    <a:pt x="4780342" y="132894"/>
                  </a:lnTo>
                  <a:lnTo>
                    <a:pt x="4748045" y="157039"/>
                  </a:lnTo>
                  <a:lnTo>
                    <a:pt x="4713723" y="179554"/>
                  </a:lnTo>
                  <a:lnTo>
                    <a:pt x="4677943" y="200900"/>
                  </a:lnTo>
                  <a:lnTo>
                    <a:pt x="4641271" y="221539"/>
                  </a:lnTo>
                  <a:lnTo>
                    <a:pt x="4604276" y="241932"/>
                  </a:lnTo>
                  <a:lnTo>
                    <a:pt x="4567523" y="262540"/>
                  </a:lnTo>
                  <a:lnTo>
                    <a:pt x="4531579" y="283825"/>
                  </a:lnTo>
                  <a:lnTo>
                    <a:pt x="4497013" y="306246"/>
                  </a:lnTo>
                  <a:lnTo>
                    <a:pt x="4464389" y="330267"/>
                  </a:lnTo>
                  <a:lnTo>
                    <a:pt x="4434276" y="356347"/>
                  </a:lnTo>
                  <a:lnTo>
                    <a:pt x="4407241" y="384948"/>
                  </a:lnTo>
                  <a:lnTo>
                    <a:pt x="4383850" y="416532"/>
                  </a:lnTo>
                  <a:lnTo>
                    <a:pt x="4364669" y="451559"/>
                  </a:lnTo>
                  <a:lnTo>
                    <a:pt x="4350267" y="490491"/>
                  </a:lnTo>
                  <a:lnTo>
                    <a:pt x="4341210" y="533789"/>
                  </a:lnTo>
                  <a:lnTo>
                    <a:pt x="4338066" y="581913"/>
                  </a:lnTo>
                  <a:lnTo>
                    <a:pt x="4340173" y="626584"/>
                  </a:lnTo>
                  <a:lnTo>
                    <a:pt x="4346289" y="667231"/>
                  </a:lnTo>
                  <a:lnTo>
                    <a:pt x="4356106" y="704147"/>
                  </a:lnTo>
                  <a:lnTo>
                    <a:pt x="4385608" y="767969"/>
                  </a:lnTo>
                  <a:lnTo>
                    <a:pt x="4426211" y="820408"/>
                  </a:lnTo>
                  <a:lnTo>
                    <a:pt x="4475450" y="863821"/>
                  </a:lnTo>
                  <a:lnTo>
                    <a:pt x="4530856" y="900567"/>
                  </a:lnTo>
                  <a:lnTo>
                    <a:pt x="4589962" y="933002"/>
                  </a:lnTo>
                  <a:lnTo>
                    <a:pt x="4680164" y="978731"/>
                  </a:lnTo>
                  <a:lnTo>
                    <a:pt x="4709409" y="994373"/>
                  </a:lnTo>
                  <a:lnTo>
                    <a:pt x="4764815" y="1028024"/>
                  </a:lnTo>
                  <a:lnTo>
                    <a:pt x="4814054" y="1066796"/>
                  </a:lnTo>
                  <a:lnTo>
                    <a:pt x="4854657" y="1113045"/>
                  </a:lnTo>
                  <a:lnTo>
                    <a:pt x="4884159" y="1169130"/>
                  </a:lnTo>
                  <a:lnTo>
                    <a:pt x="4900092" y="1237409"/>
                  </a:lnTo>
                  <a:lnTo>
                    <a:pt x="4902200" y="1276858"/>
                  </a:lnTo>
                  <a:lnTo>
                    <a:pt x="4899760" y="1319104"/>
                  </a:lnTo>
                  <a:lnTo>
                    <a:pt x="4892699" y="1357603"/>
                  </a:lnTo>
                  <a:lnTo>
                    <a:pt x="4866251" y="1424610"/>
                  </a:lnTo>
                  <a:lnTo>
                    <a:pt x="4825937" y="1480386"/>
                  </a:lnTo>
                  <a:lnTo>
                    <a:pt x="4774839" y="1527437"/>
                  </a:lnTo>
                  <a:lnTo>
                    <a:pt x="4716038" y="1568270"/>
                  </a:lnTo>
                  <a:lnTo>
                    <a:pt x="4652614" y="1605392"/>
                  </a:lnTo>
                  <a:lnTo>
                    <a:pt x="4587651" y="1641311"/>
                  </a:lnTo>
                  <a:lnTo>
                    <a:pt x="4555554" y="1659602"/>
                  </a:lnTo>
                  <a:lnTo>
                    <a:pt x="4494056" y="1698415"/>
                  </a:lnTo>
                  <a:lnTo>
                    <a:pt x="4438721" y="1742292"/>
                  </a:lnTo>
                  <a:lnTo>
                    <a:pt x="4392630" y="1793739"/>
                  </a:lnTo>
                  <a:lnTo>
                    <a:pt x="4358864" y="1855263"/>
                  </a:lnTo>
                  <a:lnTo>
                    <a:pt x="4340505" y="1929372"/>
                  </a:lnTo>
                  <a:lnTo>
                    <a:pt x="4338066" y="1971928"/>
                  </a:lnTo>
                  <a:lnTo>
                    <a:pt x="4340173" y="2016600"/>
                  </a:lnTo>
                  <a:lnTo>
                    <a:pt x="4346289" y="2057247"/>
                  </a:lnTo>
                  <a:lnTo>
                    <a:pt x="4356106" y="2094166"/>
                  </a:lnTo>
                  <a:lnTo>
                    <a:pt x="4385608" y="2157994"/>
                  </a:lnTo>
                  <a:lnTo>
                    <a:pt x="4426211" y="2210442"/>
                  </a:lnTo>
                  <a:lnTo>
                    <a:pt x="4475450" y="2253867"/>
                  </a:lnTo>
                  <a:lnTo>
                    <a:pt x="4530856" y="2290625"/>
                  </a:lnTo>
                  <a:lnTo>
                    <a:pt x="4589962" y="2323074"/>
                  </a:lnTo>
                  <a:lnTo>
                    <a:pt x="4680164" y="2368823"/>
                  </a:lnTo>
                  <a:lnTo>
                    <a:pt x="4709409" y="2384472"/>
                  </a:lnTo>
                  <a:lnTo>
                    <a:pt x="4764815" y="2418135"/>
                  </a:lnTo>
                  <a:lnTo>
                    <a:pt x="4814054" y="2456918"/>
                  </a:lnTo>
                  <a:lnTo>
                    <a:pt x="4854657" y="2503176"/>
                  </a:lnTo>
                  <a:lnTo>
                    <a:pt x="4884159" y="2559268"/>
                  </a:lnTo>
                  <a:lnTo>
                    <a:pt x="4900092" y="2627550"/>
                  </a:lnTo>
                  <a:lnTo>
                    <a:pt x="4902200" y="2667000"/>
                  </a:lnTo>
                  <a:lnTo>
                    <a:pt x="4899760" y="2709233"/>
                  </a:lnTo>
                  <a:lnTo>
                    <a:pt x="4892699" y="2747720"/>
                  </a:lnTo>
                  <a:lnTo>
                    <a:pt x="4866251" y="2814710"/>
                  </a:lnTo>
                  <a:lnTo>
                    <a:pt x="4825937" y="2870476"/>
                  </a:lnTo>
                  <a:lnTo>
                    <a:pt x="4774839" y="2917523"/>
                  </a:lnTo>
                  <a:lnTo>
                    <a:pt x="4716038" y="2958356"/>
                  </a:lnTo>
                  <a:lnTo>
                    <a:pt x="4652614" y="2995483"/>
                  </a:lnTo>
                  <a:lnTo>
                    <a:pt x="4587651" y="3031409"/>
                  </a:lnTo>
                  <a:lnTo>
                    <a:pt x="4555554" y="3049705"/>
                  </a:lnTo>
                  <a:lnTo>
                    <a:pt x="4494056" y="3088527"/>
                  </a:lnTo>
                  <a:lnTo>
                    <a:pt x="4438721" y="3132413"/>
                  </a:lnTo>
                  <a:lnTo>
                    <a:pt x="4392630" y="3183869"/>
                  </a:lnTo>
                  <a:lnTo>
                    <a:pt x="4358864" y="3245401"/>
                  </a:lnTo>
                  <a:lnTo>
                    <a:pt x="4340505" y="3319513"/>
                  </a:lnTo>
                  <a:lnTo>
                    <a:pt x="4338066" y="3362071"/>
                  </a:lnTo>
                  <a:lnTo>
                    <a:pt x="4340173" y="3406741"/>
                  </a:lnTo>
                  <a:lnTo>
                    <a:pt x="4346289" y="3447388"/>
                  </a:lnTo>
                  <a:lnTo>
                    <a:pt x="4356106" y="3484304"/>
                  </a:lnTo>
                  <a:lnTo>
                    <a:pt x="4385608" y="3548127"/>
                  </a:lnTo>
                  <a:lnTo>
                    <a:pt x="4426211" y="3600567"/>
                  </a:lnTo>
                  <a:lnTo>
                    <a:pt x="4475450" y="3643982"/>
                  </a:lnTo>
                  <a:lnTo>
                    <a:pt x="4530856" y="3680731"/>
                  </a:lnTo>
                  <a:lnTo>
                    <a:pt x="4589962" y="3713172"/>
                  </a:lnTo>
                  <a:lnTo>
                    <a:pt x="4680164" y="3758912"/>
                  </a:lnTo>
                  <a:lnTo>
                    <a:pt x="4709409" y="3774559"/>
                  </a:lnTo>
                  <a:lnTo>
                    <a:pt x="4764815" y="3808221"/>
                  </a:lnTo>
                  <a:lnTo>
                    <a:pt x="4814054" y="3847006"/>
                  </a:lnTo>
                  <a:lnTo>
                    <a:pt x="4854657" y="3893272"/>
                  </a:lnTo>
                  <a:lnTo>
                    <a:pt x="4884159" y="3949378"/>
                  </a:lnTo>
                  <a:lnTo>
                    <a:pt x="4900092" y="4017680"/>
                  </a:lnTo>
                  <a:lnTo>
                    <a:pt x="4902200" y="4057142"/>
                  </a:lnTo>
                  <a:lnTo>
                    <a:pt x="4899760" y="4099374"/>
                  </a:lnTo>
                  <a:lnTo>
                    <a:pt x="4892699" y="4137860"/>
                  </a:lnTo>
                  <a:lnTo>
                    <a:pt x="4866251" y="4204845"/>
                  </a:lnTo>
                  <a:lnTo>
                    <a:pt x="4825937" y="4260602"/>
                  </a:lnTo>
                  <a:lnTo>
                    <a:pt x="4774839" y="4307640"/>
                  </a:lnTo>
                  <a:lnTo>
                    <a:pt x="4716038" y="4348464"/>
                  </a:lnTo>
                  <a:lnTo>
                    <a:pt x="4652614" y="4385582"/>
                  </a:lnTo>
                  <a:lnTo>
                    <a:pt x="4587651" y="4421500"/>
                  </a:lnTo>
                  <a:lnTo>
                    <a:pt x="4555554" y="4439793"/>
                  </a:lnTo>
                  <a:lnTo>
                    <a:pt x="4494056" y="4478613"/>
                  </a:lnTo>
                  <a:lnTo>
                    <a:pt x="4438721" y="4522501"/>
                  </a:lnTo>
                  <a:lnTo>
                    <a:pt x="4392630" y="4573963"/>
                  </a:lnTo>
                  <a:lnTo>
                    <a:pt x="4358864" y="4635508"/>
                  </a:lnTo>
                  <a:lnTo>
                    <a:pt x="4340505" y="4709642"/>
                  </a:lnTo>
                  <a:lnTo>
                    <a:pt x="4338066" y="4752213"/>
                  </a:lnTo>
                  <a:lnTo>
                    <a:pt x="4340173" y="4796883"/>
                  </a:lnTo>
                  <a:lnTo>
                    <a:pt x="4346289" y="4837530"/>
                  </a:lnTo>
                  <a:lnTo>
                    <a:pt x="4356106" y="4874446"/>
                  </a:lnTo>
                  <a:lnTo>
                    <a:pt x="4385608" y="4938269"/>
                  </a:lnTo>
                  <a:lnTo>
                    <a:pt x="4426211" y="4990709"/>
                  </a:lnTo>
                  <a:lnTo>
                    <a:pt x="4475450" y="5034124"/>
                  </a:lnTo>
                  <a:lnTo>
                    <a:pt x="4530856" y="5070873"/>
                  </a:lnTo>
                  <a:lnTo>
                    <a:pt x="4589962" y="5103314"/>
                  </a:lnTo>
                  <a:lnTo>
                    <a:pt x="4680164" y="5149054"/>
                  </a:lnTo>
                  <a:lnTo>
                    <a:pt x="4709409" y="5164701"/>
                  </a:lnTo>
                  <a:lnTo>
                    <a:pt x="4764815" y="5198363"/>
                  </a:lnTo>
                  <a:lnTo>
                    <a:pt x="4814054" y="5237148"/>
                  </a:lnTo>
                  <a:lnTo>
                    <a:pt x="4854657" y="5283414"/>
                  </a:lnTo>
                  <a:lnTo>
                    <a:pt x="4884159" y="5339520"/>
                  </a:lnTo>
                  <a:lnTo>
                    <a:pt x="4900092" y="5407822"/>
                  </a:lnTo>
                  <a:lnTo>
                    <a:pt x="4902200" y="5447284"/>
                  </a:lnTo>
                  <a:lnTo>
                    <a:pt x="4899760" y="5489514"/>
                  </a:lnTo>
                  <a:lnTo>
                    <a:pt x="4892699" y="5527997"/>
                  </a:lnTo>
                  <a:lnTo>
                    <a:pt x="4866251" y="5594979"/>
                  </a:lnTo>
                  <a:lnTo>
                    <a:pt x="4825937" y="5650735"/>
                  </a:lnTo>
                  <a:lnTo>
                    <a:pt x="4774839" y="5697771"/>
                  </a:lnTo>
                  <a:lnTo>
                    <a:pt x="4716038" y="5738595"/>
                  </a:lnTo>
                  <a:lnTo>
                    <a:pt x="4652614" y="5775713"/>
                  </a:lnTo>
                  <a:lnTo>
                    <a:pt x="4587651" y="5811630"/>
                  </a:lnTo>
                  <a:lnTo>
                    <a:pt x="4555554" y="5829923"/>
                  </a:lnTo>
                  <a:lnTo>
                    <a:pt x="4494056" y="5868740"/>
                  </a:lnTo>
                  <a:lnTo>
                    <a:pt x="4438721" y="5912624"/>
                  </a:lnTo>
                  <a:lnTo>
                    <a:pt x="4392630" y="5964081"/>
                  </a:lnTo>
                  <a:lnTo>
                    <a:pt x="4358864" y="6025618"/>
                  </a:lnTo>
                  <a:lnTo>
                    <a:pt x="4340505" y="6099740"/>
                  </a:lnTo>
                  <a:lnTo>
                    <a:pt x="4338066" y="6142304"/>
                  </a:lnTo>
                  <a:lnTo>
                    <a:pt x="4340173" y="6186976"/>
                  </a:lnTo>
                  <a:lnTo>
                    <a:pt x="4346289" y="6227624"/>
                  </a:lnTo>
                  <a:lnTo>
                    <a:pt x="4356106" y="6264542"/>
                  </a:lnTo>
                  <a:lnTo>
                    <a:pt x="4385608" y="6328368"/>
                  </a:lnTo>
                  <a:lnTo>
                    <a:pt x="4426211" y="6380812"/>
                  </a:lnTo>
                  <a:lnTo>
                    <a:pt x="4475450" y="6424231"/>
                  </a:lnTo>
                  <a:lnTo>
                    <a:pt x="4530856" y="6460984"/>
                  </a:lnTo>
                  <a:lnTo>
                    <a:pt x="4589962" y="6493426"/>
                  </a:lnTo>
                  <a:lnTo>
                    <a:pt x="4680164" y="6539168"/>
                  </a:lnTo>
                  <a:lnTo>
                    <a:pt x="4709409" y="6554815"/>
                  </a:lnTo>
                  <a:lnTo>
                    <a:pt x="4764815" y="6588475"/>
                  </a:lnTo>
                  <a:lnTo>
                    <a:pt x="4814054" y="6627257"/>
                  </a:lnTo>
                  <a:lnTo>
                    <a:pt x="4854657" y="6673518"/>
                  </a:lnTo>
                  <a:lnTo>
                    <a:pt x="4884159" y="6729615"/>
                  </a:lnTo>
                  <a:lnTo>
                    <a:pt x="4900092" y="6797907"/>
                  </a:lnTo>
                  <a:lnTo>
                    <a:pt x="4902200" y="6837362"/>
                  </a:lnTo>
                  <a:lnTo>
                    <a:pt x="4900295" y="6857996"/>
                  </a:lnTo>
                  <a:lnTo>
                    <a:pt x="0" y="6857998"/>
                  </a:lnTo>
                  <a:lnTo>
                    <a:pt x="11359896" y="6857999"/>
                  </a:lnTo>
                  <a:lnTo>
                    <a:pt x="5507355" y="6857999"/>
                  </a:lnTo>
                  <a:lnTo>
                    <a:pt x="5509260" y="6837363"/>
                  </a:lnTo>
                  <a:lnTo>
                    <a:pt x="5507152" y="6797908"/>
                  </a:lnTo>
                  <a:lnTo>
                    <a:pt x="5491219" y="6729616"/>
                  </a:lnTo>
                  <a:lnTo>
                    <a:pt x="5461717" y="6673519"/>
                  </a:lnTo>
                  <a:lnTo>
                    <a:pt x="5421114" y="6627258"/>
                  </a:lnTo>
                  <a:lnTo>
                    <a:pt x="5371875" y="6588476"/>
                  </a:lnTo>
                  <a:lnTo>
                    <a:pt x="5316469" y="6554815"/>
                  </a:lnTo>
                  <a:lnTo>
                    <a:pt x="5197022" y="6493426"/>
                  </a:lnTo>
                  <a:lnTo>
                    <a:pt x="5167161" y="6477596"/>
                  </a:lnTo>
                  <a:lnTo>
                    <a:pt x="5109596" y="6443293"/>
                  </a:lnTo>
                  <a:lnTo>
                    <a:pt x="5056965" y="6403502"/>
                  </a:lnTo>
                  <a:lnTo>
                    <a:pt x="5011736" y="6355866"/>
                  </a:lnTo>
                  <a:lnTo>
                    <a:pt x="4976375" y="6298025"/>
                  </a:lnTo>
                  <a:lnTo>
                    <a:pt x="4953349" y="6227624"/>
                  </a:lnTo>
                  <a:lnTo>
                    <a:pt x="4947233" y="6186976"/>
                  </a:lnTo>
                  <a:lnTo>
                    <a:pt x="4945126" y="6142304"/>
                  </a:lnTo>
                  <a:lnTo>
                    <a:pt x="4947565" y="6099740"/>
                  </a:lnTo>
                  <a:lnTo>
                    <a:pt x="4954626" y="6060949"/>
                  </a:lnTo>
                  <a:lnTo>
                    <a:pt x="4981074" y="5993434"/>
                  </a:lnTo>
                  <a:lnTo>
                    <a:pt x="5021388" y="5937251"/>
                  </a:lnTo>
                  <a:lnTo>
                    <a:pt x="5072486" y="5889895"/>
                  </a:lnTo>
                  <a:lnTo>
                    <a:pt x="5131287" y="5848858"/>
                  </a:lnTo>
                  <a:lnTo>
                    <a:pt x="5194711" y="5811635"/>
                  </a:lnTo>
                  <a:lnTo>
                    <a:pt x="5259674" y="5775718"/>
                  </a:lnTo>
                  <a:lnTo>
                    <a:pt x="5291771" y="5757466"/>
                  </a:lnTo>
                  <a:lnTo>
                    <a:pt x="5353269" y="5718809"/>
                  </a:lnTo>
                  <a:lnTo>
                    <a:pt x="5408604" y="5675192"/>
                  </a:lnTo>
                  <a:lnTo>
                    <a:pt x="5454695" y="5624108"/>
                  </a:lnTo>
                  <a:lnTo>
                    <a:pt x="5488461" y="5563051"/>
                  </a:lnTo>
                  <a:lnTo>
                    <a:pt x="5506820" y="5489515"/>
                  </a:lnTo>
                  <a:lnTo>
                    <a:pt x="5509260" y="5447284"/>
                  </a:lnTo>
                  <a:lnTo>
                    <a:pt x="5507152" y="5407822"/>
                  </a:lnTo>
                  <a:lnTo>
                    <a:pt x="5491219" y="5339520"/>
                  </a:lnTo>
                  <a:lnTo>
                    <a:pt x="5461717" y="5283414"/>
                  </a:lnTo>
                  <a:lnTo>
                    <a:pt x="5421114" y="5237148"/>
                  </a:lnTo>
                  <a:lnTo>
                    <a:pt x="5371875" y="5198363"/>
                  </a:lnTo>
                  <a:lnTo>
                    <a:pt x="5316469" y="5164701"/>
                  </a:lnTo>
                  <a:lnTo>
                    <a:pt x="5197022" y="5103314"/>
                  </a:lnTo>
                  <a:lnTo>
                    <a:pt x="5167161" y="5087485"/>
                  </a:lnTo>
                  <a:lnTo>
                    <a:pt x="5109596" y="5053185"/>
                  </a:lnTo>
                  <a:lnTo>
                    <a:pt x="5056965" y="5013397"/>
                  </a:lnTo>
                  <a:lnTo>
                    <a:pt x="5011736" y="4965764"/>
                  </a:lnTo>
                  <a:lnTo>
                    <a:pt x="4976375" y="4907927"/>
                  </a:lnTo>
                  <a:lnTo>
                    <a:pt x="4953349" y="4837530"/>
                  </a:lnTo>
                  <a:lnTo>
                    <a:pt x="4947233" y="4796883"/>
                  </a:lnTo>
                  <a:lnTo>
                    <a:pt x="4945126" y="4752213"/>
                  </a:lnTo>
                  <a:lnTo>
                    <a:pt x="4947565" y="4709642"/>
                  </a:lnTo>
                  <a:lnTo>
                    <a:pt x="4954626" y="4670845"/>
                  </a:lnTo>
                  <a:lnTo>
                    <a:pt x="4981074" y="4603319"/>
                  </a:lnTo>
                  <a:lnTo>
                    <a:pt x="5021388" y="4547129"/>
                  </a:lnTo>
                  <a:lnTo>
                    <a:pt x="5072486" y="4499767"/>
                  </a:lnTo>
                  <a:lnTo>
                    <a:pt x="5131287" y="4458726"/>
                  </a:lnTo>
                  <a:lnTo>
                    <a:pt x="5194711" y="4421500"/>
                  </a:lnTo>
                  <a:lnTo>
                    <a:pt x="5259674" y="4385582"/>
                  </a:lnTo>
                  <a:lnTo>
                    <a:pt x="5291771" y="4367329"/>
                  </a:lnTo>
                  <a:lnTo>
                    <a:pt x="5353269" y="4328672"/>
                  </a:lnTo>
                  <a:lnTo>
                    <a:pt x="5408604" y="4285054"/>
                  </a:lnTo>
                  <a:lnTo>
                    <a:pt x="5454695" y="4233970"/>
                  </a:lnTo>
                  <a:lnTo>
                    <a:pt x="5488461" y="4172913"/>
                  </a:lnTo>
                  <a:lnTo>
                    <a:pt x="5506820" y="4099374"/>
                  </a:lnTo>
                  <a:lnTo>
                    <a:pt x="5509260" y="4057142"/>
                  </a:lnTo>
                  <a:lnTo>
                    <a:pt x="5507152" y="4017692"/>
                  </a:lnTo>
                  <a:lnTo>
                    <a:pt x="5491219" y="3949410"/>
                  </a:lnTo>
                  <a:lnTo>
                    <a:pt x="5461717" y="3893318"/>
                  </a:lnTo>
                  <a:lnTo>
                    <a:pt x="5421114" y="3847060"/>
                  </a:lnTo>
                  <a:lnTo>
                    <a:pt x="5371875" y="3808277"/>
                  </a:lnTo>
                  <a:lnTo>
                    <a:pt x="5316469" y="3774614"/>
                  </a:lnTo>
                  <a:lnTo>
                    <a:pt x="5197022" y="3713216"/>
                  </a:lnTo>
                  <a:lnTo>
                    <a:pt x="5167161" y="3697383"/>
                  </a:lnTo>
                  <a:lnTo>
                    <a:pt x="5109596" y="3663074"/>
                  </a:lnTo>
                  <a:lnTo>
                    <a:pt x="5056965" y="3623277"/>
                  </a:lnTo>
                  <a:lnTo>
                    <a:pt x="5011736" y="3575636"/>
                  </a:lnTo>
                  <a:lnTo>
                    <a:pt x="4976375" y="3517792"/>
                  </a:lnTo>
                  <a:lnTo>
                    <a:pt x="4953349" y="3447389"/>
                  </a:lnTo>
                  <a:lnTo>
                    <a:pt x="4947233" y="3406742"/>
                  </a:lnTo>
                  <a:lnTo>
                    <a:pt x="4945126" y="3362071"/>
                  </a:lnTo>
                  <a:lnTo>
                    <a:pt x="4947565" y="3319513"/>
                  </a:lnTo>
                  <a:lnTo>
                    <a:pt x="4954626" y="3280728"/>
                  </a:lnTo>
                  <a:lnTo>
                    <a:pt x="4981074" y="3213219"/>
                  </a:lnTo>
                  <a:lnTo>
                    <a:pt x="5021388" y="3157039"/>
                  </a:lnTo>
                  <a:lnTo>
                    <a:pt x="5072486" y="3109681"/>
                  </a:lnTo>
                  <a:lnTo>
                    <a:pt x="5131287" y="3068640"/>
                  </a:lnTo>
                  <a:lnTo>
                    <a:pt x="5194711" y="3031409"/>
                  </a:lnTo>
                  <a:lnTo>
                    <a:pt x="5259674" y="2995483"/>
                  </a:lnTo>
                  <a:lnTo>
                    <a:pt x="5291771" y="2977227"/>
                  </a:lnTo>
                  <a:lnTo>
                    <a:pt x="5353269" y="2938559"/>
                  </a:lnTo>
                  <a:lnTo>
                    <a:pt x="5408604" y="2894932"/>
                  </a:lnTo>
                  <a:lnTo>
                    <a:pt x="5454695" y="2843840"/>
                  </a:lnTo>
                  <a:lnTo>
                    <a:pt x="5488461" y="2782775"/>
                  </a:lnTo>
                  <a:lnTo>
                    <a:pt x="5506820" y="2709233"/>
                  </a:lnTo>
                  <a:lnTo>
                    <a:pt x="5509260" y="2667000"/>
                  </a:lnTo>
                  <a:lnTo>
                    <a:pt x="5507152" y="2627550"/>
                  </a:lnTo>
                  <a:lnTo>
                    <a:pt x="5491219" y="2559268"/>
                  </a:lnTo>
                  <a:lnTo>
                    <a:pt x="5461717" y="2503176"/>
                  </a:lnTo>
                  <a:lnTo>
                    <a:pt x="5421114" y="2456918"/>
                  </a:lnTo>
                  <a:lnTo>
                    <a:pt x="5371875" y="2418135"/>
                  </a:lnTo>
                  <a:lnTo>
                    <a:pt x="5316469" y="2384472"/>
                  </a:lnTo>
                  <a:lnTo>
                    <a:pt x="5197022" y="2323074"/>
                  </a:lnTo>
                  <a:lnTo>
                    <a:pt x="5167161" y="2307241"/>
                  </a:lnTo>
                  <a:lnTo>
                    <a:pt x="5109596" y="2272932"/>
                  </a:lnTo>
                  <a:lnTo>
                    <a:pt x="5056965" y="2233135"/>
                  </a:lnTo>
                  <a:lnTo>
                    <a:pt x="5011736" y="2185494"/>
                  </a:lnTo>
                  <a:lnTo>
                    <a:pt x="4976375" y="2127650"/>
                  </a:lnTo>
                  <a:lnTo>
                    <a:pt x="4953349" y="2057247"/>
                  </a:lnTo>
                  <a:lnTo>
                    <a:pt x="4947233" y="2016600"/>
                  </a:lnTo>
                  <a:lnTo>
                    <a:pt x="4945126" y="1971928"/>
                  </a:lnTo>
                  <a:lnTo>
                    <a:pt x="4947565" y="1929372"/>
                  </a:lnTo>
                  <a:lnTo>
                    <a:pt x="4954626" y="1890588"/>
                  </a:lnTo>
                  <a:lnTo>
                    <a:pt x="4981074" y="1823085"/>
                  </a:lnTo>
                  <a:lnTo>
                    <a:pt x="5021388" y="1766912"/>
                  </a:lnTo>
                  <a:lnTo>
                    <a:pt x="5072486" y="1719564"/>
                  </a:lnTo>
                  <a:lnTo>
                    <a:pt x="5131287" y="1678532"/>
                  </a:lnTo>
                  <a:lnTo>
                    <a:pt x="5194711" y="1641311"/>
                  </a:lnTo>
                  <a:lnTo>
                    <a:pt x="5259674" y="1605392"/>
                  </a:lnTo>
                  <a:lnTo>
                    <a:pt x="5291771" y="1587138"/>
                  </a:lnTo>
                  <a:lnTo>
                    <a:pt x="5353269" y="1548474"/>
                  </a:lnTo>
                  <a:lnTo>
                    <a:pt x="5408604" y="1504845"/>
                  </a:lnTo>
                  <a:lnTo>
                    <a:pt x="5454695" y="1453745"/>
                  </a:lnTo>
                  <a:lnTo>
                    <a:pt x="5488461" y="1392667"/>
                  </a:lnTo>
                  <a:lnTo>
                    <a:pt x="5506820" y="1319104"/>
                  </a:lnTo>
                  <a:lnTo>
                    <a:pt x="5509260" y="1276858"/>
                  </a:lnTo>
                  <a:lnTo>
                    <a:pt x="5507152" y="1237409"/>
                  </a:lnTo>
                  <a:lnTo>
                    <a:pt x="5491219" y="1169130"/>
                  </a:lnTo>
                  <a:lnTo>
                    <a:pt x="5461717" y="1113045"/>
                  </a:lnTo>
                  <a:lnTo>
                    <a:pt x="5421114" y="1066796"/>
                  </a:lnTo>
                  <a:lnTo>
                    <a:pt x="5371875" y="1028024"/>
                  </a:lnTo>
                  <a:lnTo>
                    <a:pt x="5316469" y="994373"/>
                  </a:lnTo>
                  <a:lnTo>
                    <a:pt x="5197022" y="933002"/>
                  </a:lnTo>
                  <a:lnTo>
                    <a:pt x="5167161" y="917176"/>
                  </a:lnTo>
                  <a:lnTo>
                    <a:pt x="5109596" y="882880"/>
                  </a:lnTo>
                  <a:lnTo>
                    <a:pt x="5056965" y="843095"/>
                  </a:lnTo>
                  <a:lnTo>
                    <a:pt x="5011736" y="795464"/>
                  </a:lnTo>
                  <a:lnTo>
                    <a:pt x="4976375" y="737628"/>
                  </a:lnTo>
                  <a:lnTo>
                    <a:pt x="4953349" y="667231"/>
                  </a:lnTo>
                  <a:lnTo>
                    <a:pt x="4947233" y="626584"/>
                  </a:lnTo>
                  <a:lnTo>
                    <a:pt x="4945126" y="581913"/>
                  </a:lnTo>
                  <a:lnTo>
                    <a:pt x="4948270" y="533789"/>
                  </a:lnTo>
                  <a:lnTo>
                    <a:pt x="4957327" y="490491"/>
                  </a:lnTo>
                  <a:lnTo>
                    <a:pt x="4971729" y="451559"/>
                  </a:lnTo>
                  <a:lnTo>
                    <a:pt x="4990910" y="416532"/>
                  </a:lnTo>
                  <a:lnTo>
                    <a:pt x="5014301" y="384948"/>
                  </a:lnTo>
                  <a:lnTo>
                    <a:pt x="5041336" y="356347"/>
                  </a:lnTo>
                  <a:lnTo>
                    <a:pt x="5071449" y="330267"/>
                  </a:lnTo>
                  <a:lnTo>
                    <a:pt x="5104073" y="306246"/>
                  </a:lnTo>
                  <a:lnTo>
                    <a:pt x="5138639" y="283825"/>
                  </a:lnTo>
                  <a:lnTo>
                    <a:pt x="5174583" y="262540"/>
                  </a:lnTo>
                  <a:lnTo>
                    <a:pt x="5211336" y="241932"/>
                  </a:lnTo>
                  <a:lnTo>
                    <a:pt x="5248331" y="221539"/>
                  </a:lnTo>
                  <a:lnTo>
                    <a:pt x="5285003" y="200900"/>
                  </a:lnTo>
                  <a:lnTo>
                    <a:pt x="5320783" y="179554"/>
                  </a:lnTo>
                  <a:lnTo>
                    <a:pt x="5355105" y="157039"/>
                  </a:lnTo>
                  <a:lnTo>
                    <a:pt x="5387402" y="132894"/>
                  </a:lnTo>
                  <a:lnTo>
                    <a:pt x="5417108" y="106659"/>
                  </a:lnTo>
                  <a:lnTo>
                    <a:pt x="5443654" y="77871"/>
                  </a:lnTo>
                  <a:lnTo>
                    <a:pt x="5466475" y="46070"/>
                  </a:lnTo>
                  <a:lnTo>
                    <a:pt x="5485003" y="10795"/>
                  </a:lnTo>
                  <a:lnTo>
                    <a:pt x="5488432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547959" y="0"/>
              <a:ext cx="579120" cy="386080"/>
            </a:xfrm>
            <a:custGeom>
              <a:avLst/>
              <a:gdLst/>
              <a:ahLst/>
              <a:cxnLst/>
              <a:rect l="l" t="t" r="r" b="b"/>
              <a:pathLst>
                <a:path w="579120" h="386080">
                  <a:moveTo>
                    <a:pt x="96812" y="0"/>
                  </a:moveTo>
                  <a:lnTo>
                    <a:pt x="0" y="0"/>
                  </a:lnTo>
                  <a:lnTo>
                    <a:pt x="21729" y="14490"/>
                  </a:lnTo>
                  <a:lnTo>
                    <a:pt x="48412" y="19812"/>
                  </a:lnTo>
                  <a:lnTo>
                    <a:pt x="75082" y="14490"/>
                  </a:lnTo>
                  <a:lnTo>
                    <a:pt x="96812" y="0"/>
                  </a:lnTo>
                  <a:close/>
                </a:path>
                <a:path w="579120" h="386080">
                  <a:moveTo>
                    <a:pt x="578764" y="257556"/>
                  </a:moveTo>
                  <a:lnTo>
                    <a:pt x="568883" y="207721"/>
                  </a:lnTo>
                  <a:lnTo>
                    <a:pt x="541947" y="167030"/>
                  </a:lnTo>
                  <a:lnTo>
                    <a:pt x="501980" y="139598"/>
                  </a:lnTo>
                  <a:lnTo>
                    <a:pt x="453034" y="129540"/>
                  </a:lnTo>
                  <a:lnTo>
                    <a:pt x="404075" y="139598"/>
                  </a:lnTo>
                  <a:lnTo>
                    <a:pt x="364109" y="167030"/>
                  </a:lnTo>
                  <a:lnTo>
                    <a:pt x="337172" y="207721"/>
                  </a:lnTo>
                  <a:lnTo>
                    <a:pt x="327304" y="257556"/>
                  </a:lnTo>
                  <a:lnTo>
                    <a:pt x="337172" y="307403"/>
                  </a:lnTo>
                  <a:lnTo>
                    <a:pt x="364109" y="348094"/>
                  </a:lnTo>
                  <a:lnTo>
                    <a:pt x="404075" y="375526"/>
                  </a:lnTo>
                  <a:lnTo>
                    <a:pt x="453034" y="385572"/>
                  </a:lnTo>
                  <a:lnTo>
                    <a:pt x="501980" y="375526"/>
                  </a:lnTo>
                  <a:lnTo>
                    <a:pt x="541947" y="348094"/>
                  </a:lnTo>
                  <a:lnTo>
                    <a:pt x="568883" y="307403"/>
                  </a:lnTo>
                  <a:lnTo>
                    <a:pt x="578764" y="257556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98351" y="0"/>
              <a:ext cx="135636" cy="8382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2023" y="204215"/>
              <a:ext cx="178307" cy="18135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940539" y="0"/>
              <a:ext cx="251460" cy="300355"/>
            </a:xfrm>
            <a:custGeom>
              <a:avLst/>
              <a:gdLst/>
              <a:ahLst/>
              <a:cxnLst/>
              <a:rect l="l" t="t" r="r" b="b"/>
              <a:pathLst>
                <a:path w="251459" h="300355">
                  <a:moveTo>
                    <a:pt x="26750" y="0"/>
                  </a:moveTo>
                  <a:lnTo>
                    <a:pt x="20127" y="10581"/>
                  </a:lnTo>
                  <a:lnTo>
                    <a:pt x="5229" y="52926"/>
                  </a:lnTo>
                  <a:lnTo>
                    <a:pt x="0" y="99059"/>
                  </a:lnTo>
                  <a:lnTo>
                    <a:pt x="5229" y="145193"/>
                  </a:lnTo>
                  <a:lnTo>
                    <a:pt x="20127" y="187538"/>
                  </a:lnTo>
                  <a:lnTo>
                    <a:pt x="43507" y="224889"/>
                  </a:lnTo>
                  <a:lnTo>
                    <a:pt x="74182" y="256040"/>
                  </a:lnTo>
                  <a:lnTo>
                    <a:pt x="110967" y="279785"/>
                  </a:lnTo>
                  <a:lnTo>
                    <a:pt x="152675" y="294916"/>
                  </a:lnTo>
                  <a:lnTo>
                    <a:pt x="198119" y="300227"/>
                  </a:lnTo>
                  <a:lnTo>
                    <a:pt x="243564" y="294916"/>
                  </a:lnTo>
                  <a:lnTo>
                    <a:pt x="251459" y="292051"/>
                  </a:lnTo>
                  <a:lnTo>
                    <a:pt x="2675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65508" y="440436"/>
              <a:ext cx="126492" cy="137160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752348" y="906526"/>
            <a:ext cx="26130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0" spc="-10" dirty="0">
                <a:latin typeface="Calibri"/>
                <a:cs typeface="Calibri"/>
              </a:rPr>
              <a:t>Objectives</a:t>
            </a:r>
            <a:endParaRPr sz="4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3600" y="1848053"/>
            <a:ext cx="3251200" cy="49060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What</a:t>
            </a:r>
            <a:r>
              <a:rPr sz="2000" spc="-5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are</a:t>
            </a:r>
            <a:r>
              <a:rPr sz="2000" spc="-20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CC00FF"/>
                </a:solidFill>
                <a:latin typeface="Segoe UI"/>
                <a:cs typeface="Segoe UI"/>
              </a:rPr>
              <a:t>Containers?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What</a:t>
            </a:r>
            <a:r>
              <a:rPr sz="2000" spc="-4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is </a:t>
            </a:r>
            <a:r>
              <a:rPr sz="2000" spc="-10" dirty="0">
                <a:solidFill>
                  <a:srgbClr val="CC00FF"/>
                </a:solidFill>
                <a:latin typeface="Segoe UI"/>
                <a:cs typeface="Segoe UI"/>
              </a:rPr>
              <a:t>Docker?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Why</a:t>
            </a:r>
            <a:r>
              <a:rPr sz="2000" spc="-20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do</a:t>
            </a:r>
            <a:r>
              <a:rPr sz="2000" spc="-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you</a:t>
            </a:r>
            <a:r>
              <a:rPr sz="2000" spc="-10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need</a:t>
            </a:r>
            <a:r>
              <a:rPr sz="2000" spc="-10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CC00FF"/>
                </a:solidFill>
                <a:latin typeface="Segoe UI"/>
                <a:cs typeface="Segoe UI"/>
              </a:rPr>
              <a:t>it?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What</a:t>
            </a:r>
            <a:r>
              <a:rPr sz="2000" spc="-3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can it</a:t>
            </a:r>
            <a:r>
              <a:rPr sz="2000" spc="-1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spc="-25" dirty="0">
                <a:solidFill>
                  <a:srgbClr val="CC00FF"/>
                </a:solidFill>
                <a:latin typeface="Segoe UI"/>
                <a:cs typeface="Segoe UI"/>
              </a:rPr>
              <a:t>do?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CC00FF"/>
              </a:buClr>
              <a:buFont typeface="Wingdings"/>
              <a:buChar char=""/>
            </a:pP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Run</a:t>
            </a:r>
            <a:r>
              <a:rPr sz="2000" spc="-40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Docker</a:t>
            </a:r>
            <a:r>
              <a:rPr sz="2000" spc="-30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CC00FF"/>
                </a:solidFill>
                <a:latin typeface="Segoe UI"/>
                <a:cs typeface="Segoe UI"/>
              </a:rPr>
              <a:t>Containers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Create</a:t>
            </a:r>
            <a:r>
              <a:rPr sz="2000" spc="-50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a</a:t>
            </a:r>
            <a:r>
              <a:rPr sz="2000" spc="-3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Docker</a:t>
            </a:r>
            <a:r>
              <a:rPr sz="2000" spc="-3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CC00FF"/>
                </a:solidFill>
                <a:latin typeface="Segoe UI"/>
                <a:cs typeface="Segoe UI"/>
              </a:rPr>
              <a:t>Image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Networks</a:t>
            </a:r>
            <a:r>
              <a:rPr sz="2000" spc="-2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in </a:t>
            </a:r>
            <a:r>
              <a:rPr sz="2000" spc="-10" dirty="0">
                <a:solidFill>
                  <a:srgbClr val="CC00FF"/>
                </a:solidFill>
                <a:latin typeface="Segoe UI"/>
                <a:cs typeface="Segoe UI"/>
              </a:rPr>
              <a:t>Docker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Docker</a:t>
            </a:r>
            <a:r>
              <a:rPr sz="2000" spc="-5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CC00FF"/>
                </a:solidFill>
                <a:latin typeface="Segoe UI"/>
                <a:cs typeface="Segoe UI"/>
              </a:rPr>
              <a:t>Compose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CC00FF"/>
              </a:buClr>
              <a:buFont typeface="Wingdings"/>
              <a:buChar char=""/>
            </a:pP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Docker</a:t>
            </a:r>
            <a:r>
              <a:rPr sz="2000" spc="-3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Concepts</a:t>
            </a:r>
            <a:r>
              <a:rPr sz="2000" spc="-2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in</a:t>
            </a:r>
            <a:r>
              <a:rPr sz="2000" spc="-20" dirty="0">
                <a:solidFill>
                  <a:srgbClr val="CC00FF"/>
                </a:solidFill>
                <a:latin typeface="Segoe UI"/>
                <a:cs typeface="Segoe UI"/>
              </a:rPr>
              <a:t> Depth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CC00FF"/>
              </a:buClr>
              <a:buFont typeface="Wingdings"/>
              <a:buChar char=""/>
            </a:pP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Docker</a:t>
            </a:r>
            <a:r>
              <a:rPr sz="2000" spc="-40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for</a:t>
            </a:r>
            <a:r>
              <a:rPr sz="2000" spc="-2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CC00FF"/>
                </a:solidFill>
                <a:latin typeface="Segoe UI"/>
                <a:cs typeface="Segoe UI"/>
              </a:rPr>
              <a:t>Windows/Mac</a:t>
            </a:r>
            <a:endParaRPr sz="20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CC00FF"/>
              </a:buClr>
              <a:buFont typeface="Wingdings"/>
              <a:buChar char=""/>
            </a:pPr>
            <a:endParaRPr sz="18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Docker</a:t>
            </a:r>
            <a:r>
              <a:rPr sz="2000" spc="-6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CC00FF"/>
                </a:solidFill>
                <a:latin typeface="Segoe UI"/>
                <a:cs typeface="Segoe UI"/>
              </a:rPr>
              <a:t>Swarm</a:t>
            </a:r>
            <a:endParaRPr sz="2000">
              <a:latin typeface="Segoe UI"/>
              <a:cs typeface="Segoe UI"/>
            </a:endParaRP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720" algn="l"/>
              </a:tabLst>
            </a:pP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Docker</a:t>
            </a:r>
            <a:r>
              <a:rPr sz="2000" spc="-30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dirty="0">
                <a:solidFill>
                  <a:srgbClr val="CC00FF"/>
                </a:solidFill>
                <a:latin typeface="Segoe UI"/>
                <a:cs typeface="Segoe UI"/>
              </a:rPr>
              <a:t>vs</a:t>
            </a:r>
            <a:r>
              <a:rPr sz="2000" spc="-25" dirty="0">
                <a:solidFill>
                  <a:srgbClr val="CC00FF"/>
                </a:solidFill>
                <a:latin typeface="Segoe UI"/>
                <a:cs typeface="Segoe UI"/>
              </a:rPr>
              <a:t> </a:t>
            </a:r>
            <a:r>
              <a:rPr sz="2000" spc="-10" dirty="0">
                <a:solidFill>
                  <a:srgbClr val="CC00FF"/>
                </a:solidFill>
                <a:latin typeface="Segoe UI"/>
                <a:cs typeface="Segoe UI"/>
              </a:rPr>
              <a:t>Kubernetes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41630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105"/>
              </a:spcBef>
            </a:pPr>
            <a:r>
              <a:rPr dirty="0"/>
              <a:t>Rm</a:t>
            </a:r>
            <a:r>
              <a:rPr spc="-65" dirty="0"/>
              <a:t> </a:t>
            </a:r>
            <a:r>
              <a:rPr dirty="0"/>
              <a:t>–</a:t>
            </a:r>
            <a:r>
              <a:rPr spc="-60" dirty="0"/>
              <a:t> </a:t>
            </a:r>
            <a:r>
              <a:rPr dirty="0"/>
              <a:t>Remove</a:t>
            </a:r>
            <a:r>
              <a:rPr spc="-3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spc="-10" dirty="0"/>
              <a:t>container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39" y="1345704"/>
              <a:ext cx="3438144" cy="4267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063" y="1328902"/>
              <a:ext cx="2802636" cy="541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1475" y="1385316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1475" y="1407413"/>
            <a:ext cx="3324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6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rm</a:t>
            </a:r>
            <a:r>
              <a:rPr sz="1600" spc="-6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silly_sammet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1475" y="1755648"/>
            <a:ext cx="11050905" cy="212090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95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silly_sammet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2925" y="1425953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082039" y="2453614"/>
            <a:ext cx="3438525" cy="541655"/>
            <a:chOff x="1082039" y="2453614"/>
            <a:chExt cx="3438525" cy="5416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2468879"/>
              <a:ext cx="3438144" cy="4526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063" y="2453614"/>
              <a:ext cx="1691639" cy="54104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41475" y="2508503"/>
              <a:ext cx="3324225" cy="340360"/>
            </a:xfrm>
            <a:custGeom>
              <a:avLst/>
              <a:gdLst/>
              <a:ahLst/>
              <a:cxnLst/>
              <a:rect l="l" t="t" r="r" b="b"/>
              <a:pathLst>
                <a:path w="3324225" h="340360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442719" y="2532125"/>
            <a:ext cx="1361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ps</a:t>
            </a:r>
            <a:r>
              <a:rPr sz="1600" spc="-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600" spc="-50" dirty="0">
                <a:solidFill>
                  <a:srgbClr val="D9D9D9"/>
                </a:solidFill>
                <a:latin typeface="Consolas"/>
                <a:cs typeface="Consolas"/>
              </a:rPr>
              <a:t>a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41475" y="2532549"/>
            <a:ext cx="10643870" cy="765810"/>
            <a:chOff x="1141475" y="2532549"/>
            <a:chExt cx="10643870" cy="765810"/>
          </a:xfrm>
        </p:grpSpPr>
        <p:sp>
          <p:nvSpPr>
            <p:cNvPr id="16" name="object 16"/>
            <p:cNvSpPr/>
            <p:nvPr/>
          </p:nvSpPr>
          <p:spPr>
            <a:xfrm>
              <a:off x="1212925" y="2532549"/>
              <a:ext cx="212725" cy="274955"/>
            </a:xfrm>
            <a:custGeom>
              <a:avLst/>
              <a:gdLst/>
              <a:ahLst/>
              <a:cxnLst/>
              <a:rect l="l" t="t" r="r" b="b"/>
              <a:pathLst>
                <a:path w="212725" h="274955">
                  <a:moveTo>
                    <a:pt x="0" y="0"/>
                  </a:moveTo>
                  <a:lnTo>
                    <a:pt x="0" y="274626"/>
                  </a:lnTo>
                  <a:lnTo>
                    <a:pt x="212497" y="137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1475" y="2863596"/>
              <a:ext cx="10643870" cy="434340"/>
            </a:xfrm>
            <a:custGeom>
              <a:avLst/>
              <a:gdLst/>
              <a:ahLst/>
              <a:cxnLst/>
              <a:rect l="l" t="t" r="r" b="b"/>
              <a:pathLst>
                <a:path w="10643870" h="434339">
                  <a:moveTo>
                    <a:pt x="10643616" y="0"/>
                  </a:moveTo>
                  <a:lnTo>
                    <a:pt x="0" y="0"/>
                  </a:lnTo>
                  <a:lnTo>
                    <a:pt x="0" y="434339"/>
                  </a:lnTo>
                  <a:lnTo>
                    <a:pt x="10643616" y="434339"/>
                  </a:lnTo>
                  <a:lnTo>
                    <a:pt x="10643616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20216" y="2824733"/>
            <a:ext cx="112839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CONTAINER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ID</a:t>
            </a:r>
            <a:endParaRPr sz="12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cff8ac918a2f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00000" y="2824733"/>
            <a:ext cx="48704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IMAGE</a:t>
            </a:r>
            <a:endParaRPr sz="1200">
              <a:latin typeface="Courier New"/>
              <a:cs typeface="Courier New"/>
            </a:endParaRPr>
          </a:p>
          <a:p>
            <a:pPr marL="13335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redis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28432" y="2824733"/>
            <a:ext cx="205295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COMMAND</a:t>
            </a:r>
            <a:endParaRPr sz="1200">
              <a:latin typeface="Courier New"/>
              <a:cs typeface="Courier New"/>
            </a:endParaRPr>
          </a:p>
          <a:p>
            <a:pPr marL="13970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"docker-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entrypoint.s…"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29520" y="2824733"/>
            <a:ext cx="122491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CREATED</a:t>
            </a:r>
            <a:endParaRPr sz="1200">
              <a:latin typeface="Courier New"/>
              <a:cs typeface="Courier New"/>
            </a:endParaRPr>
          </a:p>
          <a:p>
            <a:pPr marL="158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6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seconds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69293" y="2824733"/>
            <a:ext cx="2237105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STATUS</a:t>
            </a:r>
            <a:endParaRPr sz="1200">
              <a:latin typeface="Courier New"/>
              <a:cs typeface="Courier New"/>
            </a:endParaRPr>
          </a:p>
          <a:p>
            <a:pPr marL="158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Exited (0)</a:t>
            </a:r>
            <a:r>
              <a:rPr sz="1200" spc="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3 seconds</a:t>
            </a:r>
            <a:r>
              <a:rPr sz="1200" spc="2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ago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055989" y="2824733"/>
            <a:ext cx="1597660" cy="46482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NAMES</a:t>
            </a:r>
            <a:endParaRPr sz="1200">
              <a:latin typeface="Courier New"/>
              <a:cs typeface="Courier New"/>
            </a:endParaRPr>
          </a:p>
          <a:p>
            <a:pPr marL="20320">
              <a:lnSpc>
                <a:spcPct val="100000"/>
              </a:lnSpc>
              <a:spcBef>
                <a:spcPts val="29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relaxed_aryabhata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images</a:t>
            </a:r>
            <a:r>
              <a:rPr spc="-55" dirty="0"/>
              <a:t> </a:t>
            </a:r>
            <a:r>
              <a:rPr dirty="0"/>
              <a:t>–</a:t>
            </a:r>
            <a:r>
              <a:rPr spc="-35" dirty="0"/>
              <a:t> </a:t>
            </a:r>
            <a:r>
              <a:rPr dirty="0"/>
              <a:t>List</a:t>
            </a:r>
            <a:r>
              <a:rPr spc="-30" dirty="0"/>
              <a:t> </a:t>
            </a:r>
            <a:r>
              <a:rPr spc="-10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39" y="1345704"/>
              <a:ext cx="3438144" cy="4267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063" y="1328902"/>
              <a:ext cx="1802892" cy="541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1475" y="1385316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1475" y="1385316"/>
            <a:ext cx="3324225" cy="3143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13690">
              <a:lnSpc>
                <a:spcPct val="100000"/>
              </a:lnSpc>
              <a:spcBef>
                <a:spcPts val="270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8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images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2925" y="1418333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1475" y="1767839"/>
            <a:ext cx="10643870" cy="1099185"/>
          </a:xfrm>
          <a:custGeom>
            <a:avLst/>
            <a:gdLst/>
            <a:ahLst/>
            <a:cxnLst/>
            <a:rect l="l" t="t" r="r" b="b"/>
            <a:pathLst>
              <a:path w="10643870" h="1099185">
                <a:moveTo>
                  <a:pt x="10643616" y="0"/>
                </a:moveTo>
                <a:lnTo>
                  <a:pt x="0" y="0"/>
                </a:lnTo>
                <a:lnTo>
                  <a:pt x="0" y="1098803"/>
                </a:lnTo>
                <a:lnTo>
                  <a:pt x="10643616" y="1098803"/>
                </a:lnTo>
                <a:lnTo>
                  <a:pt x="1064361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141475" y="1767839"/>
          <a:ext cx="10645774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6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2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7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88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5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115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9580">
                <a:tc gridSpan="7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70"/>
                        </a:spcBef>
                        <a:tabLst>
                          <a:tab pos="1931035" algn="l"/>
                          <a:tab pos="3771900" algn="l"/>
                          <a:tab pos="5611495" algn="l"/>
                          <a:tab pos="7454265" algn="l"/>
                        </a:tabLst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REPOSITORY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TAG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	IMAGE</a:t>
                      </a:r>
                      <a:r>
                        <a:rPr sz="1200" spc="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CREATED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200" spc="-2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SIZE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  <a:tabLst>
                          <a:tab pos="1932305" algn="l"/>
                          <a:tab pos="3773170" algn="l"/>
                          <a:tab pos="5613400" algn="l"/>
                          <a:tab pos="7455534" algn="l"/>
                        </a:tabLst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nginx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f68d6e55e065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	4</a:t>
                      </a:r>
                      <a:r>
                        <a:rPr sz="1200" spc="1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days</a:t>
                      </a:r>
                      <a:r>
                        <a:rPr sz="1200" spc="2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-2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109MB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889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91440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redis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645795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59410" algn="r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4760dc956b2d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7465" algn="r">
                        <a:lnSpc>
                          <a:spcPts val="1425"/>
                        </a:lnSpc>
                      </a:pPr>
                      <a:r>
                        <a:rPr sz="1200" spc="-2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15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months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425"/>
                        </a:lnSpc>
                      </a:pPr>
                      <a:r>
                        <a:rPr sz="1200" spc="-2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3215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107MB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marL="91440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ubuntu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644525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60680" algn="r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f975c5035748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425"/>
                        </a:lnSpc>
                      </a:pPr>
                      <a:r>
                        <a:rPr sz="1200" spc="-2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16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months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25"/>
                        </a:lnSpc>
                      </a:pPr>
                      <a:r>
                        <a:rPr sz="1200" spc="-2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1945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112MB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91440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alpine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644525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latest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60680" algn="r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3fd9065eaf02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39370" algn="r">
                        <a:lnSpc>
                          <a:spcPts val="1425"/>
                        </a:lnSpc>
                      </a:pPr>
                      <a:r>
                        <a:rPr sz="1200" spc="-2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18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months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425"/>
                        </a:lnSpc>
                      </a:pPr>
                      <a:r>
                        <a:rPr sz="1200" spc="-25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ago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321945">
                        <a:lnSpc>
                          <a:spcPts val="1425"/>
                        </a:lnSpc>
                      </a:pPr>
                      <a:r>
                        <a:rPr sz="1200" spc="-10" dirty="0">
                          <a:solidFill>
                            <a:srgbClr val="D9D9D9"/>
                          </a:solidFill>
                          <a:latin typeface="Courier New"/>
                          <a:cs typeface="Courier New"/>
                        </a:rPr>
                        <a:t>4.14MB</a:t>
                      </a:r>
                      <a:endParaRPr sz="12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1266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100"/>
              </a:spcBef>
            </a:pPr>
            <a:r>
              <a:rPr dirty="0"/>
              <a:t>rmi</a:t>
            </a:r>
            <a:r>
              <a:rPr spc="-85" dirty="0"/>
              <a:t> </a:t>
            </a:r>
            <a:r>
              <a:rPr dirty="0"/>
              <a:t>–</a:t>
            </a:r>
            <a:r>
              <a:rPr spc="-65" dirty="0"/>
              <a:t> </a:t>
            </a:r>
            <a:r>
              <a:rPr dirty="0"/>
              <a:t>Remove</a:t>
            </a:r>
            <a:r>
              <a:rPr spc="-50" dirty="0"/>
              <a:t> </a:t>
            </a:r>
            <a:r>
              <a:rPr spc="-10" dirty="0"/>
              <a:t>images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39" y="1345704"/>
              <a:ext cx="3438144" cy="4267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315" y="1328902"/>
              <a:ext cx="2136648" cy="541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1475" y="1385316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1475" y="1385316"/>
            <a:ext cx="3324225" cy="3143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24815">
              <a:lnSpc>
                <a:spcPct val="100000"/>
              </a:lnSpc>
              <a:spcBef>
                <a:spcPts val="270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rmi</a:t>
            </a:r>
            <a:r>
              <a:rPr sz="1600" spc="-7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nginx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0216" y="4534916"/>
            <a:ext cx="463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!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Delete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all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dependent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containers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remove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image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212925" y="1418333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41475" y="1767839"/>
            <a:ext cx="10643870" cy="1320165"/>
          </a:xfrm>
          <a:prstGeom prst="rect">
            <a:avLst/>
          </a:prstGeom>
          <a:solidFill>
            <a:srgbClr val="252525"/>
          </a:solidFill>
        </p:spPr>
        <p:txBody>
          <a:bodyPr vert="horz" wrap="square" lIns="0" tIns="88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7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Untagged:</a:t>
            </a:r>
            <a:r>
              <a:rPr sz="1200" spc="2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nginx:latest</a:t>
            </a:r>
            <a:endParaRPr sz="1200">
              <a:latin typeface="Courier New"/>
              <a:cs typeface="Courier New"/>
            </a:endParaRPr>
          </a:p>
          <a:p>
            <a:pPr marL="91440" marR="2538095">
              <a:lnSpc>
                <a:spcPct val="120000"/>
              </a:lnSpc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Untagged: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nginx@sha256:96fb261b66270b900ea5a2c17a26abbfabe95506e73c3a3c65869a6dbe83223a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Deleted: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sha256:f68d6e55e06520f152403e6d96d0de5c9790a89b4cfc99f4626f68146fa1dbdc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Deleted: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sha256:1b0c768769e2bb66e74a205317ba531473781a78b77feef8ea6fd7be7f4044e1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Deleted: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sha256:34138fb60020a180e512485fb96fd42e286fb0d86cf1fa2506b11ff6b945b03f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Deleted:</a:t>
            </a:r>
            <a:r>
              <a:rPr sz="1200" spc="-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sha256:cf5b3c6798f77b1f78bf4e297b27cfa5b6caa982f04caeb5de7d13c255fd7a1e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3064" rIns="0" bIns="0" rtlCol="0">
            <a:spAutoFit/>
          </a:bodyPr>
          <a:lstStyle/>
          <a:p>
            <a:pPr marL="193675">
              <a:lnSpc>
                <a:spcPct val="100000"/>
              </a:lnSpc>
              <a:spcBef>
                <a:spcPts val="105"/>
              </a:spcBef>
            </a:pPr>
            <a:r>
              <a:rPr dirty="0"/>
              <a:t>Pull</a:t>
            </a:r>
            <a:r>
              <a:rPr spc="-20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download</a:t>
            </a:r>
            <a:r>
              <a:rPr spc="-20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spc="-10" dirty="0"/>
              <a:t>image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82039" y="4145254"/>
            <a:ext cx="3438525" cy="541655"/>
            <a:chOff x="1082039" y="4145254"/>
            <a:chExt cx="3438525" cy="541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39" y="4162056"/>
              <a:ext cx="3438144" cy="4267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315" y="4145254"/>
              <a:ext cx="2246376" cy="541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41475" y="4201668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41475" y="4201667"/>
            <a:ext cx="3324225" cy="31432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424815">
              <a:lnSpc>
                <a:spcPct val="100000"/>
              </a:lnSpc>
              <a:spcBef>
                <a:spcPts val="275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7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pull</a:t>
            </a:r>
            <a:r>
              <a:rPr sz="1600" spc="-8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nginx</a:t>
            </a:r>
            <a:endParaRPr sz="16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82039" y="1328902"/>
            <a:ext cx="3438525" cy="541655"/>
            <a:chOff x="1082039" y="1328902"/>
            <a:chExt cx="3438525" cy="54165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039" y="1345679"/>
              <a:ext cx="3438144" cy="4511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5315" y="1328902"/>
              <a:ext cx="2136648" cy="54104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41475" y="1385316"/>
              <a:ext cx="3324225" cy="338455"/>
            </a:xfrm>
            <a:custGeom>
              <a:avLst/>
              <a:gdLst/>
              <a:ahLst/>
              <a:cxnLst/>
              <a:rect l="l" t="t" r="r" b="b"/>
              <a:pathLst>
                <a:path w="3324225" h="338455">
                  <a:moveTo>
                    <a:pt x="332384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3323844" y="338327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135380" y="1385316"/>
            <a:ext cx="3329940" cy="3384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270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600" spc="-7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nginx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5380" y="1723644"/>
            <a:ext cx="7594600" cy="174053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7465" rIns="0" bIns="0" rtlCol="0">
            <a:spAutoFit/>
          </a:bodyPr>
          <a:lstStyle/>
          <a:p>
            <a:pPr marL="97155" marR="3464560">
              <a:lnSpc>
                <a:spcPct val="102299"/>
              </a:lnSpc>
              <a:spcBef>
                <a:spcPts val="29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Unable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find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r>
              <a:rPr sz="1300" spc="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'nginx:latest'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locally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latest: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Pulling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from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library/nginx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fc7181108d40:</a:t>
            </a:r>
            <a:r>
              <a:rPr sz="1300" spc="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Already</a:t>
            </a:r>
            <a:r>
              <a:rPr sz="1300" spc="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exists</a:t>
            </a:r>
            <a:endParaRPr sz="1300">
              <a:latin typeface="Consolas"/>
              <a:cs typeface="Consolas"/>
            </a:endParaRPr>
          </a:p>
          <a:p>
            <a:pPr marL="97155" marR="4963160" algn="just">
              <a:lnSpc>
                <a:spcPct val="102400"/>
              </a:lnSpc>
              <a:spcBef>
                <a:spcPts val="1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d2e987ca2267: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0b760b431b11: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 Digest:</a:t>
            </a:r>
            <a:endParaRPr sz="1300">
              <a:latin typeface="Consolas"/>
              <a:cs typeface="Consolas"/>
            </a:endParaRPr>
          </a:p>
          <a:p>
            <a:pPr marL="97155" marR="847090" algn="just">
              <a:lnSpc>
                <a:spcPct val="102299"/>
              </a:lnSpc>
              <a:spcBef>
                <a:spcPts val="1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sha256:96fb261b66270b900ea5a2c17a26abbfabe95506e73c3a3c65869a6dbe83223a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Status: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Downloaded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newer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300" spc="1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nginx:latest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12925" y="141985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99209" y="4227065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21663" y="4550664"/>
            <a:ext cx="7594600" cy="174498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6990" rIns="0" bIns="0" rtlCol="0">
            <a:spAutoFit/>
          </a:bodyPr>
          <a:lstStyle/>
          <a:p>
            <a:pPr marL="98425" algn="just">
              <a:lnSpc>
                <a:spcPct val="100000"/>
              </a:lnSpc>
              <a:spcBef>
                <a:spcPts val="37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Using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default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tag: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endParaRPr sz="1300">
              <a:latin typeface="Consolas"/>
              <a:cs typeface="Consolas"/>
            </a:endParaRPr>
          </a:p>
          <a:p>
            <a:pPr marL="98425" marR="4305300" algn="just">
              <a:lnSpc>
                <a:spcPct val="102299"/>
              </a:lnSpc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latest: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Pulling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from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library/nginx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fc7181108d40: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endParaRPr sz="1300">
              <a:latin typeface="Consolas"/>
              <a:cs typeface="Consolas"/>
            </a:endParaRPr>
          </a:p>
          <a:p>
            <a:pPr marL="98425" marR="4962525" algn="just">
              <a:lnSpc>
                <a:spcPct val="102299"/>
              </a:lnSpc>
              <a:spcBef>
                <a:spcPts val="1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d2e987ca2267: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0b760b431b11: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 Digest:</a:t>
            </a:r>
            <a:endParaRPr sz="1300">
              <a:latin typeface="Consolas"/>
              <a:cs typeface="Consolas"/>
            </a:endParaRPr>
          </a:p>
          <a:p>
            <a:pPr marL="98425" marR="846455" algn="just">
              <a:lnSpc>
                <a:spcPct val="102299"/>
              </a:lnSpc>
              <a:spcBef>
                <a:spcPts val="1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sha256:96fb261b66270b900ea5a2c17a26abbfabe95506e73c3a3c65869a6dbe83223a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Status: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Downloaded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newer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3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nginx:latest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906780" y="1351762"/>
            <a:ext cx="7228840" cy="856615"/>
            <a:chOff x="906780" y="1351762"/>
            <a:chExt cx="7228840" cy="85661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780" y="1360893"/>
              <a:ext cx="7228332" cy="4130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040" y="1351762"/>
              <a:ext cx="1912620" cy="47703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66216" y="1400556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90421" y="141680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780" y="1740369"/>
              <a:ext cx="7228332" cy="4130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2040" y="1731238"/>
              <a:ext cx="1164336" cy="477037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66216" y="1780032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59866" y="3171189"/>
            <a:ext cx="10883900" cy="515620"/>
            <a:chOff x="959866" y="3171189"/>
            <a:chExt cx="10883900" cy="515620"/>
          </a:xfrm>
        </p:grpSpPr>
        <p:sp>
          <p:nvSpPr>
            <p:cNvPr id="26" name="object 26"/>
            <p:cNvSpPr/>
            <p:nvPr/>
          </p:nvSpPr>
          <p:spPr>
            <a:xfrm>
              <a:off x="966216" y="3177539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20">
                  <a:moveTo>
                    <a:pt x="10870692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0870692" y="502920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6216" y="3177539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20">
                  <a:moveTo>
                    <a:pt x="0" y="502920"/>
                  </a:moveTo>
                  <a:lnTo>
                    <a:pt x="10870692" y="502920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1149324" y="3202304"/>
            <a:ext cx="4933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PORTS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5260" y="3202304"/>
            <a:ext cx="114681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CONTAINER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45aacca36850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15538" y="3202304"/>
            <a:ext cx="587375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ubuntu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86999" y="3202304"/>
            <a:ext cx="105410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"/bin/bash"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58493" y="3202304"/>
            <a:ext cx="1335405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43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seconds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ago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29955" y="3202304"/>
            <a:ext cx="236347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STATUS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Exited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(0)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41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seconds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ago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70788" y="1422653"/>
            <a:ext cx="7109459" cy="612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350" spc="-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350" spc="-5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spc="-1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endParaRPr sz="135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Consolas"/>
              <a:cs typeface="Consolas"/>
            </a:endParaRPr>
          </a:p>
          <a:p>
            <a:pPr marL="274320">
              <a:lnSpc>
                <a:spcPct val="100000"/>
              </a:lnSpc>
            </a:pP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350" spc="-5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spc="-25" dirty="0">
                <a:solidFill>
                  <a:srgbClr val="D9D9D9"/>
                </a:solidFill>
                <a:latin typeface="Consolas"/>
                <a:cs typeface="Consolas"/>
              </a:rPr>
              <a:t>ps</a:t>
            </a:r>
            <a:endParaRPr sz="1350">
              <a:latin typeface="Consolas"/>
              <a:cs typeface="Consola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906780" y="2775178"/>
            <a:ext cx="7228840" cy="477520"/>
            <a:chOff x="906780" y="2775178"/>
            <a:chExt cx="7228840" cy="477520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780" y="2782785"/>
              <a:ext cx="7228332" cy="413042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040" y="2775178"/>
              <a:ext cx="1444752" cy="47703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66216" y="2822448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970788" y="1796285"/>
            <a:ext cx="10883265" cy="633095"/>
            <a:chOff x="970788" y="1796285"/>
            <a:chExt cx="10883265" cy="633095"/>
          </a:xfrm>
        </p:grpSpPr>
        <p:sp>
          <p:nvSpPr>
            <p:cNvPr id="40" name="object 40"/>
            <p:cNvSpPr/>
            <p:nvPr/>
          </p:nvSpPr>
          <p:spPr>
            <a:xfrm>
              <a:off x="990421" y="1796285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76884" y="2125979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80">
                  <a:moveTo>
                    <a:pt x="1087069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70692" y="297179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76884" y="2125979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80">
                  <a:moveTo>
                    <a:pt x="0" y="297179"/>
                  </a:moveTo>
                  <a:lnTo>
                    <a:pt x="10870692" y="297179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232712" y="2845434"/>
            <a:ext cx="115125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350" spc="-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ps</a:t>
            </a:r>
            <a:r>
              <a:rPr sz="1350" spc="-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spc="-15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350" spc="-50" dirty="0">
                <a:solidFill>
                  <a:srgbClr val="D9D9D9"/>
                </a:solidFill>
                <a:latin typeface="Consolas"/>
                <a:cs typeface="Consolas"/>
              </a:rPr>
              <a:t>a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90421" y="2838701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068933" y="2150490"/>
            <a:ext cx="113411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CONTAINER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39210" y="2150490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10672" y="2150490"/>
            <a:ext cx="66802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82166" y="2150490"/>
            <a:ext cx="66675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553628" y="2150490"/>
            <a:ext cx="5734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STATUS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423938" y="2150490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PORTS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296438" y="2336366"/>
            <a:ext cx="1597660" cy="1600835"/>
            <a:chOff x="1296438" y="2336366"/>
            <a:chExt cx="1597660" cy="160083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4836" y="3576827"/>
              <a:ext cx="91947" cy="8928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99513" y="3638295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10" h="299085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479" y="196341"/>
                  </a:lnTo>
                  <a:lnTo>
                    <a:pt x="845693" y="160908"/>
                  </a:lnTo>
                  <a:lnTo>
                    <a:pt x="790448" y="77215"/>
                  </a:lnTo>
                  <a:close/>
                </a:path>
                <a:path w="956310" h="299085">
                  <a:moveTo>
                    <a:pt x="888746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2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w="956310" h="299085">
                  <a:moveTo>
                    <a:pt x="688340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2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7" y="223519"/>
                  </a:lnTo>
                  <a:lnTo>
                    <a:pt x="688340" y="136016"/>
                  </a:lnTo>
                  <a:close/>
                </a:path>
                <a:path w="956310" h="299085">
                  <a:moveTo>
                    <a:pt x="574548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3" y="282828"/>
                  </a:lnTo>
                  <a:lnTo>
                    <a:pt x="547836" y="281507"/>
                  </a:lnTo>
                  <a:lnTo>
                    <a:pt x="566943" y="279209"/>
                  </a:lnTo>
                  <a:lnTo>
                    <a:pt x="584932" y="275006"/>
                  </a:lnTo>
                  <a:lnTo>
                    <a:pt x="601218" y="267969"/>
                  </a:lnTo>
                  <a:lnTo>
                    <a:pt x="574548" y="174497"/>
                  </a:lnTo>
                  <a:close/>
                </a:path>
                <a:path w="956310" h="299085">
                  <a:moveTo>
                    <a:pt x="396240" y="195706"/>
                  </a:moveTo>
                  <a:lnTo>
                    <a:pt x="394462" y="298703"/>
                  </a:lnTo>
                  <a:lnTo>
                    <a:pt x="412982" y="297221"/>
                  </a:lnTo>
                  <a:lnTo>
                    <a:pt x="446879" y="293399"/>
                  </a:lnTo>
                  <a:lnTo>
                    <a:pt x="465328" y="291845"/>
                  </a:lnTo>
                  <a:lnTo>
                    <a:pt x="457252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w="956310" h="299085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2" y="198246"/>
                  </a:lnTo>
                  <a:lnTo>
                    <a:pt x="456946" y="194690"/>
                  </a:lnTo>
                  <a:close/>
                </a:path>
                <a:path w="956310" h="299085">
                  <a:moveTo>
                    <a:pt x="47879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9" y="110997"/>
                  </a:lnTo>
                  <a:close/>
                </a:path>
                <a:path w="956310" h="299085">
                  <a:moveTo>
                    <a:pt x="276987" y="189610"/>
                  </a:moveTo>
                  <a:lnTo>
                    <a:pt x="259206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w="956310" h="299085">
                  <a:moveTo>
                    <a:pt x="164337" y="159511"/>
                  </a:moveTo>
                  <a:lnTo>
                    <a:pt x="130429" y="253872"/>
                  </a:lnTo>
                  <a:lnTo>
                    <a:pt x="194818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28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8360" y="3695953"/>
              <a:ext cx="87121" cy="9613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296438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60" h="1427479">
                  <a:moveTo>
                    <a:pt x="824288" y="0"/>
                  </a:moveTo>
                  <a:lnTo>
                    <a:pt x="777431" y="326"/>
                  </a:lnTo>
                  <a:lnTo>
                    <a:pt x="730709" y="3408"/>
                  </a:lnTo>
                  <a:lnTo>
                    <a:pt x="684250" y="9229"/>
                  </a:lnTo>
                  <a:lnTo>
                    <a:pt x="638182" y="17770"/>
                  </a:lnTo>
                  <a:lnTo>
                    <a:pt x="592632" y="29015"/>
                  </a:lnTo>
                  <a:lnTo>
                    <a:pt x="547728" y="42947"/>
                  </a:lnTo>
                  <a:lnTo>
                    <a:pt x="503597" y="59547"/>
                  </a:lnTo>
                  <a:lnTo>
                    <a:pt x="460367" y="78798"/>
                  </a:lnTo>
                  <a:lnTo>
                    <a:pt x="418166" y="100684"/>
                  </a:lnTo>
                  <a:lnTo>
                    <a:pt x="377121" y="125187"/>
                  </a:lnTo>
                  <a:lnTo>
                    <a:pt x="337360" y="152290"/>
                  </a:lnTo>
                  <a:lnTo>
                    <a:pt x="299011" y="181974"/>
                  </a:lnTo>
                  <a:lnTo>
                    <a:pt x="262201" y="214224"/>
                  </a:lnTo>
                  <a:lnTo>
                    <a:pt x="227058" y="249021"/>
                  </a:lnTo>
                  <a:lnTo>
                    <a:pt x="193709" y="286348"/>
                  </a:lnTo>
                  <a:lnTo>
                    <a:pt x="162283" y="326188"/>
                  </a:lnTo>
                  <a:lnTo>
                    <a:pt x="134235" y="364954"/>
                  </a:lnTo>
                  <a:lnTo>
                    <a:pt x="108896" y="404833"/>
                  </a:lnTo>
                  <a:lnTo>
                    <a:pt x="86249" y="445709"/>
                  </a:lnTo>
                  <a:lnTo>
                    <a:pt x="66277" y="487470"/>
                  </a:lnTo>
                  <a:lnTo>
                    <a:pt x="48964" y="529998"/>
                  </a:lnTo>
                  <a:lnTo>
                    <a:pt x="34294" y="573180"/>
                  </a:lnTo>
                  <a:lnTo>
                    <a:pt x="22249" y="616900"/>
                  </a:lnTo>
                  <a:lnTo>
                    <a:pt x="12814" y="661043"/>
                  </a:lnTo>
                  <a:lnTo>
                    <a:pt x="5972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200" y="884086"/>
                  </a:lnTo>
                  <a:lnTo>
                    <a:pt x="10073" y="928355"/>
                  </a:lnTo>
                  <a:lnTo>
                    <a:pt x="18440" y="972242"/>
                  </a:lnTo>
                  <a:lnTo>
                    <a:pt x="29284" y="1015633"/>
                  </a:lnTo>
                  <a:lnTo>
                    <a:pt x="42588" y="1058412"/>
                  </a:lnTo>
                  <a:lnTo>
                    <a:pt x="58336" y="1100465"/>
                  </a:lnTo>
                  <a:lnTo>
                    <a:pt x="76512" y="1141676"/>
                  </a:lnTo>
                  <a:lnTo>
                    <a:pt x="97099" y="1181931"/>
                  </a:lnTo>
                  <a:lnTo>
                    <a:pt x="120079" y="1221115"/>
                  </a:lnTo>
                  <a:lnTo>
                    <a:pt x="145438" y="1259112"/>
                  </a:lnTo>
                  <a:lnTo>
                    <a:pt x="173157" y="1295808"/>
                  </a:lnTo>
                  <a:lnTo>
                    <a:pt x="203221" y="1331088"/>
                  </a:lnTo>
                  <a:lnTo>
                    <a:pt x="235614" y="1364836"/>
                  </a:lnTo>
                  <a:lnTo>
                    <a:pt x="270318" y="1396938"/>
                  </a:lnTo>
                  <a:lnTo>
                    <a:pt x="307317" y="1427278"/>
                  </a:lnTo>
                  <a:lnTo>
                    <a:pt x="363324" y="1347268"/>
                  </a:lnTo>
                  <a:lnTo>
                    <a:pt x="325688" y="1315505"/>
                  </a:lnTo>
                  <a:lnTo>
                    <a:pt x="290881" y="1281800"/>
                  </a:lnTo>
                  <a:lnTo>
                    <a:pt x="258918" y="1246299"/>
                  </a:lnTo>
                  <a:lnTo>
                    <a:pt x="229815" y="1209146"/>
                  </a:lnTo>
                  <a:lnTo>
                    <a:pt x="203590" y="1170488"/>
                  </a:lnTo>
                  <a:lnTo>
                    <a:pt x="180259" y="1130467"/>
                  </a:lnTo>
                  <a:lnTo>
                    <a:pt x="159837" y="1089229"/>
                  </a:lnTo>
                  <a:lnTo>
                    <a:pt x="142341" y="1046919"/>
                  </a:lnTo>
                  <a:lnTo>
                    <a:pt x="127788" y="1003682"/>
                  </a:lnTo>
                  <a:lnTo>
                    <a:pt x="116194" y="959662"/>
                  </a:lnTo>
                  <a:lnTo>
                    <a:pt x="107575" y="915004"/>
                  </a:lnTo>
                  <a:lnTo>
                    <a:pt x="101948" y="869853"/>
                  </a:lnTo>
                  <a:lnTo>
                    <a:pt x="99328" y="824354"/>
                  </a:lnTo>
                  <a:lnTo>
                    <a:pt x="99733" y="778652"/>
                  </a:lnTo>
                  <a:lnTo>
                    <a:pt x="103179" y="732891"/>
                  </a:lnTo>
                  <a:lnTo>
                    <a:pt x="109681" y="687216"/>
                  </a:lnTo>
                  <a:lnTo>
                    <a:pt x="119257" y="641772"/>
                  </a:lnTo>
                  <a:lnTo>
                    <a:pt x="131922" y="596704"/>
                  </a:lnTo>
                  <a:lnTo>
                    <a:pt x="147693" y="552157"/>
                  </a:lnTo>
                  <a:lnTo>
                    <a:pt x="166587" y="508275"/>
                  </a:lnTo>
                  <a:lnTo>
                    <a:pt x="188620" y="465203"/>
                  </a:lnTo>
                  <a:lnTo>
                    <a:pt x="213807" y="423086"/>
                  </a:lnTo>
                  <a:lnTo>
                    <a:pt x="242166" y="382068"/>
                  </a:lnTo>
                  <a:lnTo>
                    <a:pt x="273402" y="342074"/>
                  </a:lnTo>
                  <a:lnTo>
                    <a:pt x="307173" y="304971"/>
                  </a:lnTo>
                  <a:lnTo>
                    <a:pt x="343348" y="270803"/>
                  </a:lnTo>
                  <a:lnTo>
                    <a:pt x="381800" y="239616"/>
                  </a:lnTo>
                  <a:lnTo>
                    <a:pt x="422397" y="211454"/>
                  </a:lnTo>
                  <a:lnTo>
                    <a:pt x="465012" y="186362"/>
                  </a:lnTo>
                  <a:lnTo>
                    <a:pt x="509514" y="164384"/>
                  </a:lnTo>
                  <a:lnTo>
                    <a:pt x="555775" y="145566"/>
                  </a:lnTo>
                  <a:lnTo>
                    <a:pt x="603664" y="129951"/>
                  </a:lnTo>
                  <a:lnTo>
                    <a:pt x="653052" y="117584"/>
                  </a:lnTo>
                  <a:lnTo>
                    <a:pt x="703811" y="108510"/>
                  </a:lnTo>
                  <a:lnTo>
                    <a:pt x="753117" y="102454"/>
                  </a:lnTo>
                  <a:lnTo>
                    <a:pt x="802485" y="100229"/>
                  </a:lnTo>
                  <a:lnTo>
                    <a:pt x="851744" y="101750"/>
                  </a:lnTo>
                  <a:lnTo>
                    <a:pt x="900722" y="106933"/>
                  </a:lnTo>
                  <a:lnTo>
                    <a:pt x="949248" y="115691"/>
                  </a:lnTo>
                  <a:lnTo>
                    <a:pt x="997152" y="127940"/>
                  </a:lnTo>
                  <a:lnTo>
                    <a:pt x="1044262" y="143595"/>
                  </a:lnTo>
                  <a:lnTo>
                    <a:pt x="1090406" y="162569"/>
                  </a:lnTo>
                  <a:lnTo>
                    <a:pt x="1135414" y="184778"/>
                  </a:lnTo>
                  <a:lnTo>
                    <a:pt x="1179114" y="210136"/>
                  </a:lnTo>
                  <a:lnTo>
                    <a:pt x="1221336" y="238558"/>
                  </a:lnTo>
                  <a:lnTo>
                    <a:pt x="1258737" y="268347"/>
                  </a:lnTo>
                  <a:lnTo>
                    <a:pt x="1293553" y="300179"/>
                  </a:lnTo>
                  <a:lnTo>
                    <a:pt x="1325763" y="333905"/>
                  </a:lnTo>
                  <a:lnTo>
                    <a:pt x="1355348" y="369380"/>
                  </a:lnTo>
                  <a:lnTo>
                    <a:pt x="1382286" y="406453"/>
                  </a:lnTo>
                  <a:lnTo>
                    <a:pt x="1406557" y="444979"/>
                  </a:lnTo>
                  <a:lnTo>
                    <a:pt x="1428142" y="484809"/>
                  </a:lnTo>
                  <a:lnTo>
                    <a:pt x="1447019" y="525795"/>
                  </a:lnTo>
                  <a:lnTo>
                    <a:pt x="1463169" y="567789"/>
                  </a:lnTo>
                  <a:lnTo>
                    <a:pt x="1476572" y="610644"/>
                  </a:lnTo>
                  <a:lnTo>
                    <a:pt x="1487206" y="654213"/>
                  </a:lnTo>
                  <a:lnTo>
                    <a:pt x="1495052" y="698346"/>
                  </a:lnTo>
                  <a:lnTo>
                    <a:pt x="1500090" y="742897"/>
                  </a:lnTo>
                  <a:lnTo>
                    <a:pt x="1502299" y="787717"/>
                  </a:lnTo>
                  <a:lnTo>
                    <a:pt x="1501658" y="832659"/>
                  </a:lnTo>
                  <a:lnTo>
                    <a:pt x="1498149" y="877575"/>
                  </a:lnTo>
                  <a:lnTo>
                    <a:pt x="1491749" y="922318"/>
                  </a:lnTo>
                  <a:lnTo>
                    <a:pt x="1482440" y="966739"/>
                  </a:lnTo>
                  <a:lnTo>
                    <a:pt x="1470200" y="1010690"/>
                  </a:lnTo>
                  <a:lnTo>
                    <a:pt x="1455010" y="1054025"/>
                  </a:lnTo>
                  <a:lnTo>
                    <a:pt x="1436849" y="1096594"/>
                  </a:lnTo>
                  <a:lnTo>
                    <a:pt x="1415697" y="1138251"/>
                  </a:lnTo>
                  <a:lnTo>
                    <a:pt x="1391533" y="1178848"/>
                  </a:lnTo>
                  <a:lnTo>
                    <a:pt x="1364338" y="1218236"/>
                  </a:lnTo>
                  <a:lnTo>
                    <a:pt x="1442189" y="1282244"/>
                  </a:lnTo>
                  <a:lnTo>
                    <a:pt x="1469574" y="1242336"/>
                  </a:lnTo>
                  <a:lnTo>
                    <a:pt x="1494250" y="1201318"/>
                  </a:lnTo>
                  <a:lnTo>
                    <a:pt x="1516235" y="1159306"/>
                  </a:lnTo>
                  <a:lnTo>
                    <a:pt x="1535543" y="1116418"/>
                  </a:lnTo>
                  <a:lnTo>
                    <a:pt x="1552190" y="1072772"/>
                  </a:lnTo>
                  <a:lnTo>
                    <a:pt x="1566192" y="1028485"/>
                  </a:lnTo>
                  <a:lnTo>
                    <a:pt x="1577565" y="983676"/>
                  </a:lnTo>
                  <a:lnTo>
                    <a:pt x="1586324" y="938460"/>
                  </a:lnTo>
                  <a:lnTo>
                    <a:pt x="1592486" y="892956"/>
                  </a:lnTo>
                  <a:lnTo>
                    <a:pt x="1596066" y="847282"/>
                  </a:lnTo>
                  <a:lnTo>
                    <a:pt x="1597080" y="801554"/>
                  </a:lnTo>
                  <a:lnTo>
                    <a:pt x="1595544" y="755891"/>
                  </a:lnTo>
                  <a:lnTo>
                    <a:pt x="1591473" y="710409"/>
                  </a:lnTo>
                  <a:lnTo>
                    <a:pt x="1584884" y="665227"/>
                  </a:lnTo>
                  <a:lnTo>
                    <a:pt x="1575792" y="620461"/>
                  </a:lnTo>
                  <a:lnTo>
                    <a:pt x="1564213" y="576230"/>
                  </a:lnTo>
                  <a:lnTo>
                    <a:pt x="1550163" y="532650"/>
                  </a:lnTo>
                  <a:lnTo>
                    <a:pt x="1533657" y="489840"/>
                  </a:lnTo>
                  <a:lnTo>
                    <a:pt x="1514711" y="447916"/>
                  </a:lnTo>
                  <a:lnTo>
                    <a:pt x="1493342" y="406996"/>
                  </a:lnTo>
                  <a:lnTo>
                    <a:pt x="1469565" y="367199"/>
                  </a:lnTo>
                  <a:lnTo>
                    <a:pt x="1443395" y="328640"/>
                  </a:lnTo>
                  <a:lnTo>
                    <a:pt x="1414849" y="291438"/>
                  </a:lnTo>
                  <a:lnTo>
                    <a:pt x="1383942" y="255711"/>
                  </a:lnTo>
                  <a:lnTo>
                    <a:pt x="1350691" y="221575"/>
                  </a:lnTo>
                  <a:lnTo>
                    <a:pt x="1315110" y="189148"/>
                  </a:lnTo>
                  <a:lnTo>
                    <a:pt x="1277216" y="158548"/>
                  </a:lnTo>
                  <a:lnTo>
                    <a:pt x="1237184" y="128348"/>
                  </a:lnTo>
                  <a:lnTo>
                    <a:pt x="1195004" y="101648"/>
                  </a:lnTo>
                  <a:lnTo>
                    <a:pt x="1150962" y="78284"/>
                  </a:lnTo>
                  <a:lnTo>
                    <a:pt x="1105342" y="58096"/>
                  </a:lnTo>
                  <a:lnTo>
                    <a:pt x="1058432" y="40920"/>
                  </a:lnTo>
                  <a:lnTo>
                    <a:pt x="1010516" y="26595"/>
                  </a:lnTo>
                  <a:lnTo>
                    <a:pt x="964394" y="15726"/>
                  </a:lnTo>
                  <a:lnTo>
                    <a:pt x="917897" y="7682"/>
                  </a:lnTo>
                  <a:lnTo>
                    <a:pt x="871153" y="2446"/>
                  </a:lnTo>
                  <a:lnTo>
                    <a:pt x="824288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0847" y="2478023"/>
              <a:ext cx="1308100" cy="1309370"/>
            </a:xfrm>
            <a:custGeom>
              <a:avLst/>
              <a:gdLst/>
              <a:ahLst/>
              <a:cxnLst/>
              <a:rect l="l" t="t" r="r" b="b"/>
              <a:pathLst>
                <a:path w="1308100" h="130937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ln w="12192">
              <a:solidFill>
                <a:srgbClr val="1780C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/>
          <p:nvPr/>
        </p:nvSpPr>
        <p:spPr>
          <a:xfrm>
            <a:off x="3802532" y="2657233"/>
            <a:ext cx="839469" cy="1000125"/>
          </a:xfrm>
          <a:custGeom>
            <a:avLst/>
            <a:gdLst/>
            <a:ahLst/>
            <a:cxnLst/>
            <a:rect l="l" t="t" r="r" b="b"/>
            <a:pathLst>
              <a:path w="839470" h="1000125">
                <a:moveTo>
                  <a:pt x="394030" y="551916"/>
                </a:moveTo>
                <a:lnTo>
                  <a:pt x="0" y="313410"/>
                </a:lnTo>
                <a:lnTo>
                  <a:pt x="0" y="355269"/>
                </a:lnTo>
                <a:lnTo>
                  <a:pt x="0" y="761250"/>
                </a:lnTo>
                <a:lnTo>
                  <a:pt x="394030" y="999769"/>
                </a:lnTo>
                <a:lnTo>
                  <a:pt x="394030" y="551916"/>
                </a:lnTo>
                <a:close/>
              </a:path>
              <a:path w="839470" h="1000125">
                <a:moveTo>
                  <a:pt x="610108" y="392061"/>
                </a:moveTo>
                <a:lnTo>
                  <a:pt x="190665" y="138328"/>
                </a:lnTo>
                <a:lnTo>
                  <a:pt x="0" y="253784"/>
                </a:lnTo>
                <a:lnTo>
                  <a:pt x="419455" y="507517"/>
                </a:lnTo>
                <a:lnTo>
                  <a:pt x="610108" y="392061"/>
                </a:lnTo>
                <a:close/>
              </a:path>
              <a:path w="839470" h="1000125">
                <a:moveTo>
                  <a:pt x="838898" y="313410"/>
                </a:moveTo>
                <a:lnTo>
                  <a:pt x="584695" y="467283"/>
                </a:lnTo>
                <a:lnTo>
                  <a:pt x="584695" y="532892"/>
                </a:lnTo>
                <a:lnTo>
                  <a:pt x="584695" y="621703"/>
                </a:lnTo>
                <a:lnTo>
                  <a:pt x="495719" y="672439"/>
                </a:lnTo>
                <a:lnTo>
                  <a:pt x="495719" y="583641"/>
                </a:lnTo>
                <a:lnTo>
                  <a:pt x="584695" y="532892"/>
                </a:lnTo>
                <a:lnTo>
                  <a:pt x="584695" y="467283"/>
                </a:lnTo>
                <a:lnTo>
                  <a:pt x="444868" y="551916"/>
                </a:lnTo>
                <a:lnTo>
                  <a:pt x="444868" y="999769"/>
                </a:lnTo>
                <a:lnTo>
                  <a:pt x="838898" y="761250"/>
                </a:lnTo>
                <a:lnTo>
                  <a:pt x="838898" y="672439"/>
                </a:lnTo>
                <a:lnTo>
                  <a:pt x="838898" y="532892"/>
                </a:lnTo>
                <a:lnTo>
                  <a:pt x="838898" y="313410"/>
                </a:lnTo>
                <a:close/>
              </a:path>
              <a:path w="839470" h="1000125">
                <a:moveTo>
                  <a:pt x="838898" y="253784"/>
                </a:moveTo>
                <a:lnTo>
                  <a:pt x="419455" y="0"/>
                </a:lnTo>
                <a:lnTo>
                  <a:pt x="238963" y="109143"/>
                </a:lnTo>
                <a:lnTo>
                  <a:pt x="658418" y="362889"/>
                </a:lnTo>
                <a:lnTo>
                  <a:pt x="838898" y="253784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8042061" y="2725777"/>
            <a:ext cx="843280" cy="862965"/>
            <a:chOff x="8042061" y="2725777"/>
            <a:chExt cx="843280" cy="862965"/>
          </a:xfrm>
        </p:grpSpPr>
        <p:sp>
          <p:nvSpPr>
            <p:cNvPr id="25" name="object 25"/>
            <p:cNvSpPr/>
            <p:nvPr/>
          </p:nvSpPr>
          <p:spPr>
            <a:xfrm>
              <a:off x="8042059" y="2725788"/>
              <a:ext cx="843280" cy="862965"/>
            </a:xfrm>
            <a:custGeom>
              <a:avLst/>
              <a:gdLst/>
              <a:ahLst/>
              <a:cxnLst/>
              <a:rect l="l" t="t" r="r" b="b"/>
              <a:pathLst>
                <a:path w="843279" h="862964">
                  <a:moveTo>
                    <a:pt x="690181" y="253733"/>
                  </a:moveTo>
                  <a:lnTo>
                    <a:pt x="601205" y="154774"/>
                  </a:lnTo>
                  <a:lnTo>
                    <a:pt x="594855" y="152234"/>
                  </a:lnTo>
                  <a:lnTo>
                    <a:pt x="582142" y="152234"/>
                  </a:lnTo>
                  <a:lnTo>
                    <a:pt x="575792" y="154774"/>
                  </a:lnTo>
                  <a:lnTo>
                    <a:pt x="494436" y="235966"/>
                  </a:lnTo>
                  <a:lnTo>
                    <a:pt x="488721" y="244373"/>
                  </a:lnTo>
                  <a:lnTo>
                    <a:pt x="486816" y="253733"/>
                  </a:lnTo>
                  <a:lnTo>
                    <a:pt x="488721" y="263093"/>
                  </a:lnTo>
                  <a:lnTo>
                    <a:pt x="494436" y="271500"/>
                  </a:lnTo>
                  <a:lnTo>
                    <a:pt x="502856" y="277202"/>
                  </a:lnTo>
                  <a:lnTo>
                    <a:pt x="512229" y="279107"/>
                  </a:lnTo>
                  <a:lnTo>
                    <a:pt x="521614" y="277202"/>
                  </a:lnTo>
                  <a:lnTo>
                    <a:pt x="530034" y="271500"/>
                  </a:lnTo>
                  <a:lnTo>
                    <a:pt x="563079" y="238506"/>
                  </a:lnTo>
                  <a:lnTo>
                    <a:pt x="563079" y="380606"/>
                  </a:lnTo>
                  <a:lnTo>
                    <a:pt x="561073" y="390448"/>
                  </a:lnTo>
                  <a:lnTo>
                    <a:pt x="555612" y="398526"/>
                  </a:lnTo>
                  <a:lnTo>
                    <a:pt x="547522" y="403974"/>
                  </a:lnTo>
                  <a:lnTo>
                    <a:pt x="537654" y="405980"/>
                  </a:lnTo>
                  <a:lnTo>
                    <a:pt x="359702" y="405980"/>
                  </a:lnTo>
                  <a:lnTo>
                    <a:pt x="330098" y="411988"/>
                  </a:lnTo>
                  <a:lnTo>
                    <a:pt x="305841" y="428332"/>
                  </a:lnTo>
                  <a:lnTo>
                    <a:pt x="289458" y="452539"/>
                  </a:lnTo>
                  <a:lnTo>
                    <a:pt x="283438" y="482092"/>
                  </a:lnTo>
                  <a:lnTo>
                    <a:pt x="283438" y="511276"/>
                  </a:lnTo>
                  <a:lnTo>
                    <a:pt x="249923" y="526923"/>
                  </a:lnTo>
                  <a:lnTo>
                    <a:pt x="224980" y="552665"/>
                  </a:lnTo>
                  <a:lnTo>
                    <a:pt x="210515" y="585317"/>
                  </a:lnTo>
                  <a:lnTo>
                    <a:pt x="208445" y="621652"/>
                  </a:lnTo>
                  <a:lnTo>
                    <a:pt x="219671" y="656932"/>
                  </a:lnTo>
                  <a:lnTo>
                    <a:pt x="241973" y="685088"/>
                  </a:lnTo>
                  <a:lnTo>
                    <a:pt x="272618" y="703719"/>
                  </a:lnTo>
                  <a:lnTo>
                    <a:pt x="308864" y="710463"/>
                  </a:lnTo>
                  <a:lnTo>
                    <a:pt x="345109" y="703719"/>
                  </a:lnTo>
                  <a:lnTo>
                    <a:pt x="375754" y="685088"/>
                  </a:lnTo>
                  <a:lnTo>
                    <a:pt x="395859" y="659714"/>
                  </a:lnTo>
                  <a:lnTo>
                    <a:pt x="398056" y="656932"/>
                  </a:lnTo>
                  <a:lnTo>
                    <a:pt x="409282" y="621652"/>
                  </a:lnTo>
                  <a:lnTo>
                    <a:pt x="407212" y="584784"/>
                  </a:lnTo>
                  <a:lnTo>
                    <a:pt x="395427" y="558215"/>
                  </a:lnTo>
                  <a:lnTo>
                    <a:pt x="392760" y="552196"/>
                  </a:lnTo>
                  <a:lnTo>
                    <a:pt x="367804" y="526732"/>
                  </a:lnTo>
                  <a:lnTo>
                    <a:pt x="359702" y="522998"/>
                  </a:lnTo>
                  <a:lnTo>
                    <a:pt x="359702" y="608965"/>
                  </a:lnTo>
                  <a:lnTo>
                    <a:pt x="355701" y="628675"/>
                  </a:lnTo>
                  <a:lnTo>
                    <a:pt x="344766" y="644804"/>
                  </a:lnTo>
                  <a:lnTo>
                    <a:pt x="328599" y="655713"/>
                  </a:lnTo>
                  <a:lnTo>
                    <a:pt x="308864" y="659714"/>
                  </a:lnTo>
                  <a:lnTo>
                    <a:pt x="289128" y="655713"/>
                  </a:lnTo>
                  <a:lnTo>
                    <a:pt x="272961" y="644804"/>
                  </a:lnTo>
                  <a:lnTo>
                    <a:pt x="262039" y="628675"/>
                  </a:lnTo>
                  <a:lnTo>
                    <a:pt x="258025" y="608965"/>
                  </a:lnTo>
                  <a:lnTo>
                    <a:pt x="262039" y="589267"/>
                  </a:lnTo>
                  <a:lnTo>
                    <a:pt x="272961" y="573125"/>
                  </a:lnTo>
                  <a:lnTo>
                    <a:pt x="289128" y="562216"/>
                  </a:lnTo>
                  <a:lnTo>
                    <a:pt x="308864" y="558215"/>
                  </a:lnTo>
                  <a:lnTo>
                    <a:pt x="328599" y="562216"/>
                  </a:lnTo>
                  <a:lnTo>
                    <a:pt x="344766" y="573125"/>
                  </a:lnTo>
                  <a:lnTo>
                    <a:pt x="355701" y="589267"/>
                  </a:lnTo>
                  <a:lnTo>
                    <a:pt x="359702" y="608965"/>
                  </a:lnTo>
                  <a:lnTo>
                    <a:pt x="359702" y="522998"/>
                  </a:lnTo>
                  <a:lnTo>
                    <a:pt x="334289" y="511276"/>
                  </a:lnTo>
                  <a:lnTo>
                    <a:pt x="334289" y="482092"/>
                  </a:lnTo>
                  <a:lnTo>
                    <a:pt x="336296" y="472249"/>
                  </a:lnTo>
                  <a:lnTo>
                    <a:pt x="341757" y="464172"/>
                  </a:lnTo>
                  <a:lnTo>
                    <a:pt x="349834" y="458724"/>
                  </a:lnTo>
                  <a:lnTo>
                    <a:pt x="359702" y="456717"/>
                  </a:lnTo>
                  <a:lnTo>
                    <a:pt x="537654" y="456717"/>
                  </a:lnTo>
                  <a:lnTo>
                    <a:pt x="567270" y="450710"/>
                  </a:lnTo>
                  <a:lnTo>
                    <a:pt x="591515" y="434365"/>
                  </a:lnTo>
                  <a:lnTo>
                    <a:pt x="607898" y="410159"/>
                  </a:lnTo>
                  <a:lnTo>
                    <a:pt x="613918" y="380606"/>
                  </a:lnTo>
                  <a:lnTo>
                    <a:pt x="613918" y="238506"/>
                  </a:lnTo>
                  <a:lnTo>
                    <a:pt x="646963" y="271500"/>
                  </a:lnTo>
                  <a:lnTo>
                    <a:pt x="655383" y="277202"/>
                  </a:lnTo>
                  <a:lnTo>
                    <a:pt x="664768" y="279107"/>
                  </a:lnTo>
                  <a:lnTo>
                    <a:pt x="674141" y="277202"/>
                  </a:lnTo>
                  <a:lnTo>
                    <a:pt x="682561" y="271500"/>
                  </a:lnTo>
                  <a:lnTo>
                    <a:pt x="688276" y="263093"/>
                  </a:lnTo>
                  <a:lnTo>
                    <a:pt x="690181" y="253733"/>
                  </a:lnTo>
                  <a:close/>
                </a:path>
                <a:path w="843279" h="862964">
                  <a:moveTo>
                    <a:pt x="842708" y="0"/>
                  </a:moveTo>
                  <a:lnTo>
                    <a:pt x="766445" y="0"/>
                  </a:lnTo>
                  <a:lnTo>
                    <a:pt x="766445" y="76111"/>
                  </a:lnTo>
                  <a:lnTo>
                    <a:pt x="766445" y="786587"/>
                  </a:lnTo>
                  <a:lnTo>
                    <a:pt x="130911" y="786587"/>
                  </a:lnTo>
                  <a:lnTo>
                    <a:pt x="130911" y="76111"/>
                  </a:lnTo>
                  <a:lnTo>
                    <a:pt x="766445" y="76111"/>
                  </a:lnTo>
                  <a:lnTo>
                    <a:pt x="766445" y="0"/>
                  </a:lnTo>
                  <a:lnTo>
                    <a:pt x="54648" y="0"/>
                  </a:lnTo>
                  <a:lnTo>
                    <a:pt x="54648" y="76111"/>
                  </a:lnTo>
                  <a:lnTo>
                    <a:pt x="38125" y="76111"/>
                  </a:lnTo>
                  <a:lnTo>
                    <a:pt x="24180" y="79743"/>
                  </a:lnTo>
                  <a:lnTo>
                    <a:pt x="13347" y="88011"/>
                  </a:lnTo>
                  <a:lnTo>
                    <a:pt x="6311" y="99847"/>
                  </a:lnTo>
                  <a:lnTo>
                    <a:pt x="3810" y="114173"/>
                  </a:lnTo>
                  <a:lnTo>
                    <a:pt x="5778" y="128511"/>
                  </a:lnTo>
                  <a:lnTo>
                    <a:pt x="12865" y="140347"/>
                  </a:lnTo>
                  <a:lnTo>
                    <a:pt x="24003" y="148615"/>
                  </a:lnTo>
                  <a:lnTo>
                    <a:pt x="38125" y="152234"/>
                  </a:lnTo>
                  <a:lnTo>
                    <a:pt x="54648" y="152234"/>
                  </a:lnTo>
                  <a:lnTo>
                    <a:pt x="54648" y="202984"/>
                  </a:lnTo>
                  <a:lnTo>
                    <a:pt x="38125" y="202984"/>
                  </a:lnTo>
                  <a:lnTo>
                    <a:pt x="23050" y="205905"/>
                  </a:lnTo>
                  <a:lnTo>
                    <a:pt x="10960" y="213931"/>
                  </a:lnTo>
                  <a:lnTo>
                    <a:pt x="2921" y="225996"/>
                  </a:lnTo>
                  <a:lnTo>
                    <a:pt x="0" y="241046"/>
                  </a:lnTo>
                  <a:lnTo>
                    <a:pt x="2921" y="256095"/>
                  </a:lnTo>
                  <a:lnTo>
                    <a:pt x="10960" y="268160"/>
                  </a:lnTo>
                  <a:lnTo>
                    <a:pt x="23050" y="276186"/>
                  </a:lnTo>
                  <a:lnTo>
                    <a:pt x="38125" y="279107"/>
                  </a:lnTo>
                  <a:lnTo>
                    <a:pt x="54648" y="279107"/>
                  </a:lnTo>
                  <a:lnTo>
                    <a:pt x="54648" y="329857"/>
                  </a:lnTo>
                  <a:lnTo>
                    <a:pt x="38125" y="329857"/>
                  </a:lnTo>
                  <a:lnTo>
                    <a:pt x="23050" y="332765"/>
                  </a:lnTo>
                  <a:lnTo>
                    <a:pt x="10960" y="340791"/>
                  </a:lnTo>
                  <a:lnTo>
                    <a:pt x="2921" y="352869"/>
                  </a:lnTo>
                  <a:lnTo>
                    <a:pt x="0" y="367919"/>
                  </a:lnTo>
                  <a:lnTo>
                    <a:pt x="2921" y="382955"/>
                  </a:lnTo>
                  <a:lnTo>
                    <a:pt x="10960" y="395033"/>
                  </a:lnTo>
                  <a:lnTo>
                    <a:pt x="23050" y="403059"/>
                  </a:lnTo>
                  <a:lnTo>
                    <a:pt x="38125" y="405980"/>
                  </a:lnTo>
                  <a:lnTo>
                    <a:pt x="54648" y="405980"/>
                  </a:lnTo>
                  <a:lnTo>
                    <a:pt x="54648" y="456717"/>
                  </a:lnTo>
                  <a:lnTo>
                    <a:pt x="38125" y="456717"/>
                  </a:lnTo>
                  <a:lnTo>
                    <a:pt x="23050" y="459638"/>
                  </a:lnTo>
                  <a:lnTo>
                    <a:pt x="10960" y="467664"/>
                  </a:lnTo>
                  <a:lnTo>
                    <a:pt x="2921" y="479742"/>
                  </a:lnTo>
                  <a:lnTo>
                    <a:pt x="0" y="494779"/>
                  </a:lnTo>
                  <a:lnTo>
                    <a:pt x="2921" y="509828"/>
                  </a:lnTo>
                  <a:lnTo>
                    <a:pt x="10960" y="521906"/>
                  </a:lnTo>
                  <a:lnTo>
                    <a:pt x="23050" y="529932"/>
                  </a:lnTo>
                  <a:lnTo>
                    <a:pt x="38125" y="532841"/>
                  </a:lnTo>
                  <a:lnTo>
                    <a:pt x="54648" y="532841"/>
                  </a:lnTo>
                  <a:lnTo>
                    <a:pt x="54648" y="583590"/>
                  </a:lnTo>
                  <a:lnTo>
                    <a:pt x="38125" y="583590"/>
                  </a:lnTo>
                  <a:lnTo>
                    <a:pt x="23050" y="586511"/>
                  </a:lnTo>
                  <a:lnTo>
                    <a:pt x="10960" y="594537"/>
                  </a:lnTo>
                  <a:lnTo>
                    <a:pt x="2921" y="606602"/>
                  </a:lnTo>
                  <a:lnTo>
                    <a:pt x="0" y="621652"/>
                  </a:lnTo>
                  <a:lnTo>
                    <a:pt x="2921" y="636701"/>
                  </a:lnTo>
                  <a:lnTo>
                    <a:pt x="10960" y="648766"/>
                  </a:lnTo>
                  <a:lnTo>
                    <a:pt x="23050" y="656793"/>
                  </a:lnTo>
                  <a:lnTo>
                    <a:pt x="38125" y="659714"/>
                  </a:lnTo>
                  <a:lnTo>
                    <a:pt x="54648" y="659714"/>
                  </a:lnTo>
                  <a:lnTo>
                    <a:pt x="54648" y="710463"/>
                  </a:lnTo>
                  <a:lnTo>
                    <a:pt x="38125" y="710463"/>
                  </a:lnTo>
                  <a:lnTo>
                    <a:pt x="23050" y="713371"/>
                  </a:lnTo>
                  <a:lnTo>
                    <a:pt x="10960" y="721398"/>
                  </a:lnTo>
                  <a:lnTo>
                    <a:pt x="2921" y="733475"/>
                  </a:lnTo>
                  <a:lnTo>
                    <a:pt x="0" y="748525"/>
                  </a:lnTo>
                  <a:lnTo>
                    <a:pt x="2921" y="763562"/>
                  </a:lnTo>
                  <a:lnTo>
                    <a:pt x="10960" y="775639"/>
                  </a:lnTo>
                  <a:lnTo>
                    <a:pt x="23050" y="783666"/>
                  </a:lnTo>
                  <a:lnTo>
                    <a:pt x="38125" y="786587"/>
                  </a:lnTo>
                  <a:lnTo>
                    <a:pt x="54648" y="786587"/>
                  </a:lnTo>
                  <a:lnTo>
                    <a:pt x="54648" y="862698"/>
                  </a:lnTo>
                  <a:lnTo>
                    <a:pt x="842708" y="862698"/>
                  </a:lnTo>
                  <a:lnTo>
                    <a:pt x="8427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8879" y="3233252"/>
              <a:ext cx="203370" cy="20299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9244" y="2878020"/>
              <a:ext cx="203370" cy="202990"/>
            </a:xfrm>
            <a:prstGeom prst="rect">
              <a:avLst/>
            </a:prstGeom>
          </p:spPr>
        </p:pic>
      </p:grpSp>
      <p:sp>
        <p:nvSpPr>
          <p:cNvPr id="28" name="object 28"/>
          <p:cNvSpPr/>
          <p:nvPr/>
        </p:nvSpPr>
        <p:spPr>
          <a:xfrm>
            <a:off x="10064079" y="2602361"/>
            <a:ext cx="1003935" cy="1002665"/>
          </a:xfrm>
          <a:custGeom>
            <a:avLst/>
            <a:gdLst/>
            <a:ahLst/>
            <a:cxnLst/>
            <a:rect l="l" t="t" r="r" b="b"/>
            <a:pathLst>
              <a:path w="1003934" h="1002664">
                <a:moveTo>
                  <a:pt x="807122" y="682596"/>
                </a:moveTo>
                <a:lnTo>
                  <a:pt x="612653" y="682596"/>
                </a:lnTo>
                <a:lnTo>
                  <a:pt x="668580" y="738418"/>
                </a:lnTo>
                <a:lnTo>
                  <a:pt x="667170" y="759451"/>
                </a:lnTo>
                <a:lnTo>
                  <a:pt x="679126" y="799613"/>
                </a:lnTo>
                <a:lnTo>
                  <a:pt x="851613" y="975663"/>
                </a:lnTo>
                <a:lnTo>
                  <a:pt x="898087" y="1000640"/>
                </a:lnTo>
                <a:lnTo>
                  <a:pt x="915167" y="1002305"/>
                </a:lnTo>
                <a:lnTo>
                  <a:pt x="932247" y="1000640"/>
                </a:lnTo>
                <a:lnTo>
                  <a:pt x="978720" y="975663"/>
                </a:lnTo>
                <a:lnTo>
                  <a:pt x="1003347" y="912387"/>
                </a:lnTo>
                <a:lnTo>
                  <a:pt x="996773" y="879144"/>
                </a:lnTo>
                <a:lnTo>
                  <a:pt x="977449" y="850063"/>
                </a:lnTo>
                <a:lnTo>
                  <a:pt x="818566" y="691477"/>
                </a:lnTo>
                <a:lnTo>
                  <a:pt x="807122" y="682596"/>
                </a:lnTo>
                <a:close/>
              </a:path>
              <a:path w="1003934" h="1002664">
                <a:moveTo>
                  <a:pt x="381319" y="0"/>
                </a:moveTo>
                <a:lnTo>
                  <a:pt x="333659" y="2980"/>
                </a:lnTo>
                <a:lnTo>
                  <a:pt x="287716" y="11679"/>
                </a:lnTo>
                <a:lnTo>
                  <a:pt x="243857" y="25731"/>
                </a:lnTo>
                <a:lnTo>
                  <a:pt x="202444" y="44774"/>
                </a:lnTo>
                <a:lnTo>
                  <a:pt x="163844" y="68443"/>
                </a:lnTo>
                <a:lnTo>
                  <a:pt x="128419" y="96374"/>
                </a:lnTo>
                <a:lnTo>
                  <a:pt x="96536" y="128203"/>
                </a:lnTo>
                <a:lnTo>
                  <a:pt x="68557" y="163566"/>
                </a:lnTo>
                <a:lnTo>
                  <a:pt x="44848" y="202098"/>
                </a:lnTo>
                <a:lnTo>
                  <a:pt x="25774" y="243437"/>
                </a:lnTo>
                <a:lnTo>
                  <a:pt x="11698" y="287218"/>
                </a:lnTo>
                <a:lnTo>
                  <a:pt x="2985" y="333076"/>
                </a:lnTo>
                <a:lnTo>
                  <a:pt x="0" y="380648"/>
                </a:lnTo>
                <a:lnTo>
                  <a:pt x="2985" y="428220"/>
                </a:lnTo>
                <a:lnTo>
                  <a:pt x="11698" y="474076"/>
                </a:lnTo>
                <a:lnTo>
                  <a:pt x="25774" y="517854"/>
                </a:lnTo>
                <a:lnTo>
                  <a:pt x="44848" y="559189"/>
                </a:lnTo>
                <a:lnTo>
                  <a:pt x="68557" y="597717"/>
                </a:lnTo>
                <a:lnTo>
                  <a:pt x="96536" y="633075"/>
                </a:lnTo>
                <a:lnTo>
                  <a:pt x="128419" y="664899"/>
                </a:lnTo>
                <a:lnTo>
                  <a:pt x="163844" y="692825"/>
                </a:lnTo>
                <a:lnTo>
                  <a:pt x="202444" y="716490"/>
                </a:lnTo>
                <a:lnTo>
                  <a:pt x="243857" y="735529"/>
                </a:lnTo>
                <a:lnTo>
                  <a:pt x="287716" y="749578"/>
                </a:lnTo>
                <a:lnTo>
                  <a:pt x="333659" y="758275"/>
                </a:lnTo>
                <a:lnTo>
                  <a:pt x="381319" y="761255"/>
                </a:lnTo>
                <a:lnTo>
                  <a:pt x="432345" y="757824"/>
                </a:lnTo>
                <a:lnTo>
                  <a:pt x="481418" y="747817"/>
                </a:lnTo>
                <a:lnTo>
                  <a:pt x="528112" y="731659"/>
                </a:lnTo>
                <a:lnTo>
                  <a:pt x="571999" y="709776"/>
                </a:lnTo>
                <a:lnTo>
                  <a:pt x="610756" y="683865"/>
                </a:lnTo>
                <a:lnTo>
                  <a:pt x="380048" y="683865"/>
                </a:lnTo>
                <a:lnTo>
                  <a:pt x="330736" y="679861"/>
                </a:lnTo>
                <a:lnTo>
                  <a:pt x="283895" y="668275"/>
                </a:lnTo>
                <a:lnTo>
                  <a:pt x="240165" y="649747"/>
                </a:lnTo>
                <a:lnTo>
                  <a:pt x="200187" y="624916"/>
                </a:lnTo>
                <a:lnTo>
                  <a:pt x="164602" y="594422"/>
                </a:lnTo>
                <a:lnTo>
                  <a:pt x="134051" y="558904"/>
                </a:lnTo>
                <a:lnTo>
                  <a:pt x="109174" y="519001"/>
                </a:lnTo>
                <a:lnTo>
                  <a:pt x="90611" y="475353"/>
                </a:lnTo>
                <a:lnTo>
                  <a:pt x="79004" y="428600"/>
                </a:lnTo>
                <a:lnTo>
                  <a:pt x="74992" y="379380"/>
                </a:lnTo>
                <a:lnTo>
                  <a:pt x="79004" y="330160"/>
                </a:lnTo>
                <a:lnTo>
                  <a:pt x="90611" y="283406"/>
                </a:lnTo>
                <a:lnTo>
                  <a:pt x="109174" y="239758"/>
                </a:lnTo>
                <a:lnTo>
                  <a:pt x="134051" y="199855"/>
                </a:lnTo>
                <a:lnTo>
                  <a:pt x="164602" y="164337"/>
                </a:lnTo>
                <a:lnTo>
                  <a:pt x="200187" y="133843"/>
                </a:lnTo>
                <a:lnTo>
                  <a:pt x="240165" y="109012"/>
                </a:lnTo>
                <a:lnTo>
                  <a:pt x="283895" y="90484"/>
                </a:lnTo>
                <a:lnTo>
                  <a:pt x="330736" y="78898"/>
                </a:lnTo>
                <a:lnTo>
                  <a:pt x="380048" y="74894"/>
                </a:lnTo>
                <a:lnTo>
                  <a:pt x="606977" y="74894"/>
                </a:lnTo>
                <a:lnTo>
                  <a:pt x="598795" y="68443"/>
                </a:lnTo>
                <a:lnTo>
                  <a:pt x="560194" y="44774"/>
                </a:lnTo>
                <a:lnTo>
                  <a:pt x="518782" y="25731"/>
                </a:lnTo>
                <a:lnTo>
                  <a:pt x="474922" y="11679"/>
                </a:lnTo>
                <a:lnTo>
                  <a:pt x="428980" y="2980"/>
                </a:lnTo>
                <a:lnTo>
                  <a:pt x="381319" y="0"/>
                </a:lnTo>
                <a:close/>
              </a:path>
              <a:path w="1003934" h="1002664">
                <a:moveTo>
                  <a:pt x="606977" y="74894"/>
                </a:moveTo>
                <a:lnTo>
                  <a:pt x="380048" y="74894"/>
                </a:lnTo>
                <a:lnTo>
                  <a:pt x="429360" y="78898"/>
                </a:lnTo>
                <a:lnTo>
                  <a:pt x="476202" y="90484"/>
                </a:lnTo>
                <a:lnTo>
                  <a:pt x="519931" y="109012"/>
                </a:lnTo>
                <a:lnTo>
                  <a:pt x="559909" y="133843"/>
                </a:lnTo>
                <a:lnTo>
                  <a:pt x="595494" y="164337"/>
                </a:lnTo>
                <a:lnTo>
                  <a:pt x="626045" y="199855"/>
                </a:lnTo>
                <a:lnTo>
                  <a:pt x="650922" y="239758"/>
                </a:lnTo>
                <a:lnTo>
                  <a:pt x="669485" y="283406"/>
                </a:lnTo>
                <a:lnTo>
                  <a:pt x="681092" y="330160"/>
                </a:lnTo>
                <a:lnTo>
                  <a:pt x="685104" y="379380"/>
                </a:lnTo>
                <a:lnTo>
                  <a:pt x="681092" y="428600"/>
                </a:lnTo>
                <a:lnTo>
                  <a:pt x="669485" y="475353"/>
                </a:lnTo>
                <a:lnTo>
                  <a:pt x="650922" y="519001"/>
                </a:lnTo>
                <a:lnTo>
                  <a:pt x="626045" y="558904"/>
                </a:lnTo>
                <a:lnTo>
                  <a:pt x="595494" y="594422"/>
                </a:lnTo>
                <a:lnTo>
                  <a:pt x="559909" y="624916"/>
                </a:lnTo>
                <a:lnTo>
                  <a:pt x="519931" y="649747"/>
                </a:lnTo>
                <a:lnTo>
                  <a:pt x="476202" y="668275"/>
                </a:lnTo>
                <a:lnTo>
                  <a:pt x="429360" y="679861"/>
                </a:lnTo>
                <a:lnTo>
                  <a:pt x="380048" y="683865"/>
                </a:lnTo>
                <a:lnTo>
                  <a:pt x="610756" y="683865"/>
                </a:lnTo>
                <a:lnTo>
                  <a:pt x="612653" y="682596"/>
                </a:lnTo>
                <a:lnTo>
                  <a:pt x="807122" y="682596"/>
                </a:lnTo>
                <a:lnTo>
                  <a:pt x="801069" y="677898"/>
                </a:lnTo>
                <a:lnTo>
                  <a:pt x="781546" y="669433"/>
                </a:lnTo>
                <a:lnTo>
                  <a:pt x="769236" y="667372"/>
                </a:lnTo>
                <a:lnTo>
                  <a:pt x="739760" y="667372"/>
                </a:lnTo>
                <a:lnTo>
                  <a:pt x="683833" y="611549"/>
                </a:lnTo>
                <a:lnTo>
                  <a:pt x="711064" y="571459"/>
                </a:lnTo>
                <a:lnTo>
                  <a:pt x="732987" y="527715"/>
                </a:lnTo>
                <a:lnTo>
                  <a:pt x="749176" y="480925"/>
                </a:lnTo>
                <a:lnTo>
                  <a:pt x="759202" y="431700"/>
                </a:lnTo>
                <a:lnTo>
                  <a:pt x="762639" y="380648"/>
                </a:lnTo>
                <a:lnTo>
                  <a:pt x="759654" y="333076"/>
                </a:lnTo>
                <a:lnTo>
                  <a:pt x="750941" y="287218"/>
                </a:lnTo>
                <a:lnTo>
                  <a:pt x="736865" y="243437"/>
                </a:lnTo>
                <a:lnTo>
                  <a:pt x="717790" y="202098"/>
                </a:lnTo>
                <a:lnTo>
                  <a:pt x="694081" y="163566"/>
                </a:lnTo>
                <a:lnTo>
                  <a:pt x="666103" y="128203"/>
                </a:lnTo>
                <a:lnTo>
                  <a:pt x="634219" y="96374"/>
                </a:lnTo>
                <a:lnTo>
                  <a:pt x="606977" y="74894"/>
                </a:lnTo>
                <a:close/>
              </a:path>
              <a:path w="1003934" h="1002664">
                <a:moveTo>
                  <a:pt x="760832" y="665964"/>
                </a:moveTo>
                <a:lnTo>
                  <a:pt x="739760" y="667372"/>
                </a:lnTo>
                <a:lnTo>
                  <a:pt x="769236" y="667372"/>
                </a:lnTo>
                <a:lnTo>
                  <a:pt x="760832" y="665964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17578" y="2674987"/>
            <a:ext cx="966469" cy="964565"/>
          </a:xfrm>
          <a:custGeom>
            <a:avLst/>
            <a:gdLst/>
            <a:ahLst/>
            <a:cxnLst/>
            <a:rect l="l" t="t" r="r" b="b"/>
            <a:pathLst>
              <a:path w="966469" h="964564">
                <a:moveTo>
                  <a:pt x="483004" y="0"/>
                </a:moveTo>
                <a:lnTo>
                  <a:pt x="436462" y="2205"/>
                </a:lnTo>
                <a:lnTo>
                  <a:pt x="391176" y="8688"/>
                </a:lnTo>
                <a:lnTo>
                  <a:pt x="347350" y="19246"/>
                </a:lnTo>
                <a:lnTo>
                  <a:pt x="305185" y="33679"/>
                </a:lnTo>
                <a:lnTo>
                  <a:pt x="264882" y="51784"/>
                </a:lnTo>
                <a:lnTo>
                  <a:pt x="226644" y="73359"/>
                </a:lnTo>
                <a:lnTo>
                  <a:pt x="190672" y="98205"/>
                </a:lnTo>
                <a:lnTo>
                  <a:pt x="157169" y="126118"/>
                </a:lnTo>
                <a:lnTo>
                  <a:pt x="126335" y="156898"/>
                </a:lnTo>
                <a:lnTo>
                  <a:pt x="98373" y="190342"/>
                </a:lnTo>
                <a:lnTo>
                  <a:pt x="73485" y="226250"/>
                </a:lnTo>
                <a:lnTo>
                  <a:pt x="51872" y="264420"/>
                </a:lnTo>
                <a:lnTo>
                  <a:pt x="33736" y="304650"/>
                </a:lnTo>
                <a:lnTo>
                  <a:pt x="19279" y="346739"/>
                </a:lnTo>
                <a:lnTo>
                  <a:pt x="8703" y="390485"/>
                </a:lnTo>
                <a:lnTo>
                  <a:pt x="2209" y="435687"/>
                </a:lnTo>
                <a:lnTo>
                  <a:pt x="0" y="482143"/>
                </a:lnTo>
                <a:lnTo>
                  <a:pt x="2209" y="528599"/>
                </a:lnTo>
                <a:lnTo>
                  <a:pt x="8703" y="573800"/>
                </a:lnTo>
                <a:lnTo>
                  <a:pt x="19279" y="617544"/>
                </a:lnTo>
                <a:lnTo>
                  <a:pt x="33736" y="659630"/>
                </a:lnTo>
                <a:lnTo>
                  <a:pt x="51872" y="699858"/>
                </a:lnTo>
                <a:lnTo>
                  <a:pt x="73485" y="738024"/>
                </a:lnTo>
                <a:lnTo>
                  <a:pt x="98373" y="773929"/>
                </a:lnTo>
                <a:lnTo>
                  <a:pt x="126335" y="807370"/>
                </a:lnTo>
                <a:lnTo>
                  <a:pt x="157169" y="838145"/>
                </a:lnTo>
                <a:lnTo>
                  <a:pt x="190672" y="866055"/>
                </a:lnTo>
                <a:lnTo>
                  <a:pt x="226644" y="890897"/>
                </a:lnTo>
                <a:lnTo>
                  <a:pt x="264882" y="912469"/>
                </a:lnTo>
                <a:lnTo>
                  <a:pt x="305185" y="930571"/>
                </a:lnTo>
                <a:lnTo>
                  <a:pt x="347350" y="945001"/>
                </a:lnTo>
                <a:lnTo>
                  <a:pt x="391176" y="955558"/>
                </a:lnTo>
                <a:lnTo>
                  <a:pt x="436462" y="962039"/>
                </a:lnTo>
                <a:lnTo>
                  <a:pt x="483004" y="964245"/>
                </a:lnTo>
                <a:lnTo>
                  <a:pt x="529547" y="962039"/>
                </a:lnTo>
                <a:lnTo>
                  <a:pt x="574833" y="955558"/>
                </a:lnTo>
                <a:lnTo>
                  <a:pt x="618659" y="945001"/>
                </a:lnTo>
                <a:lnTo>
                  <a:pt x="660824" y="930571"/>
                </a:lnTo>
                <a:lnTo>
                  <a:pt x="701127" y="912469"/>
                </a:lnTo>
                <a:lnTo>
                  <a:pt x="739365" y="890897"/>
                </a:lnTo>
                <a:lnTo>
                  <a:pt x="752566" y="881780"/>
                </a:lnTo>
                <a:lnTo>
                  <a:pt x="413096" y="881780"/>
                </a:lnTo>
                <a:lnTo>
                  <a:pt x="364283" y="870175"/>
                </a:lnTo>
                <a:lnTo>
                  <a:pt x="317946" y="852920"/>
                </a:lnTo>
                <a:lnTo>
                  <a:pt x="274480" y="830402"/>
                </a:lnTo>
                <a:lnTo>
                  <a:pt x="234280" y="803013"/>
                </a:lnTo>
                <a:lnTo>
                  <a:pt x="197740" y="771139"/>
                </a:lnTo>
                <a:lnTo>
                  <a:pt x="165258" y="735171"/>
                </a:lnTo>
                <a:lnTo>
                  <a:pt x="137228" y="695496"/>
                </a:lnTo>
                <a:lnTo>
                  <a:pt x="114045" y="652505"/>
                </a:lnTo>
                <a:lnTo>
                  <a:pt x="96105" y="606585"/>
                </a:lnTo>
                <a:lnTo>
                  <a:pt x="83803" y="558126"/>
                </a:lnTo>
                <a:lnTo>
                  <a:pt x="77535" y="507517"/>
                </a:lnTo>
                <a:lnTo>
                  <a:pt x="964803" y="507517"/>
                </a:lnTo>
                <a:lnTo>
                  <a:pt x="966009" y="482143"/>
                </a:lnTo>
                <a:lnTo>
                  <a:pt x="964803" y="456770"/>
                </a:lnTo>
                <a:lnTo>
                  <a:pt x="77535" y="456770"/>
                </a:lnTo>
                <a:lnTo>
                  <a:pt x="83803" y="406160"/>
                </a:lnTo>
                <a:lnTo>
                  <a:pt x="96105" y="357701"/>
                </a:lnTo>
                <a:lnTo>
                  <a:pt x="114045" y="311782"/>
                </a:lnTo>
                <a:lnTo>
                  <a:pt x="137228" y="268790"/>
                </a:lnTo>
                <a:lnTo>
                  <a:pt x="165258" y="229116"/>
                </a:lnTo>
                <a:lnTo>
                  <a:pt x="197740" y="193147"/>
                </a:lnTo>
                <a:lnTo>
                  <a:pt x="234280" y="161274"/>
                </a:lnTo>
                <a:lnTo>
                  <a:pt x="274480" y="133884"/>
                </a:lnTo>
                <a:lnTo>
                  <a:pt x="317946" y="111367"/>
                </a:lnTo>
                <a:lnTo>
                  <a:pt x="364283" y="94112"/>
                </a:lnTo>
                <a:lnTo>
                  <a:pt x="413096" y="82507"/>
                </a:lnTo>
                <a:lnTo>
                  <a:pt x="752608" y="82507"/>
                </a:lnTo>
                <a:lnTo>
                  <a:pt x="739365" y="73359"/>
                </a:lnTo>
                <a:lnTo>
                  <a:pt x="701127" y="51784"/>
                </a:lnTo>
                <a:lnTo>
                  <a:pt x="660824" y="33679"/>
                </a:lnTo>
                <a:lnTo>
                  <a:pt x="618659" y="19246"/>
                </a:lnTo>
                <a:lnTo>
                  <a:pt x="574833" y="8688"/>
                </a:lnTo>
                <a:lnTo>
                  <a:pt x="529547" y="2205"/>
                </a:lnTo>
                <a:lnTo>
                  <a:pt x="483004" y="0"/>
                </a:lnTo>
                <a:close/>
              </a:path>
              <a:path w="966469" h="964564">
                <a:moveTo>
                  <a:pt x="280905" y="507517"/>
                </a:moveTo>
                <a:lnTo>
                  <a:pt x="230062" y="507517"/>
                </a:lnTo>
                <a:lnTo>
                  <a:pt x="236297" y="555102"/>
                </a:lnTo>
                <a:lnTo>
                  <a:pt x="247742" y="601383"/>
                </a:lnTo>
                <a:lnTo>
                  <a:pt x="263675" y="646274"/>
                </a:lnTo>
                <a:lnTo>
                  <a:pt x="283374" y="689693"/>
                </a:lnTo>
                <a:lnTo>
                  <a:pt x="306117" y="731556"/>
                </a:lnTo>
                <a:lnTo>
                  <a:pt x="331183" y="771780"/>
                </a:lnTo>
                <a:lnTo>
                  <a:pt x="357849" y="810281"/>
                </a:lnTo>
                <a:lnTo>
                  <a:pt x="385394" y="846976"/>
                </a:lnTo>
                <a:lnTo>
                  <a:pt x="413096" y="881780"/>
                </a:lnTo>
                <a:lnTo>
                  <a:pt x="552913" y="881780"/>
                </a:lnTo>
                <a:lnTo>
                  <a:pt x="573139" y="856406"/>
                </a:lnTo>
                <a:lnTo>
                  <a:pt x="457583" y="856406"/>
                </a:lnTo>
                <a:lnTo>
                  <a:pt x="427053" y="817999"/>
                </a:lnTo>
                <a:lnTo>
                  <a:pt x="397088" y="777985"/>
                </a:lnTo>
                <a:lnTo>
                  <a:pt x="368613" y="736426"/>
                </a:lnTo>
                <a:lnTo>
                  <a:pt x="342552" y="693380"/>
                </a:lnTo>
                <a:lnTo>
                  <a:pt x="319826" y="648906"/>
                </a:lnTo>
                <a:lnTo>
                  <a:pt x="301361" y="603065"/>
                </a:lnTo>
                <a:lnTo>
                  <a:pt x="288080" y="555916"/>
                </a:lnTo>
                <a:lnTo>
                  <a:pt x="280905" y="507517"/>
                </a:lnTo>
                <a:close/>
              </a:path>
              <a:path w="966469" h="964564">
                <a:moveTo>
                  <a:pt x="964803" y="507517"/>
                </a:moveTo>
                <a:lnTo>
                  <a:pt x="888474" y="507517"/>
                </a:lnTo>
                <a:lnTo>
                  <a:pt x="882206" y="558126"/>
                </a:lnTo>
                <a:lnTo>
                  <a:pt x="869904" y="606585"/>
                </a:lnTo>
                <a:lnTo>
                  <a:pt x="851964" y="652505"/>
                </a:lnTo>
                <a:lnTo>
                  <a:pt x="828781" y="695496"/>
                </a:lnTo>
                <a:lnTo>
                  <a:pt x="800751" y="735171"/>
                </a:lnTo>
                <a:lnTo>
                  <a:pt x="768268" y="771139"/>
                </a:lnTo>
                <a:lnTo>
                  <a:pt x="731729" y="803013"/>
                </a:lnTo>
                <a:lnTo>
                  <a:pt x="691529" y="830402"/>
                </a:lnTo>
                <a:lnTo>
                  <a:pt x="648062" y="852920"/>
                </a:lnTo>
                <a:lnTo>
                  <a:pt x="601725" y="870175"/>
                </a:lnTo>
                <a:lnTo>
                  <a:pt x="552913" y="881780"/>
                </a:lnTo>
                <a:lnTo>
                  <a:pt x="752566" y="881780"/>
                </a:lnTo>
                <a:lnTo>
                  <a:pt x="808840" y="838145"/>
                </a:lnTo>
                <a:lnTo>
                  <a:pt x="839674" y="807370"/>
                </a:lnTo>
                <a:lnTo>
                  <a:pt x="867636" y="773929"/>
                </a:lnTo>
                <a:lnTo>
                  <a:pt x="892524" y="738024"/>
                </a:lnTo>
                <a:lnTo>
                  <a:pt x="914137" y="699858"/>
                </a:lnTo>
                <a:lnTo>
                  <a:pt x="932273" y="659630"/>
                </a:lnTo>
                <a:lnTo>
                  <a:pt x="946730" y="617544"/>
                </a:lnTo>
                <a:lnTo>
                  <a:pt x="957306" y="573800"/>
                </a:lnTo>
                <a:lnTo>
                  <a:pt x="963800" y="528599"/>
                </a:lnTo>
                <a:lnTo>
                  <a:pt x="964803" y="507517"/>
                </a:lnTo>
                <a:close/>
              </a:path>
              <a:path w="966469" h="964564">
                <a:moveTo>
                  <a:pt x="508426" y="507517"/>
                </a:moveTo>
                <a:lnTo>
                  <a:pt x="457583" y="507517"/>
                </a:lnTo>
                <a:lnTo>
                  <a:pt x="457583" y="856406"/>
                </a:lnTo>
                <a:lnTo>
                  <a:pt x="508426" y="856406"/>
                </a:lnTo>
                <a:lnTo>
                  <a:pt x="508426" y="507517"/>
                </a:lnTo>
                <a:close/>
              </a:path>
              <a:path w="966469" h="964564">
                <a:moveTo>
                  <a:pt x="735946" y="507517"/>
                </a:moveTo>
                <a:lnTo>
                  <a:pt x="685104" y="507517"/>
                </a:lnTo>
                <a:lnTo>
                  <a:pt x="677929" y="555916"/>
                </a:lnTo>
                <a:lnTo>
                  <a:pt x="664648" y="603065"/>
                </a:lnTo>
                <a:lnTo>
                  <a:pt x="646182" y="648906"/>
                </a:lnTo>
                <a:lnTo>
                  <a:pt x="623457" y="693380"/>
                </a:lnTo>
                <a:lnTo>
                  <a:pt x="597395" y="736426"/>
                </a:lnTo>
                <a:lnTo>
                  <a:pt x="568921" y="777985"/>
                </a:lnTo>
                <a:lnTo>
                  <a:pt x="538956" y="817999"/>
                </a:lnTo>
                <a:lnTo>
                  <a:pt x="508426" y="856406"/>
                </a:lnTo>
                <a:lnTo>
                  <a:pt x="573139" y="856406"/>
                </a:lnTo>
                <a:lnTo>
                  <a:pt x="608306" y="810281"/>
                </a:lnTo>
                <a:lnTo>
                  <a:pt x="635109" y="771780"/>
                </a:lnTo>
                <a:lnTo>
                  <a:pt x="660310" y="731556"/>
                </a:lnTo>
                <a:lnTo>
                  <a:pt x="683158" y="689693"/>
                </a:lnTo>
                <a:lnTo>
                  <a:pt x="702899" y="646274"/>
                </a:lnTo>
                <a:lnTo>
                  <a:pt x="718779" y="601383"/>
                </a:lnTo>
                <a:lnTo>
                  <a:pt x="730046" y="555102"/>
                </a:lnTo>
                <a:lnTo>
                  <a:pt x="735946" y="507517"/>
                </a:lnTo>
                <a:close/>
              </a:path>
              <a:path w="966469" h="964564">
                <a:moveTo>
                  <a:pt x="552913" y="82507"/>
                </a:moveTo>
                <a:lnTo>
                  <a:pt x="413096" y="82507"/>
                </a:lnTo>
                <a:lnTo>
                  <a:pt x="385352" y="117311"/>
                </a:lnTo>
                <a:lnTo>
                  <a:pt x="357702" y="154006"/>
                </a:lnTo>
                <a:lnTo>
                  <a:pt x="330900" y="192506"/>
                </a:lnTo>
                <a:lnTo>
                  <a:pt x="305699" y="232730"/>
                </a:lnTo>
                <a:lnTo>
                  <a:pt x="282851" y="274594"/>
                </a:lnTo>
                <a:lnTo>
                  <a:pt x="263110" y="318013"/>
                </a:lnTo>
                <a:lnTo>
                  <a:pt x="247230" y="362904"/>
                </a:lnTo>
                <a:lnTo>
                  <a:pt x="235963" y="409184"/>
                </a:lnTo>
                <a:lnTo>
                  <a:pt x="230062" y="456770"/>
                </a:lnTo>
                <a:lnTo>
                  <a:pt x="280905" y="456770"/>
                </a:lnTo>
                <a:lnTo>
                  <a:pt x="288080" y="408371"/>
                </a:lnTo>
                <a:lnTo>
                  <a:pt x="301361" y="361221"/>
                </a:lnTo>
                <a:lnTo>
                  <a:pt x="319826" y="315380"/>
                </a:lnTo>
                <a:lnTo>
                  <a:pt x="342552" y="270907"/>
                </a:lnTo>
                <a:lnTo>
                  <a:pt x="368613" y="227861"/>
                </a:lnTo>
                <a:lnTo>
                  <a:pt x="397088" y="186301"/>
                </a:lnTo>
                <a:lnTo>
                  <a:pt x="427094" y="146236"/>
                </a:lnTo>
                <a:lnTo>
                  <a:pt x="457583" y="107880"/>
                </a:lnTo>
                <a:lnTo>
                  <a:pt x="573139" y="107880"/>
                </a:lnTo>
                <a:lnTo>
                  <a:pt x="552913" y="82507"/>
                </a:lnTo>
                <a:close/>
              </a:path>
              <a:path w="966469" h="964564">
                <a:moveTo>
                  <a:pt x="508426" y="107880"/>
                </a:moveTo>
                <a:lnTo>
                  <a:pt x="457583" y="107880"/>
                </a:lnTo>
                <a:lnTo>
                  <a:pt x="457583" y="456770"/>
                </a:lnTo>
                <a:lnTo>
                  <a:pt x="508426" y="456770"/>
                </a:lnTo>
                <a:lnTo>
                  <a:pt x="508426" y="107880"/>
                </a:lnTo>
                <a:close/>
              </a:path>
              <a:path w="966469" h="964564">
                <a:moveTo>
                  <a:pt x="573139" y="107880"/>
                </a:moveTo>
                <a:lnTo>
                  <a:pt x="508426" y="107880"/>
                </a:lnTo>
                <a:lnTo>
                  <a:pt x="538995" y="146288"/>
                </a:lnTo>
                <a:lnTo>
                  <a:pt x="569043" y="186301"/>
                </a:lnTo>
                <a:lnTo>
                  <a:pt x="597395" y="227526"/>
                </a:lnTo>
                <a:lnTo>
                  <a:pt x="623457" y="270431"/>
                </a:lnTo>
                <a:lnTo>
                  <a:pt x="646182" y="314823"/>
                </a:lnTo>
                <a:lnTo>
                  <a:pt x="664648" y="360686"/>
                </a:lnTo>
                <a:lnTo>
                  <a:pt x="677929" y="408007"/>
                </a:lnTo>
                <a:lnTo>
                  <a:pt x="685104" y="456770"/>
                </a:lnTo>
                <a:lnTo>
                  <a:pt x="735946" y="456770"/>
                </a:lnTo>
                <a:lnTo>
                  <a:pt x="730046" y="409184"/>
                </a:lnTo>
                <a:lnTo>
                  <a:pt x="718779" y="362904"/>
                </a:lnTo>
                <a:lnTo>
                  <a:pt x="702899" y="318013"/>
                </a:lnTo>
                <a:lnTo>
                  <a:pt x="683158" y="274594"/>
                </a:lnTo>
                <a:lnTo>
                  <a:pt x="660310" y="232730"/>
                </a:lnTo>
                <a:lnTo>
                  <a:pt x="635109" y="192506"/>
                </a:lnTo>
                <a:lnTo>
                  <a:pt x="608306" y="154006"/>
                </a:lnTo>
                <a:lnTo>
                  <a:pt x="580657" y="117311"/>
                </a:lnTo>
                <a:lnTo>
                  <a:pt x="573139" y="107880"/>
                </a:lnTo>
                <a:close/>
              </a:path>
              <a:path w="966469" h="964564">
                <a:moveTo>
                  <a:pt x="752608" y="82507"/>
                </a:moveTo>
                <a:lnTo>
                  <a:pt x="552913" y="82507"/>
                </a:lnTo>
                <a:lnTo>
                  <a:pt x="601725" y="94112"/>
                </a:lnTo>
                <a:lnTo>
                  <a:pt x="648062" y="111367"/>
                </a:lnTo>
                <a:lnTo>
                  <a:pt x="691529" y="133884"/>
                </a:lnTo>
                <a:lnTo>
                  <a:pt x="731729" y="161274"/>
                </a:lnTo>
                <a:lnTo>
                  <a:pt x="768268" y="193147"/>
                </a:lnTo>
                <a:lnTo>
                  <a:pt x="800751" y="229116"/>
                </a:lnTo>
                <a:lnTo>
                  <a:pt x="828781" y="268790"/>
                </a:lnTo>
                <a:lnTo>
                  <a:pt x="851964" y="311782"/>
                </a:lnTo>
                <a:lnTo>
                  <a:pt x="869904" y="357701"/>
                </a:lnTo>
                <a:lnTo>
                  <a:pt x="882206" y="406160"/>
                </a:lnTo>
                <a:lnTo>
                  <a:pt x="888474" y="456770"/>
                </a:lnTo>
                <a:lnTo>
                  <a:pt x="964803" y="456770"/>
                </a:lnTo>
                <a:lnTo>
                  <a:pt x="957306" y="390485"/>
                </a:lnTo>
                <a:lnTo>
                  <a:pt x="946730" y="346739"/>
                </a:lnTo>
                <a:lnTo>
                  <a:pt x="932273" y="304650"/>
                </a:lnTo>
                <a:lnTo>
                  <a:pt x="914137" y="264420"/>
                </a:lnTo>
                <a:lnTo>
                  <a:pt x="892524" y="226250"/>
                </a:lnTo>
                <a:lnTo>
                  <a:pt x="867636" y="190342"/>
                </a:lnTo>
                <a:lnTo>
                  <a:pt x="839674" y="156898"/>
                </a:lnTo>
                <a:lnTo>
                  <a:pt x="808840" y="126118"/>
                </a:lnTo>
                <a:lnTo>
                  <a:pt x="775337" y="98205"/>
                </a:lnTo>
                <a:lnTo>
                  <a:pt x="752608" y="82507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3399809" y="2336366"/>
            <a:ext cx="1597025" cy="1600835"/>
            <a:chOff x="3399809" y="2336366"/>
            <a:chExt cx="1597025" cy="1600835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8210" y="3576827"/>
              <a:ext cx="91948" cy="8928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802888" y="3638295"/>
              <a:ext cx="956310" cy="299085"/>
            </a:xfrm>
            <a:custGeom>
              <a:avLst/>
              <a:gdLst/>
              <a:ahLst/>
              <a:cxnLst/>
              <a:rect l="l" t="t" r="r" b="b"/>
              <a:pathLst>
                <a:path w="956310" h="299085">
                  <a:moveTo>
                    <a:pt x="790448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5" y="114680"/>
                  </a:lnTo>
                  <a:lnTo>
                    <a:pt x="784351" y="196341"/>
                  </a:lnTo>
                  <a:lnTo>
                    <a:pt x="845692" y="160908"/>
                  </a:lnTo>
                  <a:lnTo>
                    <a:pt x="790448" y="77215"/>
                  </a:lnTo>
                  <a:close/>
                </a:path>
                <a:path w="956310" h="299085">
                  <a:moveTo>
                    <a:pt x="888746" y="0"/>
                  </a:moveTo>
                  <a:lnTo>
                    <a:pt x="873559" y="13854"/>
                  </a:lnTo>
                  <a:lnTo>
                    <a:pt x="861266" y="26066"/>
                  </a:lnTo>
                  <a:lnTo>
                    <a:pt x="850901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197" y="109497"/>
                  </a:lnTo>
                  <a:lnTo>
                    <a:pt x="941018" y="83796"/>
                  </a:lnTo>
                  <a:lnTo>
                    <a:pt x="956310" y="69849"/>
                  </a:lnTo>
                  <a:lnTo>
                    <a:pt x="888746" y="0"/>
                  </a:lnTo>
                  <a:close/>
                </a:path>
                <a:path w="956310" h="299085">
                  <a:moveTo>
                    <a:pt x="688339" y="136016"/>
                  </a:moveTo>
                  <a:lnTo>
                    <a:pt x="673361" y="143605"/>
                  </a:lnTo>
                  <a:lnTo>
                    <a:pt x="644263" y="155733"/>
                  </a:lnTo>
                  <a:lnTo>
                    <a:pt x="629285" y="163321"/>
                  </a:lnTo>
                  <a:lnTo>
                    <a:pt x="666241" y="250824"/>
                  </a:lnTo>
                  <a:lnTo>
                    <a:pt x="680309" y="246665"/>
                  </a:lnTo>
                  <a:lnTo>
                    <a:pt x="694959" y="240220"/>
                  </a:lnTo>
                  <a:lnTo>
                    <a:pt x="710015" y="232251"/>
                  </a:lnTo>
                  <a:lnTo>
                    <a:pt x="725297" y="223519"/>
                  </a:lnTo>
                  <a:lnTo>
                    <a:pt x="688339" y="136016"/>
                  </a:lnTo>
                  <a:close/>
                </a:path>
                <a:path w="956310" h="299085">
                  <a:moveTo>
                    <a:pt x="574421" y="174497"/>
                  </a:moveTo>
                  <a:lnTo>
                    <a:pt x="560441" y="178585"/>
                  </a:lnTo>
                  <a:lnTo>
                    <a:pt x="531576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18" y="281507"/>
                  </a:lnTo>
                  <a:lnTo>
                    <a:pt x="566896" y="279209"/>
                  </a:lnTo>
                  <a:lnTo>
                    <a:pt x="584878" y="275006"/>
                  </a:lnTo>
                  <a:lnTo>
                    <a:pt x="601217" y="267969"/>
                  </a:lnTo>
                  <a:lnTo>
                    <a:pt x="574421" y="174497"/>
                  </a:lnTo>
                  <a:close/>
                </a:path>
                <a:path w="956310" h="299085">
                  <a:moveTo>
                    <a:pt x="396239" y="195706"/>
                  </a:moveTo>
                  <a:lnTo>
                    <a:pt x="394462" y="298703"/>
                  </a:lnTo>
                  <a:lnTo>
                    <a:pt x="412928" y="297221"/>
                  </a:lnTo>
                  <a:lnTo>
                    <a:pt x="446861" y="293399"/>
                  </a:lnTo>
                  <a:lnTo>
                    <a:pt x="465327" y="291845"/>
                  </a:lnTo>
                  <a:lnTo>
                    <a:pt x="457130" y="198246"/>
                  </a:lnTo>
                  <a:lnTo>
                    <a:pt x="425719" y="198246"/>
                  </a:lnTo>
                  <a:lnTo>
                    <a:pt x="409902" y="197905"/>
                  </a:lnTo>
                  <a:lnTo>
                    <a:pt x="396239" y="195706"/>
                  </a:lnTo>
                  <a:close/>
                </a:path>
                <a:path w="956310" h="299085">
                  <a:moveTo>
                    <a:pt x="456819" y="194690"/>
                  </a:moveTo>
                  <a:lnTo>
                    <a:pt x="441942" y="197064"/>
                  </a:lnTo>
                  <a:lnTo>
                    <a:pt x="425719" y="198246"/>
                  </a:lnTo>
                  <a:lnTo>
                    <a:pt x="457130" y="198246"/>
                  </a:lnTo>
                  <a:lnTo>
                    <a:pt x="456819" y="194690"/>
                  </a:lnTo>
                  <a:close/>
                </a:path>
                <a:path w="956310" h="299085">
                  <a:moveTo>
                    <a:pt x="47751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2" y="228599"/>
                  </a:lnTo>
                  <a:lnTo>
                    <a:pt x="110109" y="136270"/>
                  </a:lnTo>
                  <a:lnTo>
                    <a:pt x="93543" y="130500"/>
                  </a:lnTo>
                  <a:lnTo>
                    <a:pt x="64317" y="116768"/>
                  </a:lnTo>
                  <a:lnTo>
                    <a:pt x="47751" y="110997"/>
                  </a:lnTo>
                  <a:close/>
                </a:path>
                <a:path w="956310" h="299085">
                  <a:moveTo>
                    <a:pt x="276987" y="189610"/>
                  </a:moveTo>
                  <a:lnTo>
                    <a:pt x="259207" y="288417"/>
                  </a:lnTo>
                  <a:lnTo>
                    <a:pt x="278461" y="288417"/>
                  </a:lnTo>
                  <a:lnTo>
                    <a:pt x="296560" y="289750"/>
                  </a:lnTo>
                  <a:lnTo>
                    <a:pt x="313160" y="290702"/>
                  </a:lnTo>
                  <a:lnTo>
                    <a:pt x="327913" y="289559"/>
                  </a:lnTo>
                  <a:lnTo>
                    <a:pt x="335534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7" y="189610"/>
                  </a:lnTo>
                  <a:close/>
                </a:path>
                <a:path w="956310" h="299085">
                  <a:moveTo>
                    <a:pt x="164337" y="159511"/>
                  </a:moveTo>
                  <a:lnTo>
                    <a:pt x="130301" y="253872"/>
                  </a:lnTo>
                  <a:lnTo>
                    <a:pt x="194817" y="271144"/>
                  </a:lnTo>
                  <a:lnTo>
                    <a:pt x="220599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21735" y="3695953"/>
              <a:ext cx="87122" cy="96138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399809" y="2336366"/>
              <a:ext cx="1597025" cy="1427480"/>
            </a:xfrm>
            <a:custGeom>
              <a:avLst/>
              <a:gdLst/>
              <a:ahLst/>
              <a:cxnLst/>
              <a:rect l="l" t="t" r="r" b="b"/>
              <a:pathLst>
                <a:path w="1597025" h="142747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1" y="1315505"/>
                  </a:lnTo>
                  <a:lnTo>
                    <a:pt x="290882" y="1281800"/>
                  </a:lnTo>
                  <a:lnTo>
                    <a:pt x="258916" y="1246299"/>
                  </a:lnTo>
                  <a:lnTo>
                    <a:pt x="229810" y="1209146"/>
                  </a:lnTo>
                  <a:lnTo>
                    <a:pt x="203580" y="1170488"/>
                  </a:lnTo>
                  <a:lnTo>
                    <a:pt x="180243" y="1130467"/>
                  </a:lnTo>
                  <a:lnTo>
                    <a:pt x="159816" y="1089229"/>
                  </a:lnTo>
                  <a:lnTo>
                    <a:pt x="142315" y="1046919"/>
                  </a:lnTo>
                  <a:lnTo>
                    <a:pt x="127757" y="1003682"/>
                  </a:lnTo>
                  <a:lnTo>
                    <a:pt x="116157" y="959662"/>
                  </a:lnTo>
                  <a:lnTo>
                    <a:pt x="107533" y="915004"/>
                  </a:lnTo>
                  <a:lnTo>
                    <a:pt x="101902" y="869853"/>
                  </a:lnTo>
                  <a:lnTo>
                    <a:pt x="99279" y="824354"/>
                  </a:lnTo>
                  <a:lnTo>
                    <a:pt x="99682" y="778652"/>
                  </a:lnTo>
                  <a:lnTo>
                    <a:pt x="103126" y="732891"/>
                  </a:lnTo>
                  <a:lnTo>
                    <a:pt x="109629" y="687216"/>
                  </a:lnTo>
                  <a:lnTo>
                    <a:pt x="119206" y="641772"/>
                  </a:lnTo>
                  <a:lnTo>
                    <a:pt x="131875" y="596704"/>
                  </a:lnTo>
                  <a:lnTo>
                    <a:pt x="147652" y="552157"/>
                  </a:lnTo>
                  <a:lnTo>
                    <a:pt x="166553" y="508275"/>
                  </a:lnTo>
                  <a:lnTo>
                    <a:pt x="188596" y="465203"/>
                  </a:lnTo>
                  <a:lnTo>
                    <a:pt x="213795" y="423086"/>
                  </a:lnTo>
                  <a:lnTo>
                    <a:pt x="242169" y="382068"/>
                  </a:lnTo>
                  <a:lnTo>
                    <a:pt x="273406" y="342074"/>
                  </a:lnTo>
                  <a:lnTo>
                    <a:pt x="307176" y="304971"/>
                  </a:lnTo>
                  <a:lnTo>
                    <a:pt x="343352" y="270803"/>
                  </a:lnTo>
                  <a:lnTo>
                    <a:pt x="381803" y="239616"/>
                  </a:lnTo>
                  <a:lnTo>
                    <a:pt x="422401" y="211454"/>
                  </a:lnTo>
                  <a:lnTo>
                    <a:pt x="465016" y="186362"/>
                  </a:lnTo>
                  <a:lnTo>
                    <a:pt x="509518" y="164384"/>
                  </a:lnTo>
                  <a:lnTo>
                    <a:pt x="555778" y="145566"/>
                  </a:lnTo>
                  <a:lnTo>
                    <a:pt x="603667" y="129951"/>
                  </a:lnTo>
                  <a:lnTo>
                    <a:pt x="653056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8" y="100229"/>
                  </a:lnTo>
                  <a:lnTo>
                    <a:pt x="851745" y="101750"/>
                  </a:lnTo>
                  <a:lnTo>
                    <a:pt x="900720" y="106933"/>
                  </a:lnTo>
                  <a:lnTo>
                    <a:pt x="949240" y="115691"/>
                  </a:lnTo>
                  <a:lnTo>
                    <a:pt x="997135" y="127940"/>
                  </a:lnTo>
                  <a:lnTo>
                    <a:pt x="1044233" y="143595"/>
                  </a:lnTo>
                  <a:lnTo>
                    <a:pt x="1090361" y="162569"/>
                  </a:lnTo>
                  <a:lnTo>
                    <a:pt x="1135348" y="184778"/>
                  </a:lnTo>
                  <a:lnTo>
                    <a:pt x="1179022" y="210136"/>
                  </a:lnTo>
                  <a:lnTo>
                    <a:pt x="1221212" y="238558"/>
                  </a:lnTo>
                  <a:lnTo>
                    <a:pt x="1258629" y="268347"/>
                  </a:lnTo>
                  <a:lnTo>
                    <a:pt x="1293459" y="300179"/>
                  </a:lnTo>
                  <a:lnTo>
                    <a:pt x="1325682" y="333905"/>
                  </a:lnTo>
                  <a:lnTo>
                    <a:pt x="1355278" y="369380"/>
                  </a:lnTo>
                  <a:lnTo>
                    <a:pt x="1382226" y="406453"/>
                  </a:lnTo>
                  <a:lnTo>
                    <a:pt x="1406507" y="444979"/>
                  </a:lnTo>
                  <a:lnTo>
                    <a:pt x="1428100" y="484809"/>
                  </a:lnTo>
                  <a:lnTo>
                    <a:pt x="1446986" y="525795"/>
                  </a:lnTo>
                  <a:lnTo>
                    <a:pt x="1463142" y="567789"/>
                  </a:lnTo>
                  <a:lnTo>
                    <a:pt x="1476550" y="610644"/>
                  </a:lnTo>
                  <a:lnTo>
                    <a:pt x="1487190" y="654213"/>
                  </a:lnTo>
                  <a:lnTo>
                    <a:pt x="1495040" y="698346"/>
                  </a:lnTo>
                  <a:lnTo>
                    <a:pt x="1500082" y="742897"/>
                  </a:lnTo>
                  <a:lnTo>
                    <a:pt x="1502293" y="787717"/>
                  </a:lnTo>
                  <a:lnTo>
                    <a:pt x="1501655" y="832659"/>
                  </a:lnTo>
                  <a:lnTo>
                    <a:pt x="1498148" y="877575"/>
                  </a:lnTo>
                  <a:lnTo>
                    <a:pt x="1491750" y="922318"/>
                  </a:lnTo>
                  <a:lnTo>
                    <a:pt x="1482442" y="966739"/>
                  </a:lnTo>
                  <a:lnTo>
                    <a:pt x="1470203" y="1010690"/>
                  </a:lnTo>
                  <a:lnTo>
                    <a:pt x="1455013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065" y="1282244"/>
                  </a:lnTo>
                  <a:lnTo>
                    <a:pt x="1469464" y="1242336"/>
                  </a:lnTo>
                  <a:lnTo>
                    <a:pt x="1494151" y="1201318"/>
                  </a:lnTo>
                  <a:lnTo>
                    <a:pt x="1516145" y="1159306"/>
                  </a:lnTo>
                  <a:lnTo>
                    <a:pt x="1535461" y="1116418"/>
                  </a:lnTo>
                  <a:lnTo>
                    <a:pt x="1552114" y="1072772"/>
                  </a:lnTo>
                  <a:lnTo>
                    <a:pt x="1566121" y="1028485"/>
                  </a:lnTo>
                  <a:lnTo>
                    <a:pt x="1577498" y="983676"/>
                  </a:lnTo>
                  <a:lnTo>
                    <a:pt x="1586260" y="938460"/>
                  </a:lnTo>
                  <a:lnTo>
                    <a:pt x="1592424" y="892956"/>
                  </a:lnTo>
                  <a:lnTo>
                    <a:pt x="1596005" y="847282"/>
                  </a:lnTo>
                  <a:lnTo>
                    <a:pt x="1597020" y="801554"/>
                  </a:lnTo>
                  <a:lnTo>
                    <a:pt x="1595484" y="755891"/>
                  </a:lnTo>
                  <a:lnTo>
                    <a:pt x="1591414" y="710409"/>
                  </a:lnTo>
                  <a:lnTo>
                    <a:pt x="1584824" y="665227"/>
                  </a:lnTo>
                  <a:lnTo>
                    <a:pt x="1575732" y="620461"/>
                  </a:lnTo>
                  <a:lnTo>
                    <a:pt x="1564154" y="576230"/>
                  </a:lnTo>
                  <a:lnTo>
                    <a:pt x="1550104" y="532650"/>
                  </a:lnTo>
                  <a:lnTo>
                    <a:pt x="1533600" y="489840"/>
                  </a:lnTo>
                  <a:lnTo>
                    <a:pt x="1514656" y="447916"/>
                  </a:lnTo>
                  <a:lnTo>
                    <a:pt x="1493289" y="406996"/>
                  </a:lnTo>
                  <a:lnTo>
                    <a:pt x="1469516" y="367199"/>
                  </a:lnTo>
                  <a:lnTo>
                    <a:pt x="1443351" y="328640"/>
                  </a:lnTo>
                  <a:lnTo>
                    <a:pt x="1414811" y="291438"/>
                  </a:lnTo>
                  <a:lnTo>
                    <a:pt x="1383912" y="255711"/>
                  </a:lnTo>
                  <a:lnTo>
                    <a:pt x="1350670" y="221575"/>
                  </a:lnTo>
                  <a:lnTo>
                    <a:pt x="1315100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53968" y="2478023"/>
              <a:ext cx="1308100" cy="1309370"/>
            </a:xfrm>
            <a:custGeom>
              <a:avLst/>
              <a:gdLst/>
              <a:ahLst/>
              <a:cxnLst/>
              <a:rect l="l" t="t" r="r" b="b"/>
              <a:pathLst>
                <a:path w="1308100" h="1309370">
                  <a:moveTo>
                    <a:pt x="0" y="654558"/>
                  </a:moveTo>
                  <a:lnTo>
                    <a:pt x="1793" y="605715"/>
                  </a:lnTo>
                  <a:lnTo>
                    <a:pt x="7089" y="557845"/>
                  </a:lnTo>
                  <a:lnTo>
                    <a:pt x="15761" y="511076"/>
                  </a:lnTo>
                  <a:lnTo>
                    <a:pt x="27682" y="465535"/>
                  </a:lnTo>
                  <a:lnTo>
                    <a:pt x="42727" y="421346"/>
                  </a:lnTo>
                  <a:lnTo>
                    <a:pt x="60768" y="378639"/>
                  </a:lnTo>
                  <a:lnTo>
                    <a:pt x="81680" y="337538"/>
                  </a:lnTo>
                  <a:lnTo>
                    <a:pt x="105335" y="298171"/>
                  </a:lnTo>
                  <a:lnTo>
                    <a:pt x="131608" y="260664"/>
                  </a:lnTo>
                  <a:lnTo>
                    <a:pt x="160372" y="225144"/>
                  </a:lnTo>
                  <a:lnTo>
                    <a:pt x="191500" y="191738"/>
                  </a:lnTo>
                  <a:lnTo>
                    <a:pt x="224866" y="160572"/>
                  </a:lnTo>
                  <a:lnTo>
                    <a:pt x="260343" y="131773"/>
                  </a:lnTo>
                  <a:lnTo>
                    <a:pt x="297806" y="105468"/>
                  </a:lnTo>
                  <a:lnTo>
                    <a:pt x="337127" y="81783"/>
                  </a:lnTo>
                  <a:lnTo>
                    <a:pt x="378181" y="60846"/>
                  </a:lnTo>
                  <a:lnTo>
                    <a:pt x="420840" y="42781"/>
                  </a:lnTo>
                  <a:lnTo>
                    <a:pt x="464978" y="27718"/>
                  </a:lnTo>
                  <a:lnTo>
                    <a:pt x="510469" y="15781"/>
                  </a:lnTo>
                  <a:lnTo>
                    <a:pt x="557187" y="7098"/>
                  </a:lnTo>
                  <a:lnTo>
                    <a:pt x="605004" y="1795"/>
                  </a:lnTo>
                  <a:lnTo>
                    <a:pt x="653796" y="0"/>
                  </a:lnTo>
                  <a:lnTo>
                    <a:pt x="702587" y="1795"/>
                  </a:lnTo>
                  <a:lnTo>
                    <a:pt x="750404" y="7098"/>
                  </a:lnTo>
                  <a:lnTo>
                    <a:pt x="797122" y="15781"/>
                  </a:lnTo>
                  <a:lnTo>
                    <a:pt x="842613" y="27718"/>
                  </a:lnTo>
                  <a:lnTo>
                    <a:pt x="886751" y="42781"/>
                  </a:lnTo>
                  <a:lnTo>
                    <a:pt x="929410" y="60846"/>
                  </a:lnTo>
                  <a:lnTo>
                    <a:pt x="970464" y="81783"/>
                  </a:lnTo>
                  <a:lnTo>
                    <a:pt x="1009785" y="105468"/>
                  </a:lnTo>
                  <a:lnTo>
                    <a:pt x="1047248" y="131773"/>
                  </a:lnTo>
                  <a:lnTo>
                    <a:pt x="1082725" y="160572"/>
                  </a:lnTo>
                  <a:lnTo>
                    <a:pt x="1116091" y="191738"/>
                  </a:lnTo>
                  <a:lnTo>
                    <a:pt x="1147219" y="225144"/>
                  </a:lnTo>
                  <a:lnTo>
                    <a:pt x="1175983" y="260664"/>
                  </a:lnTo>
                  <a:lnTo>
                    <a:pt x="1202256" y="298171"/>
                  </a:lnTo>
                  <a:lnTo>
                    <a:pt x="1225911" y="337538"/>
                  </a:lnTo>
                  <a:lnTo>
                    <a:pt x="1246823" y="378639"/>
                  </a:lnTo>
                  <a:lnTo>
                    <a:pt x="1264864" y="421346"/>
                  </a:lnTo>
                  <a:lnTo>
                    <a:pt x="1279909" y="465535"/>
                  </a:lnTo>
                  <a:lnTo>
                    <a:pt x="1291830" y="511076"/>
                  </a:lnTo>
                  <a:lnTo>
                    <a:pt x="1300502" y="557845"/>
                  </a:lnTo>
                  <a:lnTo>
                    <a:pt x="1305798" y="605715"/>
                  </a:lnTo>
                  <a:lnTo>
                    <a:pt x="1307592" y="654558"/>
                  </a:lnTo>
                  <a:lnTo>
                    <a:pt x="1305798" y="703400"/>
                  </a:lnTo>
                  <a:lnTo>
                    <a:pt x="1300502" y="751270"/>
                  </a:lnTo>
                  <a:lnTo>
                    <a:pt x="1291830" y="798039"/>
                  </a:lnTo>
                  <a:lnTo>
                    <a:pt x="1279909" y="843580"/>
                  </a:lnTo>
                  <a:lnTo>
                    <a:pt x="1264864" y="887769"/>
                  </a:lnTo>
                  <a:lnTo>
                    <a:pt x="1246823" y="930476"/>
                  </a:lnTo>
                  <a:lnTo>
                    <a:pt x="1225911" y="971577"/>
                  </a:lnTo>
                  <a:lnTo>
                    <a:pt x="1202256" y="1010944"/>
                  </a:lnTo>
                  <a:lnTo>
                    <a:pt x="1175983" y="1048451"/>
                  </a:lnTo>
                  <a:lnTo>
                    <a:pt x="1147219" y="1083971"/>
                  </a:lnTo>
                  <a:lnTo>
                    <a:pt x="1116091" y="1117377"/>
                  </a:lnTo>
                  <a:lnTo>
                    <a:pt x="1082725" y="1148543"/>
                  </a:lnTo>
                  <a:lnTo>
                    <a:pt x="1047248" y="1177342"/>
                  </a:lnTo>
                  <a:lnTo>
                    <a:pt x="1009785" y="1203647"/>
                  </a:lnTo>
                  <a:lnTo>
                    <a:pt x="970464" y="1227332"/>
                  </a:lnTo>
                  <a:lnTo>
                    <a:pt x="929410" y="1248269"/>
                  </a:lnTo>
                  <a:lnTo>
                    <a:pt x="886751" y="1266334"/>
                  </a:lnTo>
                  <a:lnTo>
                    <a:pt x="842613" y="1281397"/>
                  </a:lnTo>
                  <a:lnTo>
                    <a:pt x="797122" y="1293334"/>
                  </a:lnTo>
                  <a:lnTo>
                    <a:pt x="750404" y="1302017"/>
                  </a:lnTo>
                  <a:lnTo>
                    <a:pt x="702587" y="1307320"/>
                  </a:lnTo>
                  <a:lnTo>
                    <a:pt x="653796" y="1309115"/>
                  </a:lnTo>
                  <a:lnTo>
                    <a:pt x="605004" y="1307320"/>
                  </a:lnTo>
                  <a:lnTo>
                    <a:pt x="557187" y="1302017"/>
                  </a:lnTo>
                  <a:lnTo>
                    <a:pt x="510469" y="1293334"/>
                  </a:lnTo>
                  <a:lnTo>
                    <a:pt x="464978" y="1281397"/>
                  </a:lnTo>
                  <a:lnTo>
                    <a:pt x="420840" y="1266334"/>
                  </a:lnTo>
                  <a:lnTo>
                    <a:pt x="378181" y="1248269"/>
                  </a:lnTo>
                  <a:lnTo>
                    <a:pt x="337127" y="1227332"/>
                  </a:lnTo>
                  <a:lnTo>
                    <a:pt x="297806" y="1203647"/>
                  </a:lnTo>
                  <a:lnTo>
                    <a:pt x="260343" y="1177342"/>
                  </a:lnTo>
                  <a:lnTo>
                    <a:pt x="224866" y="1148543"/>
                  </a:lnTo>
                  <a:lnTo>
                    <a:pt x="191500" y="1117377"/>
                  </a:lnTo>
                  <a:lnTo>
                    <a:pt x="160372" y="1083971"/>
                  </a:lnTo>
                  <a:lnTo>
                    <a:pt x="131608" y="1048451"/>
                  </a:lnTo>
                  <a:lnTo>
                    <a:pt x="105335" y="1010944"/>
                  </a:lnTo>
                  <a:lnTo>
                    <a:pt x="81680" y="971577"/>
                  </a:lnTo>
                  <a:lnTo>
                    <a:pt x="60768" y="930476"/>
                  </a:lnTo>
                  <a:lnTo>
                    <a:pt x="42727" y="887769"/>
                  </a:lnTo>
                  <a:lnTo>
                    <a:pt x="27682" y="843580"/>
                  </a:lnTo>
                  <a:lnTo>
                    <a:pt x="15761" y="798039"/>
                  </a:lnTo>
                  <a:lnTo>
                    <a:pt x="7089" y="751270"/>
                  </a:lnTo>
                  <a:lnTo>
                    <a:pt x="1793" y="703400"/>
                  </a:lnTo>
                  <a:lnTo>
                    <a:pt x="0" y="654558"/>
                  </a:lnTo>
                  <a:close/>
                </a:path>
              </a:pathLst>
            </a:custGeom>
            <a:ln w="12192">
              <a:solidFill>
                <a:srgbClr val="CC00FF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24392" y="2336366"/>
            <a:ext cx="1597020" cy="1600633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7663553" y="2336366"/>
            <a:ext cx="1597660" cy="1600835"/>
            <a:chOff x="7663553" y="2336366"/>
            <a:chExt cx="1597660" cy="1600835"/>
          </a:xfrm>
        </p:grpSpPr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91981" y="3576827"/>
              <a:ext cx="91821" cy="8928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066532" y="3638295"/>
              <a:ext cx="956944" cy="299085"/>
            </a:xfrm>
            <a:custGeom>
              <a:avLst/>
              <a:gdLst/>
              <a:ahLst/>
              <a:cxnLst/>
              <a:rect l="l" t="t" r="r" b="b"/>
              <a:pathLst>
                <a:path w="956945" h="299085">
                  <a:moveTo>
                    <a:pt x="790575" y="77215"/>
                  </a:moveTo>
                  <a:lnTo>
                    <a:pt x="779867" y="87248"/>
                  </a:lnTo>
                  <a:lnTo>
                    <a:pt x="766921" y="96710"/>
                  </a:lnTo>
                  <a:lnTo>
                    <a:pt x="752498" y="105790"/>
                  </a:lnTo>
                  <a:lnTo>
                    <a:pt x="737362" y="114680"/>
                  </a:lnTo>
                  <a:lnTo>
                    <a:pt x="784478" y="196341"/>
                  </a:lnTo>
                  <a:lnTo>
                    <a:pt x="845693" y="160908"/>
                  </a:lnTo>
                  <a:lnTo>
                    <a:pt x="790575" y="77215"/>
                  </a:lnTo>
                  <a:close/>
                </a:path>
                <a:path w="956945" h="299085">
                  <a:moveTo>
                    <a:pt x="888873" y="0"/>
                  </a:moveTo>
                  <a:lnTo>
                    <a:pt x="873684" y="13854"/>
                  </a:lnTo>
                  <a:lnTo>
                    <a:pt x="861377" y="26066"/>
                  </a:lnTo>
                  <a:lnTo>
                    <a:pt x="850975" y="37183"/>
                  </a:lnTo>
                  <a:lnTo>
                    <a:pt x="841501" y="47751"/>
                  </a:lnTo>
                  <a:lnTo>
                    <a:pt x="898906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7" y="69849"/>
                  </a:lnTo>
                  <a:lnTo>
                    <a:pt x="888873" y="0"/>
                  </a:lnTo>
                  <a:close/>
                </a:path>
                <a:path w="956945" h="299085">
                  <a:moveTo>
                    <a:pt x="688467" y="136016"/>
                  </a:moveTo>
                  <a:lnTo>
                    <a:pt x="673471" y="143605"/>
                  </a:lnTo>
                  <a:lnTo>
                    <a:pt x="644336" y="155733"/>
                  </a:lnTo>
                  <a:lnTo>
                    <a:pt x="629412" y="163321"/>
                  </a:lnTo>
                  <a:lnTo>
                    <a:pt x="666369" y="250824"/>
                  </a:lnTo>
                  <a:lnTo>
                    <a:pt x="680382" y="246665"/>
                  </a:lnTo>
                  <a:lnTo>
                    <a:pt x="695039" y="240220"/>
                  </a:lnTo>
                  <a:lnTo>
                    <a:pt x="710124" y="232251"/>
                  </a:lnTo>
                  <a:lnTo>
                    <a:pt x="725424" y="223519"/>
                  </a:lnTo>
                  <a:lnTo>
                    <a:pt x="688467" y="136016"/>
                  </a:lnTo>
                  <a:close/>
                </a:path>
                <a:path w="956945" h="299085">
                  <a:moveTo>
                    <a:pt x="574548" y="174497"/>
                  </a:moveTo>
                  <a:lnTo>
                    <a:pt x="560514" y="178585"/>
                  </a:lnTo>
                  <a:lnTo>
                    <a:pt x="531685" y="189714"/>
                  </a:lnTo>
                  <a:lnTo>
                    <a:pt x="517651" y="193801"/>
                  </a:lnTo>
                  <a:lnTo>
                    <a:pt x="528320" y="282828"/>
                  </a:lnTo>
                  <a:lnTo>
                    <a:pt x="547945" y="281507"/>
                  </a:lnTo>
                  <a:lnTo>
                    <a:pt x="567023" y="279209"/>
                  </a:lnTo>
                  <a:lnTo>
                    <a:pt x="585005" y="275006"/>
                  </a:lnTo>
                  <a:lnTo>
                    <a:pt x="601345" y="267969"/>
                  </a:lnTo>
                  <a:lnTo>
                    <a:pt x="574548" y="174497"/>
                  </a:lnTo>
                  <a:close/>
                </a:path>
                <a:path w="956945" h="299085">
                  <a:moveTo>
                    <a:pt x="396240" y="195706"/>
                  </a:moveTo>
                  <a:lnTo>
                    <a:pt x="394589" y="298703"/>
                  </a:lnTo>
                  <a:lnTo>
                    <a:pt x="413055" y="297221"/>
                  </a:lnTo>
                  <a:lnTo>
                    <a:pt x="446988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40" y="195706"/>
                  </a:lnTo>
                  <a:close/>
                </a:path>
                <a:path w="956945" h="299085">
                  <a:moveTo>
                    <a:pt x="456946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6" y="194690"/>
                  </a:lnTo>
                  <a:close/>
                </a:path>
                <a:path w="956945" h="299085">
                  <a:moveTo>
                    <a:pt x="47878" y="110997"/>
                  </a:moveTo>
                  <a:lnTo>
                    <a:pt x="0" y="193039"/>
                  </a:lnTo>
                  <a:lnTo>
                    <a:pt x="17746" y="199274"/>
                  </a:lnTo>
                  <a:lnTo>
                    <a:pt x="34909" y="207771"/>
                  </a:lnTo>
                  <a:lnTo>
                    <a:pt x="51667" y="217793"/>
                  </a:lnTo>
                  <a:lnTo>
                    <a:pt x="68199" y="228599"/>
                  </a:lnTo>
                  <a:lnTo>
                    <a:pt x="110109" y="136270"/>
                  </a:lnTo>
                  <a:lnTo>
                    <a:pt x="93599" y="130500"/>
                  </a:lnTo>
                  <a:lnTo>
                    <a:pt x="64389" y="116768"/>
                  </a:lnTo>
                  <a:lnTo>
                    <a:pt x="47878" y="110997"/>
                  </a:lnTo>
                  <a:close/>
                </a:path>
                <a:path w="956945" h="299085">
                  <a:moveTo>
                    <a:pt x="277114" y="189610"/>
                  </a:moveTo>
                  <a:lnTo>
                    <a:pt x="259334" y="288417"/>
                  </a:lnTo>
                  <a:lnTo>
                    <a:pt x="278588" y="288417"/>
                  </a:lnTo>
                  <a:lnTo>
                    <a:pt x="296687" y="289750"/>
                  </a:lnTo>
                  <a:lnTo>
                    <a:pt x="313287" y="290702"/>
                  </a:lnTo>
                  <a:lnTo>
                    <a:pt x="328041" y="289559"/>
                  </a:lnTo>
                  <a:lnTo>
                    <a:pt x="335661" y="196722"/>
                  </a:lnTo>
                  <a:lnTo>
                    <a:pt x="321976" y="194397"/>
                  </a:lnTo>
                  <a:lnTo>
                    <a:pt x="290798" y="191936"/>
                  </a:lnTo>
                  <a:lnTo>
                    <a:pt x="277114" y="189610"/>
                  </a:lnTo>
                  <a:close/>
                </a:path>
                <a:path w="956945" h="299085">
                  <a:moveTo>
                    <a:pt x="164338" y="159511"/>
                  </a:moveTo>
                  <a:lnTo>
                    <a:pt x="130428" y="253872"/>
                  </a:lnTo>
                  <a:lnTo>
                    <a:pt x="194818" y="271144"/>
                  </a:lnTo>
                  <a:lnTo>
                    <a:pt x="220725" y="174624"/>
                  </a:lnTo>
                  <a:lnTo>
                    <a:pt x="164338" y="159511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85506" y="3695953"/>
              <a:ext cx="86995" cy="9613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663553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305" y="0"/>
                  </a:moveTo>
                  <a:lnTo>
                    <a:pt x="777441" y="326"/>
                  </a:lnTo>
                  <a:lnTo>
                    <a:pt x="730712" y="3408"/>
                  </a:lnTo>
                  <a:lnTo>
                    <a:pt x="684245" y="9229"/>
                  </a:lnTo>
                  <a:lnTo>
                    <a:pt x="638168" y="17770"/>
                  </a:lnTo>
                  <a:lnTo>
                    <a:pt x="592608" y="29015"/>
                  </a:lnTo>
                  <a:lnTo>
                    <a:pt x="547694" y="42947"/>
                  </a:lnTo>
                  <a:lnTo>
                    <a:pt x="503554" y="59547"/>
                  </a:lnTo>
                  <a:lnTo>
                    <a:pt x="460315" y="78798"/>
                  </a:lnTo>
                  <a:lnTo>
                    <a:pt x="418105" y="100684"/>
                  </a:lnTo>
                  <a:lnTo>
                    <a:pt x="377052" y="125187"/>
                  </a:lnTo>
                  <a:lnTo>
                    <a:pt x="337283" y="152290"/>
                  </a:lnTo>
                  <a:lnTo>
                    <a:pt x="298927" y="181974"/>
                  </a:lnTo>
                  <a:lnTo>
                    <a:pt x="262112" y="214224"/>
                  </a:lnTo>
                  <a:lnTo>
                    <a:pt x="226964" y="249021"/>
                  </a:lnTo>
                  <a:lnTo>
                    <a:pt x="193613" y="286348"/>
                  </a:lnTo>
                  <a:lnTo>
                    <a:pt x="162186" y="326188"/>
                  </a:lnTo>
                  <a:lnTo>
                    <a:pt x="134152" y="364954"/>
                  </a:lnTo>
                  <a:lnTo>
                    <a:pt x="108825" y="404833"/>
                  </a:lnTo>
                  <a:lnTo>
                    <a:pt x="86189" y="445709"/>
                  </a:lnTo>
                  <a:lnTo>
                    <a:pt x="66228" y="487470"/>
                  </a:lnTo>
                  <a:lnTo>
                    <a:pt x="48925" y="529998"/>
                  </a:lnTo>
                  <a:lnTo>
                    <a:pt x="34263" y="573180"/>
                  </a:lnTo>
                  <a:lnTo>
                    <a:pt x="22226" y="616900"/>
                  </a:lnTo>
                  <a:lnTo>
                    <a:pt x="12798" y="661043"/>
                  </a:lnTo>
                  <a:lnTo>
                    <a:pt x="5962" y="705495"/>
                  </a:lnTo>
                  <a:lnTo>
                    <a:pt x="1701" y="750140"/>
                  </a:lnTo>
                  <a:lnTo>
                    <a:pt x="0" y="794864"/>
                  </a:lnTo>
                  <a:lnTo>
                    <a:pt x="840" y="839551"/>
                  </a:lnTo>
                  <a:lnTo>
                    <a:pt x="4207" y="884086"/>
                  </a:lnTo>
                  <a:lnTo>
                    <a:pt x="10084" y="928355"/>
                  </a:lnTo>
                  <a:lnTo>
                    <a:pt x="18454" y="972242"/>
                  </a:lnTo>
                  <a:lnTo>
                    <a:pt x="29300" y="1015633"/>
                  </a:lnTo>
                  <a:lnTo>
                    <a:pt x="42606" y="1058412"/>
                  </a:lnTo>
                  <a:lnTo>
                    <a:pt x="58356" y="1100465"/>
                  </a:lnTo>
                  <a:lnTo>
                    <a:pt x="76533" y="1141676"/>
                  </a:lnTo>
                  <a:lnTo>
                    <a:pt x="97121" y="1181931"/>
                  </a:lnTo>
                  <a:lnTo>
                    <a:pt x="120103" y="1221115"/>
                  </a:lnTo>
                  <a:lnTo>
                    <a:pt x="145462" y="1259112"/>
                  </a:lnTo>
                  <a:lnTo>
                    <a:pt x="173183" y="1295808"/>
                  </a:lnTo>
                  <a:lnTo>
                    <a:pt x="203248" y="1331088"/>
                  </a:lnTo>
                  <a:lnTo>
                    <a:pt x="235642" y="1364836"/>
                  </a:lnTo>
                  <a:lnTo>
                    <a:pt x="270347" y="1396938"/>
                  </a:lnTo>
                  <a:lnTo>
                    <a:pt x="307347" y="1427278"/>
                  </a:lnTo>
                  <a:lnTo>
                    <a:pt x="363227" y="1347268"/>
                  </a:lnTo>
                  <a:lnTo>
                    <a:pt x="325606" y="1315505"/>
                  </a:lnTo>
                  <a:lnTo>
                    <a:pt x="290811" y="1281800"/>
                  </a:lnTo>
                  <a:lnTo>
                    <a:pt x="258859" y="1246299"/>
                  </a:lnTo>
                  <a:lnTo>
                    <a:pt x="229764" y="1209146"/>
                  </a:lnTo>
                  <a:lnTo>
                    <a:pt x="203545" y="1170488"/>
                  </a:lnTo>
                  <a:lnTo>
                    <a:pt x="180218" y="1130467"/>
                  </a:lnTo>
                  <a:lnTo>
                    <a:pt x="159800" y="1089229"/>
                  </a:lnTo>
                  <a:lnTo>
                    <a:pt x="142306" y="1046919"/>
                  </a:lnTo>
                  <a:lnTo>
                    <a:pt x="127754" y="1003682"/>
                  </a:lnTo>
                  <a:lnTo>
                    <a:pt x="116161" y="959662"/>
                  </a:lnTo>
                  <a:lnTo>
                    <a:pt x="107542" y="915004"/>
                  </a:lnTo>
                  <a:lnTo>
                    <a:pt x="101915" y="869853"/>
                  </a:lnTo>
                  <a:lnTo>
                    <a:pt x="99295" y="824354"/>
                  </a:lnTo>
                  <a:lnTo>
                    <a:pt x="99701" y="778652"/>
                  </a:lnTo>
                  <a:lnTo>
                    <a:pt x="103147" y="732891"/>
                  </a:lnTo>
                  <a:lnTo>
                    <a:pt x="109652" y="687216"/>
                  </a:lnTo>
                  <a:lnTo>
                    <a:pt x="119230" y="641772"/>
                  </a:lnTo>
                  <a:lnTo>
                    <a:pt x="131900" y="596704"/>
                  </a:lnTo>
                  <a:lnTo>
                    <a:pt x="147678" y="552157"/>
                  </a:lnTo>
                  <a:lnTo>
                    <a:pt x="166579" y="508275"/>
                  </a:lnTo>
                  <a:lnTo>
                    <a:pt x="188622" y="465203"/>
                  </a:lnTo>
                  <a:lnTo>
                    <a:pt x="213822" y="423086"/>
                  </a:lnTo>
                  <a:lnTo>
                    <a:pt x="242196" y="382068"/>
                  </a:lnTo>
                  <a:lnTo>
                    <a:pt x="273429" y="342074"/>
                  </a:lnTo>
                  <a:lnTo>
                    <a:pt x="307192" y="304971"/>
                  </a:lnTo>
                  <a:lnTo>
                    <a:pt x="343358" y="270803"/>
                  </a:lnTo>
                  <a:lnTo>
                    <a:pt x="381798" y="239616"/>
                  </a:lnTo>
                  <a:lnTo>
                    <a:pt x="422385" y="211454"/>
                  </a:lnTo>
                  <a:lnTo>
                    <a:pt x="464991" y="186362"/>
                  </a:lnTo>
                  <a:lnTo>
                    <a:pt x="509488" y="164384"/>
                  </a:lnTo>
                  <a:lnTo>
                    <a:pt x="555750" y="145566"/>
                  </a:lnTo>
                  <a:lnTo>
                    <a:pt x="603647" y="129951"/>
                  </a:lnTo>
                  <a:lnTo>
                    <a:pt x="653054" y="117584"/>
                  </a:lnTo>
                  <a:lnTo>
                    <a:pt x="703841" y="108510"/>
                  </a:lnTo>
                  <a:lnTo>
                    <a:pt x="753147" y="102454"/>
                  </a:lnTo>
                  <a:lnTo>
                    <a:pt x="802514" y="100229"/>
                  </a:lnTo>
                  <a:lnTo>
                    <a:pt x="851771" y="101750"/>
                  </a:lnTo>
                  <a:lnTo>
                    <a:pt x="900746" y="106933"/>
                  </a:lnTo>
                  <a:lnTo>
                    <a:pt x="949267" y="115691"/>
                  </a:lnTo>
                  <a:lnTo>
                    <a:pt x="997162" y="127940"/>
                  </a:lnTo>
                  <a:lnTo>
                    <a:pt x="1044259" y="143595"/>
                  </a:lnTo>
                  <a:lnTo>
                    <a:pt x="1090387" y="162569"/>
                  </a:lnTo>
                  <a:lnTo>
                    <a:pt x="1135374" y="184778"/>
                  </a:lnTo>
                  <a:lnTo>
                    <a:pt x="1179049" y="210136"/>
                  </a:lnTo>
                  <a:lnTo>
                    <a:pt x="1221239" y="238558"/>
                  </a:lnTo>
                  <a:lnTo>
                    <a:pt x="1258641" y="268347"/>
                  </a:lnTo>
                  <a:lnTo>
                    <a:pt x="1293459" y="300179"/>
                  </a:lnTo>
                  <a:lnTo>
                    <a:pt x="1325672" y="333905"/>
                  </a:lnTo>
                  <a:lnTo>
                    <a:pt x="1355260" y="369380"/>
                  </a:lnTo>
                  <a:lnTo>
                    <a:pt x="1382203" y="406453"/>
                  </a:lnTo>
                  <a:lnTo>
                    <a:pt x="1406480" y="444979"/>
                  </a:lnTo>
                  <a:lnTo>
                    <a:pt x="1428071" y="484809"/>
                  </a:lnTo>
                  <a:lnTo>
                    <a:pt x="1446955" y="525795"/>
                  </a:lnTo>
                  <a:lnTo>
                    <a:pt x="1463113" y="567789"/>
                  </a:lnTo>
                  <a:lnTo>
                    <a:pt x="1476523" y="610644"/>
                  </a:lnTo>
                  <a:lnTo>
                    <a:pt x="1487165" y="654213"/>
                  </a:lnTo>
                  <a:lnTo>
                    <a:pt x="1495019" y="698346"/>
                  </a:lnTo>
                  <a:lnTo>
                    <a:pt x="1500065" y="742897"/>
                  </a:lnTo>
                  <a:lnTo>
                    <a:pt x="1502281" y="787717"/>
                  </a:lnTo>
                  <a:lnTo>
                    <a:pt x="1501648" y="832659"/>
                  </a:lnTo>
                  <a:lnTo>
                    <a:pt x="1498146" y="877575"/>
                  </a:lnTo>
                  <a:lnTo>
                    <a:pt x="1491753" y="922318"/>
                  </a:lnTo>
                  <a:lnTo>
                    <a:pt x="1482450" y="966739"/>
                  </a:lnTo>
                  <a:lnTo>
                    <a:pt x="1470216" y="1010690"/>
                  </a:lnTo>
                  <a:lnTo>
                    <a:pt x="1455031" y="1054025"/>
                  </a:lnTo>
                  <a:lnTo>
                    <a:pt x="1436873" y="1096594"/>
                  </a:lnTo>
                  <a:lnTo>
                    <a:pt x="1415724" y="1138251"/>
                  </a:lnTo>
                  <a:lnTo>
                    <a:pt x="1391562" y="1178848"/>
                  </a:lnTo>
                  <a:lnTo>
                    <a:pt x="1364368" y="1218236"/>
                  </a:lnTo>
                  <a:lnTo>
                    <a:pt x="1442092" y="1282244"/>
                  </a:lnTo>
                  <a:lnTo>
                    <a:pt x="1469490" y="1242336"/>
                  </a:lnTo>
                  <a:lnTo>
                    <a:pt x="1494178" y="1201318"/>
                  </a:lnTo>
                  <a:lnTo>
                    <a:pt x="1516172" y="1159306"/>
                  </a:lnTo>
                  <a:lnTo>
                    <a:pt x="1535487" y="1116418"/>
                  </a:lnTo>
                  <a:lnTo>
                    <a:pt x="1552141" y="1072772"/>
                  </a:lnTo>
                  <a:lnTo>
                    <a:pt x="1566148" y="1028485"/>
                  </a:lnTo>
                  <a:lnTo>
                    <a:pt x="1577524" y="983676"/>
                  </a:lnTo>
                  <a:lnTo>
                    <a:pt x="1586287" y="938460"/>
                  </a:lnTo>
                  <a:lnTo>
                    <a:pt x="1592450" y="892956"/>
                  </a:lnTo>
                  <a:lnTo>
                    <a:pt x="1596032" y="847282"/>
                  </a:lnTo>
                  <a:lnTo>
                    <a:pt x="1597047" y="801554"/>
                  </a:lnTo>
                  <a:lnTo>
                    <a:pt x="1595511" y="755891"/>
                  </a:lnTo>
                  <a:lnTo>
                    <a:pt x="1591440" y="710409"/>
                  </a:lnTo>
                  <a:lnTo>
                    <a:pt x="1584851" y="665227"/>
                  </a:lnTo>
                  <a:lnTo>
                    <a:pt x="1575759" y="620461"/>
                  </a:lnTo>
                  <a:lnTo>
                    <a:pt x="1564180" y="576230"/>
                  </a:lnTo>
                  <a:lnTo>
                    <a:pt x="1550130" y="532650"/>
                  </a:lnTo>
                  <a:lnTo>
                    <a:pt x="1533626" y="489840"/>
                  </a:lnTo>
                  <a:lnTo>
                    <a:pt x="1514682" y="447916"/>
                  </a:lnTo>
                  <a:lnTo>
                    <a:pt x="1493316" y="406996"/>
                  </a:lnTo>
                  <a:lnTo>
                    <a:pt x="1469542" y="367199"/>
                  </a:lnTo>
                  <a:lnTo>
                    <a:pt x="1443378" y="328640"/>
                  </a:lnTo>
                  <a:lnTo>
                    <a:pt x="1414838" y="291438"/>
                  </a:lnTo>
                  <a:lnTo>
                    <a:pt x="1383939" y="255711"/>
                  </a:lnTo>
                  <a:lnTo>
                    <a:pt x="1350696" y="221575"/>
                  </a:lnTo>
                  <a:lnTo>
                    <a:pt x="1315127" y="189148"/>
                  </a:lnTo>
                  <a:lnTo>
                    <a:pt x="1277246" y="158548"/>
                  </a:lnTo>
                  <a:lnTo>
                    <a:pt x="1237170" y="128348"/>
                  </a:lnTo>
                  <a:lnTo>
                    <a:pt x="1194978" y="101648"/>
                  </a:lnTo>
                  <a:lnTo>
                    <a:pt x="1150944" y="78284"/>
                  </a:lnTo>
                  <a:lnTo>
                    <a:pt x="1105344" y="58096"/>
                  </a:lnTo>
                  <a:lnTo>
                    <a:pt x="1058453" y="40920"/>
                  </a:lnTo>
                  <a:lnTo>
                    <a:pt x="1010546" y="26595"/>
                  </a:lnTo>
                  <a:lnTo>
                    <a:pt x="964423" y="15726"/>
                  </a:lnTo>
                  <a:lnTo>
                    <a:pt x="917924" y="7682"/>
                  </a:lnTo>
                  <a:lnTo>
                    <a:pt x="871175" y="2446"/>
                  </a:lnTo>
                  <a:lnTo>
                    <a:pt x="824305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816596" y="2487167"/>
              <a:ext cx="1309370" cy="1308100"/>
            </a:xfrm>
            <a:custGeom>
              <a:avLst/>
              <a:gdLst/>
              <a:ahLst/>
              <a:cxnLst/>
              <a:rect l="l" t="t" r="r" b="b"/>
              <a:pathLst>
                <a:path w="1309370" h="1308100">
                  <a:moveTo>
                    <a:pt x="0" y="653796"/>
                  </a:moveTo>
                  <a:lnTo>
                    <a:pt x="1795" y="605004"/>
                  </a:lnTo>
                  <a:lnTo>
                    <a:pt x="7098" y="557187"/>
                  </a:lnTo>
                  <a:lnTo>
                    <a:pt x="15781" y="510469"/>
                  </a:lnTo>
                  <a:lnTo>
                    <a:pt x="27718" y="464978"/>
                  </a:lnTo>
                  <a:lnTo>
                    <a:pt x="42781" y="420840"/>
                  </a:lnTo>
                  <a:lnTo>
                    <a:pt x="60846" y="378181"/>
                  </a:lnTo>
                  <a:lnTo>
                    <a:pt x="81783" y="337127"/>
                  </a:lnTo>
                  <a:lnTo>
                    <a:pt x="105468" y="297806"/>
                  </a:lnTo>
                  <a:lnTo>
                    <a:pt x="131773" y="260343"/>
                  </a:lnTo>
                  <a:lnTo>
                    <a:pt x="160572" y="224866"/>
                  </a:lnTo>
                  <a:lnTo>
                    <a:pt x="191738" y="191500"/>
                  </a:lnTo>
                  <a:lnTo>
                    <a:pt x="225144" y="160372"/>
                  </a:lnTo>
                  <a:lnTo>
                    <a:pt x="260664" y="131608"/>
                  </a:lnTo>
                  <a:lnTo>
                    <a:pt x="298171" y="105335"/>
                  </a:lnTo>
                  <a:lnTo>
                    <a:pt x="337538" y="81680"/>
                  </a:lnTo>
                  <a:lnTo>
                    <a:pt x="378639" y="60768"/>
                  </a:lnTo>
                  <a:lnTo>
                    <a:pt x="421346" y="42727"/>
                  </a:lnTo>
                  <a:lnTo>
                    <a:pt x="465535" y="27682"/>
                  </a:lnTo>
                  <a:lnTo>
                    <a:pt x="511076" y="15761"/>
                  </a:lnTo>
                  <a:lnTo>
                    <a:pt x="557845" y="7089"/>
                  </a:lnTo>
                  <a:lnTo>
                    <a:pt x="605715" y="1793"/>
                  </a:lnTo>
                  <a:lnTo>
                    <a:pt x="654557" y="0"/>
                  </a:lnTo>
                  <a:lnTo>
                    <a:pt x="703400" y="1793"/>
                  </a:lnTo>
                  <a:lnTo>
                    <a:pt x="751270" y="7089"/>
                  </a:lnTo>
                  <a:lnTo>
                    <a:pt x="798039" y="15761"/>
                  </a:lnTo>
                  <a:lnTo>
                    <a:pt x="843580" y="27682"/>
                  </a:lnTo>
                  <a:lnTo>
                    <a:pt x="887769" y="42727"/>
                  </a:lnTo>
                  <a:lnTo>
                    <a:pt x="930476" y="60768"/>
                  </a:lnTo>
                  <a:lnTo>
                    <a:pt x="971577" y="81680"/>
                  </a:lnTo>
                  <a:lnTo>
                    <a:pt x="1010944" y="105335"/>
                  </a:lnTo>
                  <a:lnTo>
                    <a:pt x="1048451" y="131608"/>
                  </a:lnTo>
                  <a:lnTo>
                    <a:pt x="1083971" y="160372"/>
                  </a:lnTo>
                  <a:lnTo>
                    <a:pt x="1117377" y="191500"/>
                  </a:lnTo>
                  <a:lnTo>
                    <a:pt x="1148543" y="224866"/>
                  </a:lnTo>
                  <a:lnTo>
                    <a:pt x="1177342" y="260343"/>
                  </a:lnTo>
                  <a:lnTo>
                    <a:pt x="1203647" y="297806"/>
                  </a:lnTo>
                  <a:lnTo>
                    <a:pt x="1227332" y="337127"/>
                  </a:lnTo>
                  <a:lnTo>
                    <a:pt x="1248269" y="378181"/>
                  </a:lnTo>
                  <a:lnTo>
                    <a:pt x="1266334" y="420840"/>
                  </a:lnTo>
                  <a:lnTo>
                    <a:pt x="1281397" y="464978"/>
                  </a:lnTo>
                  <a:lnTo>
                    <a:pt x="1293334" y="510469"/>
                  </a:lnTo>
                  <a:lnTo>
                    <a:pt x="1302017" y="557187"/>
                  </a:lnTo>
                  <a:lnTo>
                    <a:pt x="1307320" y="605004"/>
                  </a:lnTo>
                  <a:lnTo>
                    <a:pt x="1309115" y="653796"/>
                  </a:lnTo>
                  <a:lnTo>
                    <a:pt x="1307320" y="702587"/>
                  </a:lnTo>
                  <a:lnTo>
                    <a:pt x="1302017" y="750404"/>
                  </a:lnTo>
                  <a:lnTo>
                    <a:pt x="1293334" y="797122"/>
                  </a:lnTo>
                  <a:lnTo>
                    <a:pt x="1281397" y="842613"/>
                  </a:lnTo>
                  <a:lnTo>
                    <a:pt x="1266334" y="886751"/>
                  </a:lnTo>
                  <a:lnTo>
                    <a:pt x="1248269" y="929410"/>
                  </a:lnTo>
                  <a:lnTo>
                    <a:pt x="1227332" y="970464"/>
                  </a:lnTo>
                  <a:lnTo>
                    <a:pt x="1203647" y="1009785"/>
                  </a:lnTo>
                  <a:lnTo>
                    <a:pt x="1177342" y="1047248"/>
                  </a:lnTo>
                  <a:lnTo>
                    <a:pt x="1148543" y="1082725"/>
                  </a:lnTo>
                  <a:lnTo>
                    <a:pt x="1117377" y="1116091"/>
                  </a:lnTo>
                  <a:lnTo>
                    <a:pt x="1083971" y="1147219"/>
                  </a:lnTo>
                  <a:lnTo>
                    <a:pt x="1048451" y="1175983"/>
                  </a:lnTo>
                  <a:lnTo>
                    <a:pt x="1010944" y="1202256"/>
                  </a:lnTo>
                  <a:lnTo>
                    <a:pt x="971577" y="1225911"/>
                  </a:lnTo>
                  <a:lnTo>
                    <a:pt x="930476" y="1246823"/>
                  </a:lnTo>
                  <a:lnTo>
                    <a:pt x="887769" y="1264864"/>
                  </a:lnTo>
                  <a:lnTo>
                    <a:pt x="843580" y="1279909"/>
                  </a:lnTo>
                  <a:lnTo>
                    <a:pt x="798039" y="1291830"/>
                  </a:lnTo>
                  <a:lnTo>
                    <a:pt x="751270" y="1300502"/>
                  </a:lnTo>
                  <a:lnTo>
                    <a:pt x="703400" y="1305798"/>
                  </a:lnTo>
                  <a:lnTo>
                    <a:pt x="654557" y="1307592"/>
                  </a:lnTo>
                  <a:lnTo>
                    <a:pt x="605715" y="1305798"/>
                  </a:lnTo>
                  <a:lnTo>
                    <a:pt x="557845" y="1300502"/>
                  </a:lnTo>
                  <a:lnTo>
                    <a:pt x="511076" y="1291830"/>
                  </a:lnTo>
                  <a:lnTo>
                    <a:pt x="465535" y="1279909"/>
                  </a:lnTo>
                  <a:lnTo>
                    <a:pt x="421346" y="1264864"/>
                  </a:lnTo>
                  <a:lnTo>
                    <a:pt x="378639" y="1246823"/>
                  </a:lnTo>
                  <a:lnTo>
                    <a:pt x="337538" y="1225911"/>
                  </a:lnTo>
                  <a:lnTo>
                    <a:pt x="298171" y="1202256"/>
                  </a:lnTo>
                  <a:lnTo>
                    <a:pt x="260664" y="1175983"/>
                  </a:lnTo>
                  <a:lnTo>
                    <a:pt x="225144" y="1147219"/>
                  </a:lnTo>
                  <a:lnTo>
                    <a:pt x="191738" y="1116091"/>
                  </a:lnTo>
                  <a:lnTo>
                    <a:pt x="160572" y="1082725"/>
                  </a:lnTo>
                  <a:lnTo>
                    <a:pt x="131773" y="1047248"/>
                  </a:lnTo>
                  <a:lnTo>
                    <a:pt x="105468" y="1009785"/>
                  </a:lnTo>
                  <a:lnTo>
                    <a:pt x="81783" y="970464"/>
                  </a:lnTo>
                  <a:lnTo>
                    <a:pt x="60846" y="929410"/>
                  </a:lnTo>
                  <a:lnTo>
                    <a:pt x="42781" y="886751"/>
                  </a:lnTo>
                  <a:lnTo>
                    <a:pt x="27718" y="842613"/>
                  </a:lnTo>
                  <a:lnTo>
                    <a:pt x="15781" y="797122"/>
                  </a:lnTo>
                  <a:lnTo>
                    <a:pt x="7098" y="750404"/>
                  </a:lnTo>
                  <a:lnTo>
                    <a:pt x="1795" y="702587"/>
                  </a:lnTo>
                  <a:lnTo>
                    <a:pt x="0" y="653796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9791083" y="2336366"/>
            <a:ext cx="1597660" cy="1600835"/>
            <a:chOff x="9791083" y="2336366"/>
            <a:chExt cx="1597660" cy="1600835"/>
          </a:xfrm>
        </p:grpSpPr>
        <p:pic>
          <p:nvPicPr>
            <p:cNvPr id="44" name="object 4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19484" y="3576827"/>
              <a:ext cx="91948" cy="8928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194162" y="3638295"/>
              <a:ext cx="956944" cy="299085"/>
            </a:xfrm>
            <a:custGeom>
              <a:avLst/>
              <a:gdLst/>
              <a:ahLst/>
              <a:cxnLst/>
              <a:rect l="l" t="t" r="r" b="b"/>
              <a:pathLst>
                <a:path w="956945" h="299085">
                  <a:moveTo>
                    <a:pt x="790447" y="77215"/>
                  </a:moveTo>
                  <a:lnTo>
                    <a:pt x="779811" y="87248"/>
                  </a:lnTo>
                  <a:lnTo>
                    <a:pt x="766889" y="96710"/>
                  </a:lnTo>
                  <a:lnTo>
                    <a:pt x="752443" y="105790"/>
                  </a:lnTo>
                  <a:lnTo>
                    <a:pt x="737234" y="114680"/>
                  </a:lnTo>
                  <a:lnTo>
                    <a:pt x="784478" y="196341"/>
                  </a:lnTo>
                  <a:lnTo>
                    <a:pt x="845692" y="160908"/>
                  </a:lnTo>
                  <a:lnTo>
                    <a:pt x="790447" y="77215"/>
                  </a:lnTo>
                  <a:close/>
                </a:path>
                <a:path w="956945" h="299085">
                  <a:moveTo>
                    <a:pt x="888745" y="0"/>
                  </a:moveTo>
                  <a:lnTo>
                    <a:pt x="873613" y="13854"/>
                  </a:lnTo>
                  <a:lnTo>
                    <a:pt x="861313" y="26066"/>
                  </a:lnTo>
                  <a:lnTo>
                    <a:pt x="850919" y="37183"/>
                  </a:lnTo>
                  <a:lnTo>
                    <a:pt x="841501" y="47751"/>
                  </a:lnTo>
                  <a:lnTo>
                    <a:pt x="898905" y="123443"/>
                  </a:lnTo>
                  <a:lnTo>
                    <a:pt x="914253" y="109497"/>
                  </a:lnTo>
                  <a:lnTo>
                    <a:pt x="941089" y="83796"/>
                  </a:lnTo>
                  <a:lnTo>
                    <a:pt x="956436" y="69849"/>
                  </a:lnTo>
                  <a:lnTo>
                    <a:pt x="888745" y="0"/>
                  </a:lnTo>
                  <a:close/>
                </a:path>
                <a:path w="956945" h="299085">
                  <a:moveTo>
                    <a:pt x="688339" y="136016"/>
                  </a:moveTo>
                  <a:lnTo>
                    <a:pt x="673415" y="143605"/>
                  </a:lnTo>
                  <a:lnTo>
                    <a:pt x="644280" y="155733"/>
                  </a:lnTo>
                  <a:lnTo>
                    <a:pt x="629284" y="163321"/>
                  </a:lnTo>
                  <a:lnTo>
                    <a:pt x="666241" y="250824"/>
                  </a:lnTo>
                  <a:lnTo>
                    <a:pt x="680327" y="246665"/>
                  </a:lnTo>
                  <a:lnTo>
                    <a:pt x="695007" y="240220"/>
                  </a:lnTo>
                  <a:lnTo>
                    <a:pt x="710068" y="232251"/>
                  </a:lnTo>
                  <a:lnTo>
                    <a:pt x="725296" y="223519"/>
                  </a:lnTo>
                  <a:lnTo>
                    <a:pt x="688339" y="136016"/>
                  </a:lnTo>
                  <a:close/>
                </a:path>
                <a:path w="956945" h="299085">
                  <a:moveTo>
                    <a:pt x="574547" y="174497"/>
                  </a:moveTo>
                  <a:lnTo>
                    <a:pt x="560494" y="178585"/>
                  </a:lnTo>
                  <a:lnTo>
                    <a:pt x="531578" y="189714"/>
                  </a:lnTo>
                  <a:lnTo>
                    <a:pt x="517525" y="193801"/>
                  </a:lnTo>
                  <a:lnTo>
                    <a:pt x="528192" y="282828"/>
                  </a:lnTo>
                  <a:lnTo>
                    <a:pt x="547889" y="281507"/>
                  </a:lnTo>
                  <a:lnTo>
                    <a:pt x="566991" y="279209"/>
                  </a:lnTo>
                  <a:lnTo>
                    <a:pt x="584950" y="275006"/>
                  </a:lnTo>
                  <a:lnTo>
                    <a:pt x="601217" y="267969"/>
                  </a:lnTo>
                  <a:lnTo>
                    <a:pt x="574547" y="174497"/>
                  </a:lnTo>
                  <a:close/>
                </a:path>
                <a:path w="956945" h="299085">
                  <a:moveTo>
                    <a:pt x="396239" y="195706"/>
                  </a:moveTo>
                  <a:lnTo>
                    <a:pt x="394461" y="298703"/>
                  </a:lnTo>
                  <a:lnTo>
                    <a:pt x="412984" y="297221"/>
                  </a:lnTo>
                  <a:lnTo>
                    <a:pt x="446932" y="293399"/>
                  </a:lnTo>
                  <a:lnTo>
                    <a:pt x="465454" y="291845"/>
                  </a:lnTo>
                  <a:lnTo>
                    <a:pt x="457257" y="198246"/>
                  </a:lnTo>
                  <a:lnTo>
                    <a:pt x="425783" y="198246"/>
                  </a:lnTo>
                  <a:lnTo>
                    <a:pt x="409957" y="197905"/>
                  </a:lnTo>
                  <a:lnTo>
                    <a:pt x="396239" y="195706"/>
                  </a:lnTo>
                  <a:close/>
                </a:path>
                <a:path w="956945" h="299085">
                  <a:moveTo>
                    <a:pt x="456945" y="194690"/>
                  </a:moveTo>
                  <a:lnTo>
                    <a:pt x="442013" y="197064"/>
                  </a:lnTo>
                  <a:lnTo>
                    <a:pt x="425783" y="198246"/>
                  </a:lnTo>
                  <a:lnTo>
                    <a:pt x="457257" y="198246"/>
                  </a:lnTo>
                  <a:lnTo>
                    <a:pt x="456945" y="194690"/>
                  </a:lnTo>
                  <a:close/>
                </a:path>
                <a:path w="956945" h="299085">
                  <a:moveTo>
                    <a:pt x="47878" y="110997"/>
                  </a:moveTo>
                  <a:lnTo>
                    <a:pt x="0" y="193039"/>
                  </a:lnTo>
                  <a:lnTo>
                    <a:pt x="17726" y="199274"/>
                  </a:lnTo>
                  <a:lnTo>
                    <a:pt x="34845" y="207771"/>
                  </a:lnTo>
                  <a:lnTo>
                    <a:pt x="51560" y="217793"/>
                  </a:lnTo>
                  <a:lnTo>
                    <a:pt x="68071" y="228599"/>
                  </a:lnTo>
                  <a:lnTo>
                    <a:pt x="110108" y="136270"/>
                  </a:lnTo>
                  <a:lnTo>
                    <a:pt x="93598" y="130500"/>
                  </a:lnTo>
                  <a:lnTo>
                    <a:pt x="64388" y="116768"/>
                  </a:lnTo>
                  <a:lnTo>
                    <a:pt x="47878" y="110997"/>
                  </a:lnTo>
                  <a:close/>
                </a:path>
                <a:path w="956945" h="299085">
                  <a:moveTo>
                    <a:pt x="276986" y="189610"/>
                  </a:moveTo>
                  <a:lnTo>
                    <a:pt x="259206" y="288417"/>
                  </a:lnTo>
                  <a:lnTo>
                    <a:pt x="278479" y="288417"/>
                  </a:lnTo>
                  <a:lnTo>
                    <a:pt x="296608" y="289750"/>
                  </a:lnTo>
                  <a:lnTo>
                    <a:pt x="313213" y="290702"/>
                  </a:lnTo>
                  <a:lnTo>
                    <a:pt x="327913" y="289559"/>
                  </a:lnTo>
                  <a:lnTo>
                    <a:pt x="335533" y="196722"/>
                  </a:lnTo>
                  <a:lnTo>
                    <a:pt x="321849" y="194397"/>
                  </a:lnTo>
                  <a:lnTo>
                    <a:pt x="290671" y="191936"/>
                  </a:lnTo>
                  <a:lnTo>
                    <a:pt x="276986" y="189610"/>
                  </a:lnTo>
                  <a:close/>
                </a:path>
                <a:path w="956945" h="299085">
                  <a:moveTo>
                    <a:pt x="164337" y="159511"/>
                  </a:moveTo>
                  <a:lnTo>
                    <a:pt x="130428" y="253872"/>
                  </a:lnTo>
                  <a:lnTo>
                    <a:pt x="194817" y="271144"/>
                  </a:lnTo>
                  <a:lnTo>
                    <a:pt x="220725" y="174624"/>
                  </a:lnTo>
                  <a:lnTo>
                    <a:pt x="164337" y="159511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113009" y="3695953"/>
              <a:ext cx="87122" cy="9613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791083" y="2336366"/>
              <a:ext cx="1597660" cy="1427480"/>
            </a:xfrm>
            <a:custGeom>
              <a:avLst/>
              <a:gdLst/>
              <a:ahLst/>
              <a:cxnLst/>
              <a:rect l="l" t="t" r="r" b="b"/>
              <a:pathLst>
                <a:path w="1597659" h="1427479">
                  <a:moveTo>
                    <a:pt x="824292" y="0"/>
                  </a:moveTo>
                  <a:lnTo>
                    <a:pt x="777435" y="326"/>
                  </a:lnTo>
                  <a:lnTo>
                    <a:pt x="730713" y="3408"/>
                  </a:lnTo>
                  <a:lnTo>
                    <a:pt x="684254" y="9229"/>
                  </a:lnTo>
                  <a:lnTo>
                    <a:pt x="638186" y="17770"/>
                  </a:lnTo>
                  <a:lnTo>
                    <a:pt x="592636" y="29015"/>
                  </a:lnTo>
                  <a:lnTo>
                    <a:pt x="547731" y="42947"/>
                  </a:lnTo>
                  <a:lnTo>
                    <a:pt x="503601" y="59547"/>
                  </a:lnTo>
                  <a:lnTo>
                    <a:pt x="460371" y="78798"/>
                  </a:lnTo>
                  <a:lnTo>
                    <a:pt x="418170" y="100684"/>
                  </a:lnTo>
                  <a:lnTo>
                    <a:pt x="377125" y="125187"/>
                  </a:lnTo>
                  <a:lnTo>
                    <a:pt x="337364" y="152290"/>
                  </a:lnTo>
                  <a:lnTo>
                    <a:pt x="299015" y="181974"/>
                  </a:lnTo>
                  <a:lnTo>
                    <a:pt x="262205" y="214224"/>
                  </a:lnTo>
                  <a:lnTo>
                    <a:pt x="227062" y="249021"/>
                  </a:lnTo>
                  <a:lnTo>
                    <a:pt x="193713" y="286348"/>
                  </a:lnTo>
                  <a:lnTo>
                    <a:pt x="162286" y="326188"/>
                  </a:lnTo>
                  <a:lnTo>
                    <a:pt x="134239" y="364954"/>
                  </a:lnTo>
                  <a:lnTo>
                    <a:pt x="108899" y="404833"/>
                  </a:lnTo>
                  <a:lnTo>
                    <a:pt x="86252" y="445709"/>
                  </a:lnTo>
                  <a:lnTo>
                    <a:pt x="66280" y="487470"/>
                  </a:lnTo>
                  <a:lnTo>
                    <a:pt x="48967" y="529998"/>
                  </a:lnTo>
                  <a:lnTo>
                    <a:pt x="34296" y="573180"/>
                  </a:lnTo>
                  <a:lnTo>
                    <a:pt x="22251" y="616900"/>
                  </a:lnTo>
                  <a:lnTo>
                    <a:pt x="12816" y="661043"/>
                  </a:lnTo>
                  <a:lnTo>
                    <a:pt x="5973" y="705495"/>
                  </a:lnTo>
                  <a:lnTo>
                    <a:pt x="1706" y="750140"/>
                  </a:lnTo>
                  <a:lnTo>
                    <a:pt x="0" y="794864"/>
                  </a:lnTo>
                  <a:lnTo>
                    <a:pt x="836" y="839551"/>
                  </a:lnTo>
                  <a:lnTo>
                    <a:pt x="4199" y="884086"/>
                  </a:lnTo>
                  <a:lnTo>
                    <a:pt x="10072" y="928355"/>
                  </a:lnTo>
                  <a:lnTo>
                    <a:pt x="18438" y="972242"/>
                  </a:lnTo>
                  <a:lnTo>
                    <a:pt x="29282" y="1015633"/>
                  </a:lnTo>
                  <a:lnTo>
                    <a:pt x="42586" y="1058412"/>
                  </a:lnTo>
                  <a:lnTo>
                    <a:pt x="58335" y="1100465"/>
                  </a:lnTo>
                  <a:lnTo>
                    <a:pt x="76510" y="1141676"/>
                  </a:lnTo>
                  <a:lnTo>
                    <a:pt x="97097" y="1181931"/>
                  </a:lnTo>
                  <a:lnTo>
                    <a:pt x="120078" y="1221115"/>
                  </a:lnTo>
                  <a:lnTo>
                    <a:pt x="145437" y="1259112"/>
                  </a:lnTo>
                  <a:lnTo>
                    <a:pt x="173157" y="1295808"/>
                  </a:lnTo>
                  <a:lnTo>
                    <a:pt x="203222" y="1331088"/>
                  </a:lnTo>
                  <a:lnTo>
                    <a:pt x="235615" y="1364836"/>
                  </a:lnTo>
                  <a:lnTo>
                    <a:pt x="270320" y="1396938"/>
                  </a:lnTo>
                  <a:lnTo>
                    <a:pt x="307320" y="1427278"/>
                  </a:lnTo>
                  <a:lnTo>
                    <a:pt x="363327" y="1347268"/>
                  </a:lnTo>
                  <a:lnTo>
                    <a:pt x="325692" y="1315505"/>
                  </a:lnTo>
                  <a:lnTo>
                    <a:pt x="290884" y="1281800"/>
                  </a:lnTo>
                  <a:lnTo>
                    <a:pt x="258921" y="1246299"/>
                  </a:lnTo>
                  <a:lnTo>
                    <a:pt x="229819" y="1209146"/>
                  </a:lnTo>
                  <a:lnTo>
                    <a:pt x="203594" y="1170488"/>
                  </a:lnTo>
                  <a:lnTo>
                    <a:pt x="180262" y="1130467"/>
                  </a:lnTo>
                  <a:lnTo>
                    <a:pt x="159841" y="1089229"/>
                  </a:lnTo>
                  <a:lnTo>
                    <a:pt x="142345" y="1046919"/>
                  </a:lnTo>
                  <a:lnTo>
                    <a:pt x="127792" y="1003682"/>
                  </a:lnTo>
                  <a:lnTo>
                    <a:pt x="116198" y="959662"/>
                  </a:lnTo>
                  <a:lnTo>
                    <a:pt x="107579" y="915004"/>
                  </a:lnTo>
                  <a:lnTo>
                    <a:pt x="101952" y="869853"/>
                  </a:lnTo>
                  <a:lnTo>
                    <a:pt x="99332" y="824354"/>
                  </a:lnTo>
                  <a:lnTo>
                    <a:pt x="99737" y="778652"/>
                  </a:lnTo>
                  <a:lnTo>
                    <a:pt x="103182" y="732891"/>
                  </a:lnTo>
                  <a:lnTo>
                    <a:pt x="109685" y="687216"/>
                  </a:lnTo>
                  <a:lnTo>
                    <a:pt x="119261" y="641772"/>
                  </a:lnTo>
                  <a:lnTo>
                    <a:pt x="131926" y="596704"/>
                  </a:lnTo>
                  <a:lnTo>
                    <a:pt x="147697" y="552157"/>
                  </a:lnTo>
                  <a:lnTo>
                    <a:pt x="166591" y="508275"/>
                  </a:lnTo>
                  <a:lnTo>
                    <a:pt x="188623" y="465203"/>
                  </a:lnTo>
                  <a:lnTo>
                    <a:pt x="213811" y="423086"/>
                  </a:lnTo>
                  <a:lnTo>
                    <a:pt x="242169" y="382068"/>
                  </a:lnTo>
                  <a:lnTo>
                    <a:pt x="273434" y="342074"/>
                  </a:lnTo>
                  <a:lnTo>
                    <a:pt x="307223" y="304971"/>
                  </a:lnTo>
                  <a:lnTo>
                    <a:pt x="343407" y="270803"/>
                  </a:lnTo>
                  <a:lnTo>
                    <a:pt x="381860" y="239616"/>
                  </a:lnTo>
                  <a:lnTo>
                    <a:pt x="422453" y="211454"/>
                  </a:lnTo>
                  <a:lnTo>
                    <a:pt x="465059" y="186362"/>
                  </a:lnTo>
                  <a:lnTo>
                    <a:pt x="509550" y="164384"/>
                  </a:lnTo>
                  <a:lnTo>
                    <a:pt x="555799" y="145566"/>
                  </a:lnTo>
                  <a:lnTo>
                    <a:pt x="603678" y="129951"/>
                  </a:lnTo>
                  <a:lnTo>
                    <a:pt x="653059" y="117584"/>
                  </a:lnTo>
                  <a:lnTo>
                    <a:pt x="703814" y="108510"/>
                  </a:lnTo>
                  <a:lnTo>
                    <a:pt x="753121" y="102454"/>
                  </a:lnTo>
                  <a:lnTo>
                    <a:pt x="802489" y="100229"/>
                  </a:lnTo>
                  <a:lnTo>
                    <a:pt x="851747" y="101750"/>
                  </a:lnTo>
                  <a:lnTo>
                    <a:pt x="900726" y="106933"/>
                  </a:lnTo>
                  <a:lnTo>
                    <a:pt x="949252" y="115691"/>
                  </a:lnTo>
                  <a:lnTo>
                    <a:pt x="997156" y="127940"/>
                  </a:lnTo>
                  <a:lnTo>
                    <a:pt x="1044265" y="143595"/>
                  </a:lnTo>
                  <a:lnTo>
                    <a:pt x="1090410" y="162569"/>
                  </a:lnTo>
                  <a:lnTo>
                    <a:pt x="1135418" y="184778"/>
                  </a:lnTo>
                  <a:lnTo>
                    <a:pt x="1179118" y="210136"/>
                  </a:lnTo>
                  <a:lnTo>
                    <a:pt x="1221339" y="238558"/>
                  </a:lnTo>
                  <a:lnTo>
                    <a:pt x="1258741" y="268347"/>
                  </a:lnTo>
                  <a:lnTo>
                    <a:pt x="1293557" y="300179"/>
                  </a:lnTo>
                  <a:lnTo>
                    <a:pt x="1325767" y="333905"/>
                  </a:lnTo>
                  <a:lnTo>
                    <a:pt x="1355351" y="369380"/>
                  </a:lnTo>
                  <a:lnTo>
                    <a:pt x="1382290" y="406453"/>
                  </a:lnTo>
                  <a:lnTo>
                    <a:pt x="1406561" y="444979"/>
                  </a:lnTo>
                  <a:lnTo>
                    <a:pt x="1428146" y="484809"/>
                  </a:lnTo>
                  <a:lnTo>
                    <a:pt x="1447023" y="525795"/>
                  </a:lnTo>
                  <a:lnTo>
                    <a:pt x="1463173" y="567789"/>
                  </a:lnTo>
                  <a:lnTo>
                    <a:pt x="1476576" y="610644"/>
                  </a:lnTo>
                  <a:lnTo>
                    <a:pt x="1487210" y="654213"/>
                  </a:lnTo>
                  <a:lnTo>
                    <a:pt x="1495056" y="698346"/>
                  </a:lnTo>
                  <a:lnTo>
                    <a:pt x="1500094" y="742897"/>
                  </a:lnTo>
                  <a:lnTo>
                    <a:pt x="1502303" y="787717"/>
                  </a:lnTo>
                  <a:lnTo>
                    <a:pt x="1501662" y="832659"/>
                  </a:lnTo>
                  <a:lnTo>
                    <a:pt x="1498152" y="877575"/>
                  </a:lnTo>
                  <a:lnTo>
                    <a:pt x="1491753" y="922318"/>
                  </a:lnTo>
                  <a:lnTo>
                    <a:pt x="1482443" y="966739"/>
                  </a:lnTo>
                  <a:lnTo>
                    <a:pt x="1470204" y="1010690"/>
                  </a:lnTo>
                  <a:lnTo>
                    <a:pt x="1455014" y="1054025"/>
                  </a:lnTo>
                  <a:lnTo>
                    <a:pt x="1436852" y="1096594"/>
                  </a:lnTo>
                  <a:lnTo>
                    <a:pt x="1415700" y="1138251"/>
                  </a:lnTo>
                  <a:lnTo>
                    <a:pt x="1391537" y="1178848"/>
                  </a:lnTo>
                  <a:lnTo>
                    <a:pt x="1364341" y="1218236"/>
                  </a:lnTo>
                  <a:lnTo>
                    <a:pt x="1442192" y="1282244"/>
                  </a:lnTo>
                  <a:lnTo>
                    <a:pt x="1469577" y="1242336"/>
                  </a:lnTo>
                  <a:lnTo>
                    <a:pt x="1494254" y="1201318"/>
                  </a:lnTo>
                  <a:lnTo>
                    <a:pt x="1516239" y="1159306"/>
                  </a:lnTo>
                  <a:lnTo>
                    <a:pt x="1535547" y="1116418"/>
                  </a:lnTo>
                  <a:lnTo>
                    <a:pt x="1552194" y="1072772"/>
                  </a:lnTo>
                  <a:lnTo>
                    <a:pt x="1566196" y="1028485"/>
                  </a:lnTo>
                  <a:lnTo>
                    <a:pt x="1577569" y="983676"/>
                  </a:lnTo>
                  <a:lnTo>
                    <a:pt x="1586328" y="938460"/>
                  </a:lnTo>
                  <a:lnTo>
                    <a:pt x="1592490" y="892956"/>
                  </a:lnTo>
                  <a:lnTo>
                    <a:pt x="1596070" y="847282"/>
                  </a:lnTo>
                  <a:lnTo>
                    <a:pt x="1597084" y="801554"/>
                  </a:lnTo>
                  <a:lnTo>
                    <a:pt x="1595548" y="755891"/>
                  </a:lnTo>
                  <a:lnTo>
                    <a:pt x="1591477" y="710409"/>
                  </a:lnTo>
                  <a:lnTo>
                    <a:pt x="1584888" y="665227"/>
                  </a:lnTo>
                  <a:lnTo>
                    <a:pt x="1575796" y="620461"/>
                  </a:lnTo>
                  <a:lnTo>
                    <a:pt x="1564217" y="576230"/>
                  </a:lnTo>
                  <a:lnTo>
                    <a:pt x="1550166" y="532650"/>
                  </a:lnTo>
                  <a:lnTo>
                    <a:pt x="1533661" y="489840"/>
                  </a:lnTo>
                  <a:lnTo>
                    <a:pt x="1514715" y="447916"/>
                  </a:lnTo>
                  <a:lnTo>
                    <a:pt x="1493346" y="406996"/>
                  </a:lnTo>
                  <a:lnTo>
                    <a:pt x="1469569" y="367199"/>
                  </a:lnTo>
                  <a:lnTo>
                    <a:pt x="1443399" y="328640"/>
                  </a:lnTo>
                  <a:lnTo>
                    <a:pt x="1414853" y="291438"/>
                  </a:lnTo>
                  <a:lnTo>
                    <a:pt x="1383946" y="255711"/>
                  </a:lnTo>
                  <a:lnTo>
                    <a:pt x="1350694" y="221575"/>
                  </a:lnTo>
                  <a:lnTo>
                    <a:pt x="1315113" y="189148"/>
                  </a:lnTo>
                  <a:lnTo>
                    <a:pt x="1277219" y="158548"/>
                  </a:lnTo>
                  <a:lnTo>
                    <a:pt x="1237188" y="128348"/>
                  </a:lnTo>
                  <a:lnTo>
                    <a:pt x="1195008" y="101648"/>
                  </a:lnTo>
                  <a:lnTo>
                    <a:pt x="1150966" y="78284"/>
                  </a:lnTo>
                  <a:lnTo>
                    <a:pt x="1105346" y="58096"/>
                  </a:lnTo>
                  <a:lnTo>
                    <a:pt x="1058435" y="40920"/>
                  </a:lnTo>
                  <a:lnTo>
                    <a:pt x="1010519" y="26595"/>
                  </a:lnTo>
                  <a:lnTo>
                    <a:pt x="964398" y="15726"/>
                  </a:lnTo>
                  <a:lnTo>
                    <a:pt x="917901" y="7682"/>
                  </a:lnTo>
                  <a:lnTo>
                    <a:pt x="871156" y="2446"/>
                  </a:lnTo>
                  <a:lnTo>
                    <a:pt x="824292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945623" y="2487167"/>
              <a:ext cx="1308100" cy="1308100"/>
            </a:xfrm>
            <a:custGeom>
              <a:avLst/>
              <a:gdLst/>
              <a:ahLst/>
              <a:cxnLst/>
              <a:rect l="l" t="t" r="r" b="b"/>
              <a:pathLst>
                <a:path w="1308100" h="1308100">
                  <a:moveTo>
                    <a:pt x="0" y="653796"/>
                  </a:moveTo>
                  <a:lnTo>
                    <a:pt x="1793" y="605004"/>
                  </a:lnTo>
                  <a:lnTo>
                    <a:pt x="7089" y="557187"/>
                  </a:lnTo>
                  <a:lnTo>
                    <a:pt x="15761" y="510469"/>
                  </a:lnTo>
                  <a:lnTo>
                    <a:pt x="27682" y="464978"/>
                  </a:lnTo>
                  <a:lnTo>
                    <a:pt x="42727" y="420840"/>
                  </a:lnTo>
                  <a:lnTo>
                    <a:pt x="60768" y="378181"/>
                  </a:lnTo>
                  <a:lnTo>
                    <a:pt x="81680" y="337127"/>
                  </a:lnTo>
                  <a:lnTo>
                    <a:pt x="105335" y="297806"/>
                  </a:lnTo>
                  <a:lnTo>
                    <a:pt x="131608" y="260343"/>
                  </a:lnTo>
                  <a:lnTo>
                    <a:pt x="160372" y="224866"/>
                  </a:lnTo>
                  <a:lnTo>
                    <a:pt x="191500" y="191500"/>
                  </a:lnTo>
                  <a:lnTo>
                    <a:pt x="224866" y="160372"/>
                  </a:lnTo>
                  <a:lnTo>
                    <a:pt x="260343" y="131608"/>
                  </a:lnTo>
                  <a:lnTo>
                    <a:pt x="297806" y="105335"/>
                  </a:lnTo>
                  <a:lnTo>
                    <a:pt x="337127" y="81680"/>
                  </a:lnTo>
                  <a:lnTo>
                    <a:pt x="378181" y="60768"/>
                  </a:lnTo>
                  <a:lnTo>
                    <a:pt x="420840" y="42727"/>
                  </a:lnTo>
                  <a:lnTo>
                    <a:pt x="464978" y="27682"/>
                  </a:lnTo>
                  <a:lnTo>
                    <a:pt x="510469" y="15761"/>
                  </a:lnTo>
                  <a:lnTo>
                    <a:pt x="557187" y="7089"/>
                  </a:lnTo>
                  <a:lnTo>
                    <a:pt x="605004" y="1793"/>
                  </a:lnTo>
                  <a:lnTo>
                    <a:pt x="653796" y="0"/>
                  </a:lnTo>
                  <a:lnTo>
                    <a:pt x="702587" y="1793"/>
                  </a:lnTo>
                  <a:lnTo>
                    <a:pt x="750404" y="7089"/>
                  </a:lnTo>
                  <a:lnTo>
                    <a:pt x="797122" y="15761"/>
                  </a:lnTo>
                  <a:lnTo>
                    <a:pt x="842613" y="27682"/>
                  </a:lnTo>
                  <a:lnTo>
                    <a:pt x="886751" y="42727"/>
                  </a:lnTo>
                  <a:lnTo>
                    <a:pt x="929410" y="60768"/>
                  </a:lnTo>
                  <a:lnTo>
                    <a:pt x="970464" y="81680"/>
                  </a:lnTo>
                  <a:lnTo>
                    <a:pt x="1009785" y="105335"/>
                  </a:lnTo>
                  <a:lnTo>
                    <a:pt x="1047248" y="131608"/>
                  </a:lnTo>
                  <a:lnTo>
                    <a:pt x="1082725" y="160372"/>
                  </a:lnTo>
                  <a:lnTo>
                    <a:pt x="1116091" y="191500"/>
                  </a:lnTo>
                  <a:lnTo>
                    <a:pt x="1147219" y="224866"/>
                  </a:lnTo>
                  <a:lnTo>
                    <a:pt x="1175983" y="260343"/>
                  </a:lnTo>
                  <a:lnTo>
                    <a:pt x="1202256" y="297806"/>
                  </a:lnTo>
                  <a:lnTo>
                    <a:pt x="1225911" y="337127"/>
                  </a:lnTo>
                  <a:lnTo>
                    <a:pt x="1246823" y="378181"/>
                  </a:lnTo>
                  <a:lnTo>
                    <a:pt x="1264864" y="420840"/>
                  </a:lnTo>
                  <a:lnTo>
                    <a:pt x="1279909" y="464978"/>
                  </a:lnTo>
                  <a:lnTo>
                    <a:pt x="1291830" y="510469"/>
                  </a:lnTo>
                  <a:lnTo>
                    <a:pt x="1300502" y="557187"/>
                  </a:lnTo>
                  <a:lnTo>
                    <a:pt x="1305798" y="605004"/>
                  </a:lnTo>
                  <a:lnTo>
                    <a:pt x="1307592" y="653796"/>
                  </a:lnTo>
                  <a:lnTo>
                    <a:pt x="1305798" y="702587"/>
                  </a:lnTo>
                  <a:lnTo>
                    <a:pt x="1300502" y="750404"/>
                  </a:lnTo>
                  <a:lnTo>
                    <a:pt x="1291830" y="797122"/>
                  </a:lnTo>
                  <a:lnTo>
                    <a:pt x="1279909" y="842613"/>
                  </a:lnTo>
                  <a:lnTo>
                    <a:pt x="1264864" y="886751"/>
                  </a:lnTo>
                  <a:lnTo>
                    <a:pt x="1246823" y="929410"/>
                  </a:lnTo>
                  <a:lnTo>
                    <a:pt x="1225911" y="970464"/>
                  </a:lnTo>
                  <a:lnTo>
                    <a:pt x="1202256" y="1009785"/>
                  </a:lnTo>
                  <a:lnTo>
                    <a:pt x="1175983" y="1047248"/>
                  </a:lnTo>
                  <a:lnTo>
                    <a:pt x="1147219" y="1082725"/>
                  </a:lnTo>
                  <a:lnTo>
                    <a:pt x="1116091" y="1116091"/>
                  </a:lnTo>
                  <a:lnTo>
                    <a:pt x="1082725" y="1147219"/>
                  </a:lnTo>
                  <a:lnTo>
                    <a:pt x="1047248" y="1175983"/>
                  </a:lnTo>
                  <a:lnTo>
                    <a:pt x="1009785" y="1202256"/>
                  </a:lnTo>
                  <a:lnTo>
                    <a:pt x="970464" y="1225911"/>
                  </a:lnTo>
                  <a:lnTo>
                    <a:pt x="929410" y="1246823"/>
                  </a:lnTo>
                  <a:lnTo>
                    <a:pt x="886751" y="1264864"/>
                  </a:lnTo>
                  <a:lnTo>
                    <a:pt x="842613" y="1279909"/>
                  </a:lnTo>
                  <a:lnTo>
                    <a:pt x="797122" y="1291830"/>
                  </a:lnTo>
                  <a:lnTo>
                    <a:pt x="750404" y="1300502"/>
                  </a:lnTo>
                  <a:lnTo>
                    <a:pt x="702587" y="1305798"/>
                  </a:lnTo>
                  <a:lnTo>
                    <a:pt x="653796" y="1307592"/>
                  </a:lnTo>
                  <a:lnTo>
                    <a:pt x="605004" y="1305798"/>
                  </a:lnTo>
                  <a:lnTo>
                    <a:pt x="557187" y="1300502"/>
                  </a:lnTo>
                  <a:lnTo>
                    <a:pt x="510469" y="1291830"/>
                  </a:lnTo>
                  <a:lnTo>
                    <a:pt x="464978" y="1279909"/>
                  </a:lnTo>
                  <a:lnTo>
                    <a:pt x="420840" y="1264864"/>
                  </a:lnTo>
                  <a:lnTo>
                    <a:pt x="378181" y="1246823"/>
                  </a:lnTo>
                  <a:lnTo>
                    <a:pt x="337127" y="1225911"/>
                  </a:lnTo>
                  <a:lnTo>
                    <a:pt x="297806" y="1202256"/>
                  </a:lnTo>
                  <a:lnTo>
                    <a:pt x="260343" y="1175983"/>
                  </a:lnTo>
                  <a:lnTo>
                    <a:pt x="224866" y="1147219"/>
                  </a:lnTo>
                  <a:lnTo>
                    <a:pt x="191500" y="1116091"/>
                  </a:lnTo>
                  <a:lnTo>
                    <a:pt x="160372" y="1082725"/>
                  </a:lnTo>
                  <a:lnTo>
                    <a:pt x="131608" y="1047248"/>
                  </a:lnTo>
                  <a:lnTo>
                    <a:pt x="105335" y="1009785"/>
                  </a:lnTo>
                  <a:lnTo>
                    <a:pt x="81680" y="970464"/>
                  </a:lnTo>
                  <a:lnTo>
                    <a:pt x="60768" y="929410"/>
                  </a:lnTo>
                  <a:lnTo>
                    <a:pt x="42727" y="886751"/>
                  </a:lnTo>
                  <a:lnTo>
                    <a:pt x="27682" y="842613"/>
                  </a:lnTo>
                  <a:lnTo>
                    <a:pt x="15761" y="797122"/>
                  </a:lnTo>
                  <a:lnTo>
                    <a:pt x="7089" y="750404"/>
                  </a:lnTo>
                  <a:lnTo>
                    <a:pt x="1793" y="702587"/>
                  </a:lnTo>
                  <a:lnTo>
                    <a:pt x="0" y="653796"/>
                  </a:lnTo>
                  <a:close/>
                </a:path>
              </a:pathLst>
            </a:custGeom>
            <a:ln w="12192">
              <a:solidFill>
                <a:srgbClr val="FF993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906780" y="1351762"/>
            <a:ext cx="7228840" cy="477520"/>
            <a:chOff x="906780" y="1351762"/>
            <a:chExt cx="7228840" cy="477520"/>
          </a:xfrm>
        </p:grpSpPr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6780" y="1360893"/>
              <a:ext cx="7228332" cy="41304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82040" y="1351762"/>
              <a:ext cx="1912620" cy="477037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66216" y="1400556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66216" y="1400555"/>
            <a:ext cx="7114540" cy="3003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280"/>
              </a:spcBef>
            </a:pP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350" spc="-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350" spc="-5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spc="-1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990421" y="141680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959866" y="5696458"/>
            <a:ext cx="10883900" cy="515620"/>
            <a:chOff x="959866" y="5696458"/>
            <a:chExt cx="10883900" cy="515620"/>
          </a:xfrm>
        </p:grpSpPr>
        <p:sp>
          <p:nvSpPr>
            <p:cNvPr id="56" name="object 56"/>
            <p:cNvSpPr/>
            <p:nvPr/>
          </p:nvSpPr>
          <p:spPr>
            <a:xfrm>
              <a:off x="966216" y="5702808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20">
                  <a:moveTo>
                    <a:pt x="10870692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0870692" y="502920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6216" y="5702808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20">
                  <a:moveTo>
                    <a:pt x="0" y="502920"/>
                  </a:moveTo>
                  <a:lnTo>
                    <a:pt x="10870692" y="502920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11149324" y="5728208"/>
            <a:ext cx="4933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PORTS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45260" y="5728208"/>
            <a:ext cx="114681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CONTAINER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45aacca36850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915538" y="5728208"/>
            <a:ext cx="587375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ubuntu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786999" y="5728208"/>
            <a:ext cx="105410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"/bin/bash"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58493" y="5728208"/>
            <a:ext cx="1335405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43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seconds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ago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529955" y="5728208"/>
            <a:ext cx="236347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STATUS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Exited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(0)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41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seconds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ago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906780" y="4256506"/>
            <a:ext cx="7228840" cy="477520"/>
            <a:chOff x="906780" y="4256506"/>
            <a:chExt cx="7228840" cy="477520"/>
          </a:xfrm>
        </p:grpSpPr>
        <p:pic>
          <p:nvPicPr>
            <p:cNvPr id="65" name="object 6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6780" y="4265637"/>
              <a:ext cx="7228332" cy="41304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82040" y="4256506"/>
              <a:ext cx="1164336" cy="477037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66216" y="4305299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4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970788" y="4327905"/>
            <a:ext cx="7109459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350" spc="-5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spc="-25" dirty="0">
                <a:solidFill>
                  <a:srgbClr val="D9D9D9"/>
                </a:solidFill>
                <a:latin typeface="Consolas"/>
                <a:cs typeface="Consolas"/>
              </a:rPr>
              <a:t>ps</a:t>
            </a:r>
            <a:endParaRPr sz="1350">
              <a:latin typeface="Consolas"/>
              <a:cs typeface="Consolas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906780" y="5300471"/>
            <a:ext cx="7228840" cy="477520"/>
            <a:chOff x="906780" y="5300471"/>
            <a:chExt cx="7228840" cy="477520"/>
          </a:xfrm>
        </p:grpSpPr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6780" y="5308091"/>
              <a:ext cx="7228332" cy="413042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82040" y="5300471"/>
              <a:ext cx="1444752" cy="477037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966216" y="5347715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4">
                  <a:moveTo>
                    <a:pt x="7114032" y="0"/>
                  </a:moveTo>
                  <a:lnTo>
                    <a:pt x="0" y="0"/>
                  </a:lnTo>
                  <a:lnTo>
                    <a:pt x="0" y="300228"/>
                  </a:lnTo>
                  <a:lnTo>
                    <a:pt x="7114032" y="300228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970788" y="4321553"/>
            <a:ext cx="10883265" cy="633095"/>
            <a:chOff x="970788" y="4321553"/>
            <a:chExt cx="10883265" cy="633095"/>
          </a:xfrm>
        </p:grpSpPr>
        <p:sp>
          <p:nvSpPr>
            <p:cNvPr id="74" name="object 74"/>
            <p:cNvSpPr/>
            <p:nvPr/>
          </p:nvSpPr>
          <p:spPr>
            <a:xfrm>
              <a:off x="990421" y="4321553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76884" y="4651247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79">
                  <a:moveTo>
                    <a:pt x="1087069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70692" y="297179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76884" y="4651247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79">
                  <a:moveTo>
                    <a:pt x="0" y="297179"/>
                  </a:moveTo>
                  <a:lnTo>
                    <a:pt x="10870692" y="297179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232712" y="5371591"/>
            <a:ext cx="1151255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350" spc="-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ps</a:t>
            </a:r>
            <a:r>
              <a:rPr sz="1350" spc="-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spc="-15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350" spc="-50" dirty="0">
                <a:solidFill>
                  <a:srgbClr val="D9D9D9"/>
                </a:solidFill>
                <a:latin typeface="Consolas"/>
                <a:cs typeface="Consolas"/>
              </a:rPr>
              <a:t>a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990421" y="536396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1068933" y="4676394"/>
            <a:ext cx="113411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CONTAINER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939210" y="4676394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810672" y="4676394"/>
            <a:ext cx="66802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682166" y="4676394"/>
            <a:ext cx="66675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8553628" y="4676394"/>
            <a:ext cx="57340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STATUS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423938" y="4676394"/>
            <a:ext cx="4806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PORTS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4126" rIns="0" bIns="0" rtlCol="0">
            <a:spAutoFit/>
          </a:bodyPr>
          <a:lstStyle/>
          <a:p>
            <a:pPr marL="222885">
              <a:lnSpc>
                <a:spcPct val="100000"/>
              </a:lnSpc>
              <a:spcBef>
                <a:spcPts val="105"/>
              </a:spcBef>
            </a:pPr>
            <a:r>
              <a:rPr dirty="0"/>
              <a:t>Append</a:t>
            </a:r>
            <a:r>
              <a:rPr spc="-20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10" dirty="0"/>
              <a:t>command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06780" y="1350251"/>
            <a:ext cx="7228840" cy="488315"/>
            <a:chOff x="906780" y="1350251"/>
            <a:chExt cx="7228840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6780" y="1360881"/>
              <a:ext cx="7228332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8136" y="1350251"/>
              <a:ext cx="200101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6216" y="1400556"/>
              <a:ext cx="7114540" cy="307975"/>
            </a:xfrm>
            <a:custGeom>
              <a:avLst/>
              <a:gdLst/>
              <a:ahLst/>
              <a:cxnLst/>
              <a:rect l="l" t="t" r="r" b="b"/>
              <a:pathLst>
                <a:path w="7114540" h="307975">
                  <a:moveTo>
                    <a:pt x="711403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14032" y="307848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66216" y="1400555"/>
            <a:ext cx="7114540" cy="3079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0421" y="141680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5277144" y="3590644"/>
            <a:ext cx="1198245" cy="1200785"/>
            <a:chOff x="5277144" y="3590644"/>
            <a:chExt cx="1198245" cy="1200785"/>
          </a:xfrm>
        </p:grpSpPr>
        <p:sp>
          <p:nvSpPr>
            <p:cNvPr id="10" name="object 10"/>
            <p:cNvSpPr/>
            <p:nvPr/>
          </p:nvSpPr>
          <p:spPr>
            <a:xfrm>
              <a:off x="5871588" y="4019635"/>
              <a:ext cx="38735" cy="38100"/>
            </a:xfrm>
            <a:custGeom>
              <a:avLst/>
              <a:gdLst/>
              <a:ahLst/>
              <a:cxnLst/>
              <a:rect l="l" t="t" r="r" b="b"/>
              <a:pathLst>
                <a:path w="38735" h="38100">
                  <a:moveTo>
                    <a:pt x="19066" y="0"/>
                  </a:moveTo>
                  <a:lnTo>
                    <a:pt x="11646" y="1494"/>
                  </a:lnTo>
                  <a:lnTo>
                    <a:pt x="5585" y="5572"/>
                  </a:lnTo>
                  <a:lnTo>
                    <a:pt x="1498" y="11621"/>
                  </a:lnTo>
                  <a:lnTo>
                    <a:pt x="0" y="19030"/>
                  </a:lnTo>
                  <a:lnTo>
                    <a:pt x="1498" y="26436"/>
                  </a:lnTo>
                  <a:lnTo>
                    <a:pt x="5585" y="32486"/>
                  </a:lnTo>
                  <a:lnTo>
                    <a:pt x="11646" y="36565"/>
                  </a:lnTo>
                  <a:lnTo>
                    <a:pt x="19066" y="38061"/>
                  </a:lnTo>
                  <a:lnTo>
                    <a:pt x="26486" y="36565"/>
                  </a:lnTo>
                  <a:lnTo>
                    <a:pt x="32547" y="32486"/>
                  </a:lnTo>
                  <a:lnTo>
                    <a:pt x="36634" y="26436"/>
                  </a:lnTo>
                  <a:lnTo>
                    <a:pt x="38132" y="19030"/>
                  </a:lnTo>
                  <a:lnTo>
                    <a:pt x="36634" y="11621"/>
                  </a:lnTo>
                  <a:lnTo>
                    <a:pt x="32547" y="5572"/>
                  </a:lnTo>
                  <a:lnTo>
                    <a:pt x="26486" y="1494"/>
                  </a:lnTo>
                  <a:lnTo>
                    <a:pt x="19066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1588" y="4086242"/>
              <a:ext cx="126791" cy="24073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66943" y="3810266"/>
              <a:ext cx="648335" cy="741680"/>
            </a:xfrm>
            <a:custGeom>
              <a:avLst/>
              <a:gdLst/>
              <a:ahLst/>
              <a:cxnLst/>
              <a:rect l="l" t="t" r="r" b="b"/>
              <a:pathLst>
                <a:path w="648335" h="741679">
                  <a:moveTo>
                    <a:pt x="152107" y="409194"/>
                  </a:moveTo>
                  <a:lnTo>
                    <a:pt x="150609" y="401789"/>
                  </a:lnTo>
                  <a:lnTo>
                    <a:pt x="146519" y="395744"/>
                  </a:lnTo>
                  <a:lnTo>
                    <a:pt x="140462" y="391668"/>
                  </a:lnTo>
                  <a:lnTo>
                    <a:pt x="133045" y="390169"/>
                  </a:lnTo>
                  <a:lnTo>
                    <a:pt x="125615" y="391668"/>
                  </a:lnTo>
                  <a:lnTo>
                    <a:pt x="119557" y="395744"/>
                  </a:lnTo>
                  <a:lnTo>
                    <a:pt x="115468" y="401789"/>
                  </a:lnTo>
                  <a:lnTo>
                    <a:pt x="113969" y="409194"/>
                  </a:lnTo>
                  <a:lnTo>
                    <a:pt x="115468" y="416598"/>
                  </a:lnTo>
                  <a:lnTo>
                    <a:pt x="119557" y="422656"/>
                  </a:lnTo>
                  <a:lnTo>
                    <a:pt x="125615" y="426732"/>
                  </a:lnTo>
                  <a:lnTo>
                    <a:pt x="133045" y="428231"/>
                  </a:lnTo>
                  <a:lnTo>
                    <a:pt x="140462" y="426732"/>
                  </a:lnTo>
                  <a:lnTo>
                    <a:pt x="146519" y="422656"/>
                  </a:lnTo>
                  <a:lnTo>
                    <a:pt x="150609" y="416598"/>
                  </a:lnTo>
                  <a:lnTo>
                    <a:pt x="152107" y="409194"/>
                  </a:lnTo>
                  <a:close/>
                </a:path>
                <a:path w="648335" h="741679">
                  <a:moveTo>
                    <a:pt x="342773" y="609015"/>
                  </a:moveTo>
                  <a:lnTo>
                    <a:pt x="341274" y="601611"/>
                  </a:lnTo>
                  <a:lnTo>
                    <a:pt x="337185" y="595566"/>
                  </a:lnTo>
                  <a:lnTo>
                    <a:pt x="331127" y="591489"/>
                  </a:lnTo>
                  <a:lnTo>
                    <a:pt x="323710" y="589991"/>
                  </a:lnTo>
                  <a:lnTo>
                    <a:pt x="316280" y="591489"/>
                  </a:lnTo>
                  <a:lnTo>
                    <a:pt x="310222" y="595566"/>
                  </a:lnTo>
                  <a:lnTo>
                    <a:pt x="306133" y="601611"/>
                  </a:lnTo>
                  <a:lnTo>
                    <a:pt x="304634" y="609015"/>
                  </a:lnTo>
                  <a:lnTo>
                    <a:pt x="306133" y="616432"/>
                  </a:lnTo>
                  <a:lnTo>
                    <a:pt x="310222" y="622477"/>
                  </a:lnTo>
                  <a:lnTo>
                    <a:pt x="316280" y="626554"/>
                  </a:lnTo>
                  <a:lnTo>
                    <a:pt x="323710" y="628053"/>
                  </a:lnTo>
                  <a:lnTo>
                    <a:pt x="331127" y="626554"/>
                  </a:lnTo>
                  <a:lnTo>
                    <a:pt x="337185" y="622477"/>
                  </a:lnTo>
                  <a:lnTo>
                    <a:pt x="341274" y="616432"/>
                  </a:lnTo>
                  <a:lnTo>
                    <a:pt x="342773" y="609015"/>
                  </a:lnTo>
                  <a:close/>
                </a:path>
                <a:path w="648335" h="741679">
                  <a:moveTo>
                    <a:pt x="533438" y="409194"/>
                  </a:moveTo>
                  <a:lnTo>
                    <a:pt x="531939" y="401789"/>
                  </a:lnTo>
                  <a:lnTo>
                    <a:pt x="527850" y="395744"/>
                  </a:lnTo>
                  <a:lnTo>
                    <a:pt x="521792" y="391668"/>
                  </a:lnTo>
                  <a:lnTo>
                    <a:pt x="514375" y="390169"/>
                  </a:lnTo>
                  <a:lnTo>
                    <a:pt x="506945" y="391668"/>
                  </a:lnTo>
                  <a:lnTo>
                    <a:pt x="500888" y="395744"/>
                  </a:lnTo>
                  <a:lnTo>
                    <a:pt x="496798" y="401789"/>
                  </a:lnTo>
                  <a:lnTo>
                    <a:pt x="495300" y="409194"/>
                  </a:lnTo>
                  <a:lnTo>
                    <a:pt x="496798" y="416598"/>
                  </a:lnTo>
                  <a:lnTo>
                    <a:pt x="500888" y="422656"/>
                  </a:lnTo>
                  <a:lnTo>
                    <a:pt x="506945" y="426732"/>
                  </a:lnTo>
                  <a:lnTo>
                    <a:pt x="514375" y="428231"/>
                  </a:lnTo>
                  <a:lnTo>
                    <a:pt x="521792" y="426732"/>
                  </a:lnTo>
                  <a:lnTo>
                    <a:pt x="527850" y="422656"/>
                  </a:lnTo>
                  <a:lnTo>
                    <a:pt x="531939" y="416598"/>
                  </a:lnTo>
                  <a:lnTo>
                    <a:pt x="533438" y="409194"/>
                  </a:lnTo>
                  <a:close/>
                </a:path>
                <a:path w="648335" h="741679">
                  <a:moveTo>
                    <a:pt x="648220" y="402704"/>
                  </a:moveTo>
                  <a:lnTo>
                    <a:pt x="642112" y="355244"/>
                  </a:lnTo>
                  <a:lnTo>
                    <a:pt x="629056" y="309079"/>
                  </a:lnTo>
                  <a:lnTo>
                    <a:pt x="609180" y="265023"/>
                  </a:lnTo>
                  <a:lnTo>
                    <a:pt x="590638" y="236270"/>
                  </a:lnTo>
                  <a:lnTo>
                    <a:pt x="590638" y="418719"/>
                  </a:lnTo>
                  <a:lnTo>
                    <a:pt x="586346" y="466699"/>
                  </a:lnTo>
                  <a:lnTo>
                    <a:pt x="573976" y="511822"/>
                  </a:lnTo>
                  <a:lnTo>
                    <a:pt x="554266" y="553339"/>
                  </a:lnTo>
                  <a:lnTo>
                    <a:pt x="527964" y="590511"/>
                  </a:lnTo>
                  <a:lnTo>
                    <a:pt x="495820" y="622592"/>
                  </a:lnTo>
                  <a:lnTo>
                    <a:pt x="458584" y="648843"/>
                  </a:lnTo>
                  <a:lnTo>
                    <a:pt x="416979" y="668515"/>
                  </a:lnTo>
                  <a:lnTo>
                    <a:pt x="371779" y="680859"/>
                  </a:lnTo>
                  <a:lnTo>
                    <a:pt x="323710" y="685139"/>
                  </a:lnTo>
                  <a:lnTo>
                    <a:pt x="275628" y="680859"/>
                  </a:lnTo>
                  <a:lnTo>
                    <a:pt x="230428" y="668515"/>
                  </a:lnTo>
                  <a:lnTo>
                    <a:pt x="188823" y="648843"/>
                  </a:lnTo>
                  <a:lnTo>
                    <a:pt x="151587" y="622592"/>
                  </a:lnTo>
                  <a:lnTo>
                    <a:pt x="119443" y="590511"/>
                  </a:lnTo>
                  <a:lnTo>
                    <a:pt x="93141" y="553339"/>
                  </a:lnTo>
                  <a:lnTo>
                    <a:pt x="73431" y="511822"/>
                  </a:lnTo>
                  <a:lnTo>
                    <a:pt x="61061" y="466699"/>
                  </a:lnTo>
                  <a:lnTo>
                    <a:pt x="56769" y="418719"/>
                  </a:lnTo>
                  <a:lnTo>
                    <a:pt x="61061" y="370738"/>
                  </a:lnTo>
                  <a:lnTo>
                    <a:pt x="73431" y="325615"/>
                  </a:lnTo>
                  <a:lnTo>
                    <a:pt x="93141" y="284086"/>
                  </a:lnTo>
                  <a:lnTo>
                    <a:pt x="119443" y="246913"/>
                  </a:lnTo>
                  <a:lnTo>
                    <a:pt x="151587" y="214833"/>
                  </a:lnTo>
                  <a:lnTo>
                    <a:pt x="188823" y="188582"/>
                  </a:lnTo>
                  <a:lnTo>
                    <a:pt x="230428" y="168910"/>
                  </a:lnTo>
                  <a:lnTo>
                    <a:pt x="275628" y="156565"/>
                  </a:lnTo>
                  <a:lnTo>
                    <a:pt x="323710" y="152285"/>
                  </a:lnTo>
                  <a:lnTo>
                    <a:pt x="371779" y="156565"/>
                  </a:lnTo>
                  <a:lnTo>
                    <a:pt x="416979" y="168910"/>
                  </a:lnTo>
                  <a:lnTo>
                    <a:pt x="458584" y="188582"/>
                  </a:lnTo>
                  <a:lnTo>
                    <a:pt x="495820" y="214833"/>
                  </a:lnTo>
                  <a:lnTo>
                    <a:pt x="527964" y="246913"/>
                  </a:lnTo>
                  <a:lnTo>
                    <a:pt x="554266" y="284086"/>
                  </a:lnTo>
                  <a:lnTo>
                    <a:pt x="573976" y="325615"/>
                  </a:lnTo>
                  <a:lnTo>
                    <a:pt x="586346" y="370738"/>
                  </a:lnTo>
                  <a:lnTo>
                    <a:pt x="590638" y="418719"/>
                  </a:lnTo>
                  <a:lnTo>
                    <a:pt x="590638" y="236270"/>
                  </a:lnTo>
                  <a:lnTo>
                    <a:pt x="582663" y="223901"/>
                  </a:lnTo>
                  <a:lnTo>
                    <a:pt x="549643" y="186537"/>
                  </a:lnTo>
                  <a:lnTo>
                    <a:pt x="578243" y="157988"/>
                  </a:lnTo>
                  <a:lnTo>
                    <a:pt x="581799" y="152285"/>
                  </a:lnTo>
                  <a:lnTo>
                    <a:pt x="582980" y="150380"/>
                  </a:lnTo>
                  <a:lnTo>
                    <a:pt x="584123" y="148539"/>
                  </a:lnTo>
                  <a:lnTo>
                    <a:pt x="568223" y="111988"/>
                  </a:lnTo>
                  <a:lnTo>
                    <a:pt x="557631" y="109702"/>
                  </a:lnTo>
                  <a:lnTo>
                    <a:pt x="546862" y="111340"/>
                  </a:lnTo>
                  <a:lnTo>
                    <a:pt x="537248" y="117081"/>
                  </a:lnTo>
                  <a:lnTo>
                    <a:pt x="504837" y="150380"/>
                  </a:lnTo>
                  <a:lnTo>
                    <a:pt x="469341" y="129743"/>
                  </a:lnTo>
                  <a:lnTo>
                    <a:pt x="431787" y="113741"/>
                  </a:lnTo>
                  <a:lnTo>
                    <a:pt x="392633" y="102743"/>
                  </a:lnTo>
                  <a:lnTo>
                    <a:pt x="352310" y="97091"/>
                  </a:lnTo>
                  <a:lnTo>
                    <a:pt x="352310" y="57124"/>
                  </a:lnTo>
                  <a:lnTo>
                    <a:pt x="438099" y="57124"/>
                  </a:lnTo>
                  <a:lnTo>
                    <a:pt x="438099" y="0"/>
                  </a:lnTo>
                  <a:lnTo>
                    <a:pt x="209308" y="0"/>
                  </a:lnTo>
                  <a:lnTo>
                    <a:pt x="209308" y="57124"/>
                  </a:lnTo>
                  <a:lnTo>
                    <a:pt x="295109" y="57124"/>
                  </a:lnTo>
                  <a:lnTo>
                    <a:pt x="295109" y="96139"/>
                  </a:lnTo>
                  <a:lnTo>
                    <a:pt x="245770" y="104330"/>
                  </a:lnTo>
                  <a:lnTo>
                    <a:pt x="199237" y="119621"/>
                  </a:lnTo>
                  <a:lnTo>
                    <a:pt x="156095" y="141465"/>
                  </a:lnTo>
                  <a:lnTo>
                    <a:pt x="116954" y="169265"/>
                  </a:lnTo>
                  <a:lnTo>
                    <a:pt x="82423" y="202463"/>
                  </a:lnTo>
                  <a:lnTo>
                    <a:pt x="53098" y="240499"/>
                  </a:lnTo>
                  <a:lnTo>
                    <a:pt x="29591" y="282765"/>
                  </a:lnTo>
                  <a:lnTo>
                    <a:pt x="12509" y="328726"/>
                  </a:lnTo>
                  <a:lnTo>
                    <a:pt x="2438" y="377799"/>
                  </a:lnTo>
                  <a:lnTo>
                    <a:pt x="0" y="427824"/>
                  </a:lnTo>
                  <a:lnTo>
                    <a:pt x="5105" y="476592"/>
                  </a:lnTo>
                  <a:lnTo>
                    <a:pt x="17335" y="523379"/>
                  </a:lnTo>
                  <a:lnTo>
                    <a:pt x="36245" y="567499"/>
                  </a:lnTo>
                  <a:lnTo>
                    <a:pt x="61417" y="608228"/>
                  </a:lnTo>
                  <a:lnTo>
                    <a:pt x="92405" y="644867"/>
                  </a:lnTo>
                  <a:lnTo>
                    <a:pt x="128778" y="676706"/>
                  </a:lnTo>
                  <a:lnTo>
                    <a:pt x="170116" y="703059"/>
                  </a:lnTo>
                  <a:lnTo>
                    <a:pt x="215976" y="723201"/>
                  </a:lnTo>
                  <a:lnTo>
                    <a:pt x="264401" y="736142"/>
                  </a:lnTo>
                  <a:lnTo>
                    <a:pt x="313182" y="741527"/>
                  </a:lnTo>
                  <a:lnTo>
                    <a:pt x="361556" y="739597"/>
                  </a:lnTo>
                  <a:lnTo>
                    <a:pt x="408749" y="730618"/>
                  </a:lnTo>
                  <a:lnTo>
                    <a:pt x="453999" y="714844"/>
                  </a:lnTo>
                  <a:lnTo>
                    <a:pt x="496544" y="692543"/>
                  </a:lnTo>
                  <a:lnTo>
                    <a:pt x="506653" y="685139"/>
                  </a:lnTo>
                  <a:lnTo>
                    <a:pt x="535597" y="663968"/>
                  </a:lnTo>
                  <a:lnTo>
                    <a:pt x="570395" y="629386"/>
                  </a:lnTo>
                  <a:lnTo>
                    <a:pt x="600163" y="589038"/>
                  </a:lnTo>
                  <a:lnTo>
                    <a:pt x="623354" y="544626"/>
                  </a:lnTo>
                  <a:lnTo>
                    <a:pt x="639000" y="498221"/>
                  </a:lnTo>
                  <a:lnTo>
                    <a:pt x="647230" y="450646"/>
                  </a:lnTo>
                  <a:lnTo>
                    <a:pt x="648220" y="402704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73291" y="4520945"/>
              <a:ext cx="68961" cy="6705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79236" y="4567046"/>
              <a:ext cx="717550" cy="224154"/>
            </a:xfrm>
            <a:custGeom>
              <a:avLst/>
              <a:gdLst/>
              <a:ahLst/>
              <a:cxnLst/>
              <a:rect l="l" t="t" r="r" b="b"/>
              <a:pathLst>
                <a:path w="717550" h="224154">
                  <a:moveTo>
                    <a:pt x="592963" y="57911"/>
                  </a:moveTo>
                  <a:lnTo>
                    <a:pt x="584961" y="65458"/>
                  </a:lnTo>
                  <a:lnTo>
                    <a:pt x="575246" y="72564"/>
                  </a:lnTo>
                  <a:lnTo>
                    <a:pt x="564388" y="79361"/>
                  </a:lnTo>
                  <a:lnTo>
                    <a:pt x="552958" y="85978"/>
                  </a:lnTo>
                  <a:lnTo>
                    <a:pt x="588390" y="147192"/>
                  </a:lnTo>
                  <a:lnTo>
                    <a:pt x="634364" y="120776"/>
                  </a:lnTo>
                  <a:lnTo>
                    <a:pt x="592963" y="57911"/>
                  </a:lnTo>
                  <a:close/>
                </a:path>
                <a:path w="717550" h="224154">
                  <a:moveTo>
                    <a:pt x="666623" y="0"/>
                  </a:moveTo>
                  <a:lnTo>
                    <a:pt x="655264" y="10400"/>
                  </a:lnTo>
                  <a:lnTo>
                    <a:pt x="646049" y="19573"/>
                  </a:lnTo>
                  <a:lnTo>
                    <a:pt x="638262" y="27914"/>
                  </a:lnTo>
                  <a:lnTo>
                    <a:pt x="631189" y="35813"/>
                  </a:lnTo>
                  <a:lnTo>
                    <a:pt x="674242" y="92582"/>
                  </a:lnTo>
                  <a:lnTo>
                    <a:pt x="685720" y="82133"/>
                  </a:lnTo>
                  <a:lnTo>
                    <a:pt x="705818" y="62900"/>
                  </a:lnTo>
                  <a:lnTo>
                    <a:pt x="717296" y="52450"/>
                  </a:lnTo>
                  <a:lnTo>
                    <a:pt x="666623" y="0"/>
                  </a:lnTo>
                  <a:close/>
                </a:path>
                <a:path w="717550" h="224154">
                  <a:moveTo>
                    <a:pt x="516382" y="102107"/>
                  </a:moveTo>
                  <a:lnTo>
                    <a:pt x="505116" y="107749"/>
                  </a:lnTo>
                  <a:lnTo>
                    <a:pt x="483252" y="116841"/>
                  </a:lnTo>
                  <a:lnTo>
                    <a:pt x="472059" y="122554"/>
                  </a:lnTo>
                  <a:lnTo>
                    <a:pt x="499745" y="188213"/>
                  </a:lnTo>
                  <a:lnTo>
                    <a:pt x="510295" y="185017"/>
                  </a:lnTo>
                  <a:lnTo>
                    <a:pt x="521287" y="180165"/>
                  </a:lnTo>
                  <a:lnTo>
                    <a:pt x="532588" y="174194"/>
                  </a:lnTo>
                  <a:lnTo>
                    <a:pt x="544067" y="167639"/>
                  </a:lnTo>
                  <a:lnTo>
                    <a:pt x="516382" y="102107"/>
                  </a:lnTo>
                  <a:close/>
                </a:path>
                <a:path w="717550" h="224154">
                  <a:moveTo>
                    <a:pt x="430911" y="130936"/>
                  </a:moveTo>
                  <a:lnTo>
                    <a:pt x="420385" y="133965"/>
                  </a:lnTo>
                  <a:lnTo>
                    <a:pt x="398764" y="142259"/>
                  </a:lnTo>
                  <a:lnTo>
                    <a:pt x="388238" y="145287"/>
                  </a:lnTo>
                  <a:lnTo>
                    <a:pt x="396239" y="212089"/>
                  </a:lnTo>
                  <a:lnTo>
                    <a:pt x="410954" y="211111"/>
                  </a:lnTo>
                  <a:lnTo>
                    <a:pt x="425275" y="209407"/>
                  </a:lnTo>
                  <a:lnTo>
                    <a:pt x="438763" y="206249"/>
                  </a:lnTo>
                  <a:lnTo>
                    <a:pt x="450976" y="200913"/>
                  </a:lnTo>
                  <a:lnTo>
                    <a:pt x="430911" y="130936"/>
                  </a:lnTo>
                  <a:close/>
                </a:path>
                <a:path w="717550" h="224154">
                  <a:moveTo>
                    <a:pt x="297179" y="146811"/>
                  </a:moveTo>
                  <a:lnTo>
                    <a:pt x="295910" y="224027"/>
                  </a:lnTo>
                  <a:lnTo>
                    <a:pt x="309814" y="222912"/>
                  </a:lnTo>
                  <a:lnTo>
                    <a:pt x="335289" y="220063"/>
                  </a:lnTo>
                  <a:lnTo>
                    <a:pt x="349123" y="218947"/>
                  </a:lnTo>
                  <a:lnTo>
                    <a:pt x="343005" y="148717"/>
                  </a:lnTo>
                  <a:lnTo>
                    <a:pt x="319405" y="148717"/>
                  </a:lnTo>
                  <a:lnTo>
                    <a:pt x="307518" y="148478"/>
                  </a:lnTo>
                  <a:lnTo>
                    <a:pt x="297179" y="146811"/>
                  </a:lnTo>
                  <a:close/>
                </a:path>
                <a:path w="717550" h="224154">
                  <a:moveTo>
                    <a:pt x="342773" y="146050"/>
                  </a:moveTo>
                  <a:lnTo>
                    <a:pt x="331577" y="147812"/>
                  </a:lnTo>
                  <a:lnTo>
                    <a:pt x="319405" y="148717"/>
                  </a:lnTo>
                  <a:lnTo>
                    <a:pt x="343005" y="148717"/>
                  </a:lnTo>
                  <a:lnTo>
                    <a:pt x="342773" y="146050"/>
                  </a:lnTo>
                  <a:close/>
                </a:path>
                <a:path w="717550" h="224154">
                  <a:moveTo>
                    <a:pt x="35940" y="83311"/>
                  </a:moveTo>
                  <a:lnTo>
                    <a:pt x="0" y="144779"/>
                  </a:lnTo>
                  <a:lnTo>
                    <a:pt x="13336" y="149447"/>
                  </a:lnTo>
                  <a:lnTo>
                    <a:pt x="26209" y="155828"/>
                  </a:lnTo>
                  <a:lnTo>
                    <a:pt x="38772" y="163353"/>
                  </a:lnTo>
                  <a:lnTo>
                    <a:pt x="51180" y="171450"/>
                  </a:lnTo>
                  <a:lnTo>
                    <a:pt x="82676" y="102234"/>
                  </a:lnTo>
                  <a:lnTo>
                    <a:pt x="70266" y="97920"/>
                  </a:lnTo>
                  <a:lnTo>
                    <a:pt x="48351" y="87626"/>
                  </a:lnTo>
                  <a:lnTo>
                    <a:pt x="35940" y="83311"/>
                  </a:lnTo>
                  <a:close/>
                </a:path>
                <a:path w="717550" h="224154">
                  <a:moveTo>
                    <a:pt x="207899" y="142239"/>
                  </a:moveTo>
                  <a:lnTo>
                    <a:pt x="194437" y="216280"/>
                  </a:lnTo>
                  <a:lnTo>
                    <a:pt x="208922" y="216330"/>
                  </a:lnTo>
                  <a:lnTo>
                    <a:pt x="222503" y="217344"/>
                  </a:lnTo>
                  <a:lnTo>
                    <a:pt x="234942" y="218049"/>
                  </a:lnTo>
                  <a:lnTo>
                    <a:pt x="245999" y="217169"/>
                  </a:lnTo>
                  <a:lnTo>
                    <a:pt x="251713" y="147573"/>
                  </a:lnTo>
                  <a:lnTo>
                    <a:pt x="241474" y="145811"/>
                  </a:lnTo>
                  <a:lnTo>
                    <a:pt x="218138" y="144002"/>
                  </a:lnTo>
                  <a:lnTo>
                    <a:pt x="207899" y="142239"/>
                  </a:lnTo>
                  <a:close/>
                </a:path>
                <a:path w="717550" h="224154">
                  <a:moveTo>
                    <a:pt x="123316" y="119633"/>
                  </a:moveTo>
                  <a:lnTo>
                    <a:pt x="97916" y="190372"/>
                  </a:lnTo>
                  <a:lnTo>
                    <a:pt x="146176" y="203326"/>
                  </a:lnTo>
                  <a:lnTo>
                    <a:pt x="165608" y="130936"/>
                  </a:lnTo>
                  <a:lnTo>
                    <a:pt x="123316" y="119633"/>
                  </a:lnTo>
                  <a:close/>
                </a:path>
              </a:pathLst>
            </a:custGeom>
            <a:solidFill>
              <a:srgbClr val="C28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8403" y="4610226"/>
              <a:ext cx="65405" cy="7226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277144" y="3590644"/>
              <a:ext cx="1198245" cy="1070610"/>
            </a:xfrm>
            <a:custGeom>
              <a:avLst/>
              <a:gdLst/>
              <a:ahLst/>
              <a:cxnLst/>
              <a:rect l="l" t="t" r="r" b="b"/>
              <a:pathLst>
                <a:path w="1198245" h="1070610">
                  <a:moveTo>
                    <a:pt x="618079" y="0"/>
                  </a:moveTo>
                  <a:lnTo>
                    <a:pt x="571235" y="780"/>
                  </a:lnTo>
                  <a:lnTo>
                    <a:pt x="524629" y="5228"/>
                  </a:lnTo>
                  <a:lnTo>
                    <a:pt x="478488" y="13312"/>
                  </a:lnTo>
                  <a:lnTo>
                    <a:pt x="433039" y="25002"/>
                  </a:lnTo>
                  <a:lnTo>
                    <a:pt x="388510" y="40266"/>
                  </a:lnTo>
                  <a:lnTo>
                    <a:pt x="345127" y="59074"/>
                  </a:lnTo>
                  <a:lnTo>
                    <a:pt x="303117" y="81395"/>
                  </a:lnTo>
                  <a:lnTo>
                    <a:pt x="262709" y="107199"/>
                  </a:lnTo>
                  <a:lnTo>
                    <a:pt x="224128" y="136455"/>
                  </a:lnTo>
                  <a:lnTo>
                    <a:pt x="187602" y="169133"/>
                  </a:lnTo>
                  <a:lnTo>
                    <a:pt x="153359" y="205200"/>
                  </a:lnTo>
                  <a:lnTo>
                    <a:pt x="121625" y="244628"/>
                  </a:lnTo>
                  <a:lnTo>
                    <a:pt x="93707" y="284084"/>
                  </a:lnTo>
                  <a:lnTo>
                    <a:pt x="69482" y="325006"/>
                  </a:lnTo>
                  <a:lnTo>
                    <a:pt x="48921" y="367183"/>
                  </a:lnTo>
                  <a:lnTo>
                    <a:pt x="31993" y="410401"/>
                  </a:lnTo>
                  <a:lnTo>
                    <a:pt x="18668" y="454448"/>
                  </a:lnTo>
                  <a:lnTo>
                    <a:pt x="8914" y="499112"/>
                  </a:lnTo>
                  <a:lnTo>
                    <a:pt x="2701" y="544182"/>
                  </a:lnTo>
                  <a:lnTo>
                    <a:pt x="0" y="589444"/>
                  </a:lnTo>
                  <a:lnTo>
                    <a:pt x="778" y="634687"/>
                  </a:lnTo>
                  <a:lnTo>
                    <a:pt x="5007" y="679698"/>
                  </a:lnTo>
                  <a:lnTo>
                    <a:pt x="12655" y="724266"/>
                  </a:lnTo>
                  <a:lnTo>
                    <a:pt x="23693" y="768177"/>
                  </a:lnTo>
                  <a:lnTo>
                    <a:pt x="38088" y="811220"/>
                  </a:lnTo>
                  <a:lnTo>
                    <a:pt x="55812" y="853182"/>
                  </a:lnTo>
                  <a:lnTo>
                    <a:pt x="76834" y="893852"/>
                  </a:lnTo>
                  <a:lnTo>
                    <a:pt x="101122" y="933017"/>
                  </a:lnTo>
                  <a:lnTo>
                    <a:pt x="128647" y="970464"/>
                  </a:lnTo>
                  <a:lnTo>
                    <a:pt x="159378" y="1005983"/>
                  </a:lnTo>
                  <a:lnTo>
                    <a:pt x="193285" y="1039359"/>
                  </a:lnTo>
                  <a:lnTo>
                    <a:pt x="230337" y="1070382"/>
                  </a:lnTo>
                  <a:lnTo>
                    <a:pt x="272374" y="1010438"/>
                  </a:lnTo>
                  <a:lnTo>
                    <a:pt x="236677" y="979735"/>
                  </a:lnTo>
                  <a:lnTo>
                    <a:pt x="204449" y="946704"/>
                  </a:lnTo>
                  <a:lnTo>
                    <a:pt x="175716" y="911572"/>
                  </a:lnTo>
                  <a:lnTo>
                    <a:pt x="150503" y="874566"/>
                  </a:lnTo>
                  <a:lnTo>
                    <a:pt x="128836" y="835912"/>
                  </a:lnTo>
                  <a:lnTo>
                    <a:pt x="110740" y="795836"/>
                  </a:lnTo>
                  <a:lnTo>
                    <a:pt x="96243" y="754566"/>
                  </a:lnTo>
                  <a:lnTo>
                    <a:pt x="85369" y="712328"/>
                  </a:lnTo>
                  <a:lnTo>
                    <a:pt x="78143" y="669348"/>
                  </a:lnTo>
                  <a:lnTo>
                    <a:pt x="74593" y="625853"/>
                  </a:lnTo>
                  <a:lnTo>
                    <a:pt x="74743" y="582069"/>
                  </a:lnTo>
                  <a:lnTo>
                    <a:pt x="78619" y="538224"/>
                  </a:lnTo>
                  <a:lnTo>
                    <a:pt x="86247" y="494543"/>
                  </a:lnTo>
                  <a:lnTo>
                    <a:pt x="97653" y="451253"/>
                  </a:lnTo>
                  <a:lnTo>
                    <a:pt x="112862" y="408581"/>
                  </a:lnTo>
                  <a:lnTo>
                    <a:pt x="131901" y="366754"/>
                  </a:lnTo>
                  <a:lnTo>
                    <a:pt x="154795" y="325997"/>
                  </a:lnTo>
                  <a:lnTo>
                    <a:pt x="181569" y="286538"/>
                  </a:lnTo>
                  <a:lnTo>
                    <a:pt x="214270" y="245851"/>
                  </a:lnTo>
                  <a:lnTo>
                    <a:pt x="250486" y="209288"/>
                  </a:lnTo>
                  <a:lnTo>
                    <a:pt x="289971" y="176937"/>
                  </a:lnTo>
                  <a:lnTo>
                    <a:pt x="332477" y="148886"/>
                  </a:lnTo>
                  <a:lnTo>
                    <a:pt x="377757" y="125222"/>
                  </a:lnTo>
                  <a:lnTo>
                    <a:pt x="425564" y="106033"/>
                  </a:lnTo>
                  <a:lnTo>
                    <a:pt x="475651" y="91408"/>
                  </a:lnTo>
                  <a:lnTo>
                    <a:pt x="527771" y="81433"/>
                  </a:lnTo>
                  <a:lnTo>
                    <a:pt x="578608" y="75898"/>
                  </a:lnTo>
                  <a:lnTo>
                    <a:pt x="629454" y="75758"/>
                  </a:lnTo>
                  <a:lnTo>
                    <a:pt x="679973" y="80844"/>
                  </a:lnTo>
                  <a:lnTo>
                    <a:pt x="729828" y="90990"/>
                  </a:lnTo>
                  <a:lnTo>
                    <a:pt x="778683" y="106029"/>
                  </a:lnTo>
                  <a:lnTo>
                    <a:pt x="826201" y="125796"/>
                  </a:lnTo>
                  <a:lnTo>
                    <a:pt x="872047" y="150122"/>
                  </a:lnTo>
                  <a:lnTo>
                    <a:pt x="915883" y="178842"/>
                  </a:lnTo>
                  <a:lnTo>
                    <a:pt x="952840" y="208982"/>
                  </a:lnTo>
                  <a:lnTo>
                    <a:pt x="986343" y="241780"/>
                  </a:lnTo>
                  <a:lnTo>
                    <a:pt x="1016357" y="276974"/>
                  </a:lnTo>
                  <a:lnTo>
                    <a:pt x="1042845" y="314300"/>
                  </a:lnTo>
                  <a:lnTo>
                    <a:pt x="1065771" y="353496"/>
                  </a:lnTo>
                  <a:lnTo>
                    <a:pt x="1085099" y="394300"/>
                  </a:lnTo>
                  <a:lnTo>
                    <a:pt x="1100792" y="436448"/>
                  </a:lnTo>
                  <a:lnTo>
                    <a:pt x="1112815" y="479678"/>
                  </a:lnTo>
                  <a:lnTo>
                    <a:pt x="1121131" y="523726"/>
                  </a:lnTo>
                  <a:lnTo>
                    <a:pt x="1125704" y="568331"/>
                  </a:lnTo>
                  <a:lnTo>
                    <a:pt x="1126498" y="613230"/>
                  </a:lnTo>
                  <a:lnTo>
                    <a:pt x="1123476" y="658159"/>
                  </a:lnTo>
                  <a:lnTo>
                    <a:pt x="1116603" y="702856"/>
                  </a:lnTo>
                  <a:lnTo>
                    <a:pt x="1105842" y="747058"/>
                  </a:lnTo>
                  <a:lnTo>
                    <a:pt x="1091158" y="790503"/>
                  </a:lnTo>
                  <a:lnTo>
                    <a:pt x="1072513" y="832927"/>
                  </a:lnTo>
                  <a:lnTo>
                    <a:pt x="1049872" y="874068"/>
                  </a:lnTo>
                  <a:lnTo>
                    <a:pt x="1023198" y="913664"/>
                  </a:lnTo>
                  <a:lnTo>
                    <a:pt x="1081491" y="961670"/>
                  </a:lnTo>
                  <a:lnTo>
                    <a:pt x="1108742" y="921053"/>
                  </a:lnTo>
                  <a:lnTo>
                    <a:pt x="1132298" y="878977"/>
                  </a:lnTo>
                  <a:lnTo>
                    <a:pt x="1152188" y="835657"/>
                  </a:lnTo>
                  <a:lnTo>
                    <a:pt x="1168442" y="791311"/>
                  </a:lnTo>
                  <a:lnTo>
                    <a:pt x="1181089" y="746155"/>
                  </a:lnTo>
                  <a:lnTo>
                    <a:pt x="1190157" y="700405"/>
                  </a:lnTo>
                  <a:lnTo>
                    <a:pt x="1195677" y="654279"/>
                  </a:lnTo>
                  <a:lnTo>
                    <a:pt x="1197677" y="607992"/>
                  </a:lnTo>
                  <a:lnTo>
                    <a:pt x="1196186" y="561762"/>
                  </a:lnTo>
                  <a:lnTo>
                    <a:pt x="1191235" y="515805"/>
                  </a:lnTo>
                  <a:lnTo>
                    <a:pt x="1182851" y="470337"/>
                  </a:lnTo>
                  <a:lnTo>
                    <a:pt x="1171065" y="425575"/>
                  </a:lnTo>
                  <a:lnTo>
                    <a:pt x="1155906" y="381737"/>
                  </a:lnTo>
                  <a:lnTo>
                    <a:pt x="1137403" y="339037"/>
                  </a:lnTo>
                  <a:lnTo>
                    <a:pt x="1115584" y="297694"/>
                  </a:lnTo>
                  <a:lnTo>
                    <a:pt x="1090480" y="257923"/>
                  </a:lnTo>
                  <a:lnTo>
                    <a:pt x="1062120" y="219942"/>
                  </a:lnTo>
                  <a:lnTo>
                    <a:pt x="1030532" y="183966"/>
                  </a:lnTo>
                  <a:lnTo>
                    <a:pt x="995747" y="150212"/>
                  </a:lnTo>
                  <a:lnTo>
                    <a:pt x="957793" y="118898"/>
                  </a:lnTo>
                  <a:lnTo>
                    <a:pt x="912144" y="85920"/>
                  </a:lnTo>
                  <a:lnTo>
                    <a:pt x="863114" y="58716"/>
                  </a:lnTo>
                  <a:lnTo>
                    <a:pt x="811417" y="36870"/>
                  </a:lnTo>
                  <a:lnTo>
                    <a:pt x="757768" y="19965"/>
                  </a:lnTo>
                  <a:lnTo>
                    <a:pt x="711573" y="9561"/>
                  </a:lnTo>
                  <a:lnTo>
                    <a:pt x="664934" y="2916"/>
                  </a:lnTo>
                  <a:lnTo>
                    <a:pt x="618079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91911" y="3697223"/>
              <a:ext cx="981710" cy="981710"/>
            </a:xfrm>
            <a:custGeom>
              <a:avLst/>
              <a:gdLst/>
              <a:ahLst/>
              <a:cxnLst/>
              <a:rect l="l" t="t" r="r" b="b"/>
              <a:pathLst>
                <a:path w="981710" h="981710">
                  <a:moveTo>
                    <a:pt x="0" y="490727"/>
                  </a:moveTo>
                  <a:lnTo>
                    <a:pt x="2246" y="443468"/>
                  </a:lnTo>
                  <a:lnTo>
                    <a:pt x="8848" y="397479"/>
                  </a:lnTo>
                  <a:lnTo>
                    <a:pt x="19601" y="352966"/>
                  </a:lnTo>
                  <a:lnTo>
                    <a:pt x="34297" y="310136"/>
                  </a:lnTo>
                  <a:lnTo>
                    <a:pt x="52733" y="269194"/>
                  </a:lnTo>
                  <a:lnTo>
                    <a:pt x="74702" y="230345"/>
                  </a:lnTo>
                  <a:lnTo>
                    <a:pt x="99998" y="193795"/>
                  </a:lnTo>
                  <a:lnTo>
                    <a:pt x="128416" y="159751"/>
                  </a:lnTo>
                  <a:lnTo>
                    <a:pt x="159751" y="128416"/>
                  </a:lnTo>
                  <a:lnTo>
                    <a:pt x="193795" y="99998"/>
                  </a:lnTo>
                  <a:lnTo>
                    <a:pt x="230345" y="74702"/>
                  </a:lnTo>
                  <a:lnTo>
                    <a:pt x="269194" y="52733"/>
                  </a:lnTo>
                  <a:lnTo>
                    <a:pt x="310136" y="34297"/>
                  </a:lnTo>
                  <a:lnTo>
                    <a:pt x="352966" y="19601"/>
                  </a:lnTo>
                  <a:lnTo>
                    <a:pt x="397479" y="8848"/>
                  </a:lnTo>
                  <a:lnTo>
                    <a:pt x="443468" y="2246"/>
                  </a:lnTo>
                  <a:lnTo>
                    <a:pt x="490727" y="0"/>
                  </a:lnTo>
                  <a:lnTo>
                    <a:pt x="537987" y="2246"/>
                  </a:lnTo>
                  <a:lnTo>
                    <a:pt x="583976" y="8848"/>
                  </a:lnTo>
                  <a:lnTo>
                    <a:pt x="628489" y="19601"/>
                  </a:lnTo>
                  <a:lnTo>
                    <a:pt x="671319" y="34297"/>
                  </a:lnTo>
                  <a:lnTo>
                    <a:pt x="712261" y="52733"/>
                  </a:lnTo>
                  <a:lnTo>
                    <a:pt x="751110" y="74702"/>
                  </a:lnTo>
                  <a:lnTo>
                    <a:pt x="787660" y="99998"/>
                  </a:lnTo>
                  <a:lnTo>
                    <a:pt x="821704" y="128416"/>
                  </a:lnTo>
                  <a:lnTo>
                    <a:pt x="853039" y="159751"/>
                  </a:lnTo>
                  <a:lnTo>
                    <a:pt x="881457" y="193795"/>
                  </a:lnTo>
                  <a:lnTo>
                    <a:pt x="906753" y="230345"/>
                  </a:lnTo>
                  <a:lnTo>
                    <a:pt x="928722" y="269194"/>
                  </a:lnTo>
                  <a:lnTo>
                    <a:pt x="947158" y="310136"/>
                  </a:lnTo>
                  <a:lnTo>
                    <a:pt x="961854" y="352966"/>
                  </a:lnTo>
                  <a:lnTo>
                    <a:pt x="972607" y="397479"/>
                  </a:lnTo>
                  <a:lnTo>
                    <a:pt x="979209" y="443468"/>
                  </a:lnTo>
                  <a:lnTo>
                    <a:pt x="981455" y="490727"/>
                  </a:lnTo>
                  <a:lnTo>
                    <a:pt x="979209" y="537987"/>
                  </a:lnTo>
                  <a:lnTo>
                    <a:pt x="972607" y="583976"/>
                  </a:lnTo>
                  <a:lnTo>
                    <a:pt x="961854" y="628489"/>
                  </a:lnTo>
                  <a:lnTo>
                    <a:pt x="947158" y="671319"/>
                  </a:lnTo>
                  <a:lnTo>
                    <a:pt x="928722" y="712261"/>
                  </a:lnTo>
                  <a:lnTo>
                    <a:pt x="906753" y="751110"/>
                  </a:lnTo>
                  <a:lnTo>
                    <a:pt x="881457" y="787660"/>
                  </a:lnTo>
                  <a:lnTo>
                    <a:pt x="853039" y="821704"/>
                  </a:lnTo>
                  <a:lnTo>
                    <a:pt x="821704" y="853039"/>
                  </a:lnTo>
                  <a:lnTo>
                    <a:pt x="787660" y="881457"/>
                  </a:lnTo>
                  <a:lnTo>
                    <a:pt x="751110" y="906753"/>
                  </a:lnTo>
                  <a:lnTo>
                    <a:pt x="712261" y="928722"/>
                  </a:lnTo>
                  <a:lnTo>
                    <a:pt x="671319" y="947158"/>
                  </a:lnTo>
                  <a:lnTo>
                    <a:pt x="628489" y="961854"/>
                  </a:lnTo>
                  <a:lnTo>
                    <a:pt x="583976" y="972607"/>
                  </a:lnTo>
                  <a:lnTo>
                    <a:pt x="537987" y="979209"/>
                  </a:lnTo>
                  <a:lnTo>
                    <a:pt x="490727" y="981456"/>
                  </a:lnTo>
                  <a:lnTo>
                    <a:pt x="443468" y="979209"/>
                  </a:lnTo>
                  <a:lnTo>
                    <a:pt x="397479" y="972607"/>
                  </a:lnTo>
                  <a:lnTo>
                    <a:pt x="352966" y="961854"/>
                  </a:lnTo>
                  <a:lnTo>
                    <a:pt x="310136" y="947158"/>
                  </a:lnTo>
                  <a:lnTo>
                    <a:pt x="269194" y="928722"/>
                  </a:lnTo>
                  <a:lnTo>
                    <a:pt x="230345" y="906753"/>
                  </a:lnTo>
                  <a:lnTo>
                    <a:pt x="193795" y="881457"/>
                  </a:lnTo>
                  <a:lnTo>
                    <a:pt x="159751" y="853039"/>
                  </a:lnTo>
                  <a:lnTo>
                    <a:pt x="128416" y="821704"/>
                  </a:lnTo>
                  <a:lnTo>
                    <a:pt x="99998" y="787660"/>
                  </a:lnTo>
                  <a:lnTo>
                    <a:pt x="74702" y="751110"/>
                  </a:lnTo>
                  <a:lnTo>
                    <a:pt x="52733" y="712261"/>
                  </a:lnTo>
                  <a:lnTo>
                    <a:pt x="34297" y="671319"/>
                  </a:lnTo>
                  <a:lnTo>
                    <a:pt x="19601" y="628489"/>
                  </a:lnTo>
                  <a:lnTo>
                    <a:pt x="8848" y="583976"/>
                  </a:lnTo>
                  <a:lnTo>
                    <a:pt x="2246" y="537987"/>
                  </a:lnTo>
                  <a:lnTo>
                    <a:pt x="0" y="490727"/>
                  </a:lnTo>
                  <a:close/>
                </a:path>
              </a:pathLst>
            </a:custGeom>
            <a:ln w="12192">
              <a:solidFill>
                <a:srgbClr val="1780C3"/>
              </a:solidFill>
              <a:prstDash val="sys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711442" y="393204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65" dirty="0">
                <a:solidFill>
                  <a:srgbClr val="FF9933"/>
                </a:solidFill>
                <a:latin typeface="Calibri"/>
                <a:cs typeface="Calibri"/>
              </a:rPr>
              <a:t>3451</a:t>
            </a:r>
            <a:r>
              <a:rPr sz="1800" b="1" spc="-50" dirty="0">
                <a:solidFill>
                  <a:srgbClr val="FF9933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06780" y="2327122"/>
            <a:ext cx="7228840" cy="477520"/>
            <a:chOff x="906780" y="2327122"/>
            <a:chExt cx="7228840" cy="47752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780" y="2334729"/>
              <a:ext cx="7228332" cy="4130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040" y="2327122"/>
              <a:ext cx="2662428" cy="477037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66216" y="2374392"/>
              <a:ext cx="7114540" cy="300355"/>
            </a:xfrm>
            <a:custGeom>
              <a:avLst/>
              <a:gdLst/>
              <a:ahLst/>
              <a:cxnLst/>
              <a:rect l="l" t="t" r="r" b="b"/>
              <a:pathLst>
                <a:path w="7114540" h="300355">
                  <a:moveTo>
                    <a:pt x="711403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7114032" y="300227"/>
                  </a:lnTo>
                  <a:lnTo>
                    <a:pt x="7114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66216" y="2374392"/>
            <a:ext cx="7114540" cy="3003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78765">
              <a:lnSpc>
                <a:spcPct val="100000"/>
              </a:lnSpc>
              <a:spcBef>
                <a:spcPts val="290"/>
              </a:spcBef>
            </a:pP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350" spc="-6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350" spc="-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r>
              <a:rPr sz="1350" spc="-6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dirty="0">
                <a:solidFill>
                  <a:srgbClr val="D9D9D9"/>
                </a:solidFill>
                <a:latin typeface="Consolas"/>
                <a:cs typeface="Consolas"/>
              </a:rPr>
              <a:t>sleep</a:t>
            </a:r>
            <a:r>
              <a:rPr sz="1350" spc="-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350" spc="-50" dirty="0">
                <a:solidFill>
                  <a:srgbClr val="D9D9D9"/>
                </a:solidFill>
                <a:latin typeface="Consolas"/>
                <a:cs typeface="Consolas"/>
              </a:rPr>
              <a:t>5</a:t>
            </a:r>
            <a:endParaRPr sz="135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90421" y="2390645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08051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05"/>
              </a:spcBef>
            </a:pPr>
            <a:r>
              <a:rPr dirty="0"/>
              <a:t>Exec</a:t>
            </a:r>
            <a:r>
              <a:rPr spc="-90" dirty="0"/>
              <a:t> </a:t>
            </a:r>
            <a:r>
              <a:rPr dirty="0"/>
              <a:t>–</a:t>
            </a:r>
            <a:r>
              <a:rPr spc="-75" dirty="0"/>
              <a:t> </a:t>
            </a:r>
            <a:r>
              <a:rPr spc="-10" dirty="0"/>
              <a:t>execute</a:t>
            </a:r>
            <a:r>
              <a:rPr spc="-85" dirty="0"/>
              <a:t> </a:t>
            </a:r>
            <a:r>
              <a:rPr dirty="0"/>
              <a:t>a</a:t>
            </a:r>
            <a:r>
              <a:rPr spc="-75" dirty="0"/>
              <a:t> </a:t>
            </a:r>
            <a:r>
              <a:rPr spc="-10" dirty="0"/>
              <a:t>command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082039" y="1336535"/>
            <a:ext cx="3438525" cy="488315"/>
            <a:chOff x="1082039" y="1336535"/>
            <a:chExt cx="3438525" cy="48831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039" y="1345691"/>
              <a:ext cx="3438144" cy="4526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3395" y="1336535"/>
              <a:ext cx="1508760" cy="4876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41475" y="1385315"/>
              <a:ext cx="3324225" cy="340360"/>
            </a:xfrm>
            <a:custGeom>
              <a:avLst/>
              <a:gdLst/>
              <a:ahLst/>
              <a:cxnLst/>
              <a:rect l="l" t="t" r="r" b="b"/>
              <a:pathLst>
                <a:path w="3324225" h="340360">
                  <a:moveTo>
                    <a:pt x="332384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323844" y="339851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16811" y="1407413"/>
            <a:ext cx="1205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ps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-50" dirty="0">
                <a:solidFill>
                  <a:srgbClr val="D9D9D9"/>
                </a:solidFill>
                <a:latin typeface="Consolas"/>
                <a:cs typeface="Consolas"/>
              </a:rPr>
              <a:t>a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82039" y="2784335"/>
            <a:ext cx="5763895" cy="488315"/>
            <a:chOff x="1082039" y="2784335"/>
            <a:chExt cx="5763895" cy="48831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2039" y="2793441"/>
              <a:ext cx="5763768" cy="4206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3395" y="2784335"/>
              <a:ext cx="5053584" cy="4876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41475" y="2833115"/>
              <a:ext cx="5649595" cy="307975"/>
            </a:xfrm>
            <a:custGeom>
              <a:avLst/>
              <a:gdLst/>
              <a:ahLst/>
              <a:cxnLst/>
              <a:rect l="l" t="t" r="r" b="b"/>
              <a:pathLst>
                <a:path w="5649595" h="307975">
                  <a:moveTo>
                    <a:pt x="564946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49468" y="307848"/>
                  </a:lnTo>
                  <a:lnTo>
                    <a:pt x="564946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135380" y="2833116"/>
            <a:ext cx="5655945" cy="3175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exec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distracted_mcclintock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cat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/etc/hosts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35380" y="1395473"/>
            <a:ext cx="10883265" cy="840740"/>
            <a:chOff x="1135380" y="1395473"/>
            <a:chExt cx="10883265" cy="840740"/>
          </a:xfrm>
        </p:grpSpPr>
        <p:sp>
          <p:nvSpPr>
            <p:cNvPr id="28" name="object 28"/>
            <p:cNvSpPr/>
            <p:nvPr/>
          </p:nvSpPr>
          <p:spPr>
            <a:xfrm>
              <a:off x="1185493" y="1395473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41476" y="1726692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19">
                  <a:moveTo>
                    <a:pt x="10870692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0870692" y="502920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41476" y="1726692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19">
                  <a:moveTo>
                    <a:pt x="0" y="502920"/>
                  </a:moveTo>
                  <a:lnTo>
                    <a:pt x="10870692" y="502920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220216" y="1750821"/>
            <a:ext cx="114681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CONTAINER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ID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538d037f94a7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90493" y="1750821"/>
            <a:ext cx="587375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ubuntu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32591" y="1750821"/>
            <a:ext cx="105537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"sleep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100“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49252" y="1750821"/>
            <a:ext cx="1241425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CREATED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6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seconds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ago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20746" y="1750821"/>
            <a:ext cx="114808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STATUS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Up</a:t>
            </a:r>
            <a:r>
              <a:rPr sz="13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4</a:t>
            </a:r>
            <a:r>
              <a:rPr sz="1300" spc="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seconds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547075" y="1750821"/>
            <a:ext cx="1996439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NAMES</a:t>
            </a:r>
            <a:endParaRPr sz="1300">
              <a:latin typeface="Consolas"/>
              <a:cs typeface="Consolas"/>
            </a:endParaRPr>
          </a:p>
          <a:p>
            <a:pPr marL="20320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distracted_mcclintock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135380" y="2849369"/>
            <a:ext cx="10883265" cy="1840230"/>
            <a:chOff x="1135380" y="2849369"/>
            <a:chExt cx="10883265" cy="1840230"/>
          </a:xfrm>
        </p:grpSpPr>
        <p:sp>
          <p:nvSpPr>
            <p:cNvPr id="38" name="object 38"/>
            <p:cNvSpPr/>
            <p:nvPr/>
          </p:nvSpPr>
          <p:spPr>
            <a:xfrm>
              <a:off x="1185493" y="284936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41476" y="3156203"/>
              <a:ext cx="10871200" cy="1527175"/>
            </a:xfrm>
            <a:custGeom>
              <a:avLst/>
              <a:gdLst/>
              <a:ahLst/>
              <a:cxnLst/>
              <a:rect l="l" t="t" r="r" b="b"/>
              <a:pathLst>
                <a:path w="10871200" h="1527175">
                  <a:moveTo>
                    <a:pt x="10870692" y="0"/>
                  </a:moveTo>
                  <a:lnTo>
                    <a:pt x="0" y="0"/>
                  </a:lnTo>
                  <a:lnTo>
                    <a:pt x="0" y="1527048"/>
                  </a:lnTo>
                  <a:lnTo>
                    <a:pt x="10870692" y="152704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41476" y="3156203"/>
              <a:ext cx="10871200" cy="1527175"/>
            </a:xfrm>
            <a:custGeom>
              <a:avLst/>
              <a:gdLst/>
              <a:ahLst/>
              <a:cxnLst/>
              <a:rect l="l" t="t" r="r" b="b"/>
              <a:pathLst>
                <a:path w="10871200" h="1527175">
                  <a:moveTo>
                    <a:pt x="0" y="1527048"/>
                  </a:moveTo>
                  <a:lnTo>
                    <a:pt x="10870692" y="152704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527048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232916" y="3180333"/>
            <a:ext cx="4131310" cy="14478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1496695" algn="l"/>
              </a:tabLst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127.0.0.1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localhost</a:t>
            </a:r>
            <a:endParaRPr sz="1300">
              <a:latin typeface="Consolas"/>
              <a:cs typeface="Consolas"/>
            </a:endParaRPr>
          </a:p>
          <a:p>
            <a:pPr marR="5080">
              <a:lnSpc>
                <a:spcPct val="102299"/>
              </a:lnSpc>
              <a:tabLst>
                <a:tab pos="747395" algn="l"/>
              </a:tabLst>
            </a:pP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::1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	localhost</a:t>
            </a:r>
            <a:r>
              <a:rPr sz="1300" spc="2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ip6-localhost</a:t>
            </a:r>
            <a:r>
              <a:rPr sz="1300" spc="2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ip6-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loopback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fe00::0</a:t>
            </a:r>
            <a:r>
              <a:rPr sz="1300" spc="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ip6-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localnet</a:t>
            </a:r>
            <a:endParaRPr sz="1300">
              <a:latin typeface="Consolas"/>
              <a:cs typeface="Consolas"/>
            </a:endParaRPr>
          </a:p>
          <a:p>
            <a:pPr marR="1971675">
              <a:lnSpc>
                <a:spcPct val="102299"/>
              </a:lnSpc>
              <a:spcBef>
                <a:spcPts val="1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ff00::0</a:t>
            </a:r>
            <a:r>
              <a:rPr sz="1300" spc="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ip6-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mcastprefix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ff02::1</a:t>
            </a:r>
            <a:r>
              <a:rPr sz="1300" spc="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ip6-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allnodes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ff02::2</a:t>
            </a:r>
            <a:r>
              <a:rPr sz="1300" spc="2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ip6-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allrouters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tabLst>
                <a:tab pos="1496695" algn="l"/>
              </a:tabLst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172.18.0.2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	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538d037f94a7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Run</a:t>
            </a:r>
            <a:r>
              <a:rPr spc="-65" dirty="0"/>
              <a:t> </a:t>
            </a:r>
            <a:r>
              <a:rPr dirty="0"/>
              <a:t>–</a:t>
            </a:r>
            <a:r>
              <a:rPr spc="-45" dirty="0"/>
              <a:t> </a:t>
            </a:r>
            <a:r>
              <a:rPr dirty="0"/>
              <a:t>attach</a:t>
            </a:r>
            <a:r>
              <a:rPr spc="-4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detach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7760" y="2938259"/>
            <a:ext cx="4691380" cy="488315"/>
            <a:chOff x="1127760" y="2938259"/>
            <a:chExt cx="4691380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760" y="2945841"/>
              <a:ext cx="4690872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6652" y="2938259"/>
              <a:ext cx="3971544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87196" y="2985515"/>
              <a:ext cx="4577080" cy="287020"/>
            </a:xfrm>
            <a:custGeom>
              <a:avLst/>
              <a:gdLst/>
              <a:ahLst/>
              <a:cxnLst/>
              <a:rect l="l" t="t" r="r" b="b"/>
              <a:pathLst>
                <a:path w="4577080" h="287020">
                  <a:moveTo>
                    <a:pt x="0" y="286512"/>
                  </a:moveTo>
                  <a:lnTo>
                    <a:pt x="4576572" y="286512"/>
                  </a:lnTo>
                  <a:lnTo>
                    <a:pt x="4576572" y="0"/>
                  </a:lnTo>
                  <a:lnTo>
                    <a:pt x="0" y="0"/>
                  </a:lnTo>
                  <a:lnTo>
                    <a:pt x="0" y="286512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56585" y="3067720"/>
            <a:ext cx="1974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–d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27760" y="4768583"/>
            <a:ext cx="3918585" cy="488315"/>
            <a:chOff x="1127760" y="4768583"/>
            <a:chExt cx="3918585" cy="4883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760" y="4776165"/>
              <a:ext cx="3918204" cy="4206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6652" y="4768583"/>
              <a:ext cx="2199132" cy="48769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87196" y="4815840"/>
              <a:ext cx="3804285" cy="307975"/>
            </a:xfrm>
            <a:custGeom>
              <a:avLst/>
              <a:gdLst/>
              <a:ahLst/>
              <a:cxnLst/>
              <a:rect l="l" t="t" r="r" b="b"/>
              <a:pathLst>
                <a:path w="3804285" h="307975">
                  <a:moveTo>
                    <a:pt x="38039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3803904" y="307848"/>
                  </a:lnTo>
                  <a:lnTo>
                    <a:pt x="380390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082039" y="1336535"/>
            <a:ext cx="10936605" cy="1104265"/>
            <a:chOff x="1082039" y="1336535"/>
            <a:chExt cx="10936605" cy="110426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039" y="1345641"/>
              <a:ext cx="4309872" cy="420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0931" y="1336535"/>
              <a:ext cx="3675888" cy="4876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41475" y="1385315"/>
              <a:ext cx="4196080" cy="307975"/>
            </a:xfrm>
            <a:custGeom>
              <a:avLst/>
              <a:gdLst/>
              <a:ahLst/>
              <a:cxnLst/>
              <a:rect l="l" t="t" r="r" b="b"/>
              <a:pathLst>
                <a:path w="4196080" h="307975">
                  <a:moveTo>
                    <a:pt x="41955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195572" y="307848"/>
                  </a:lnTo>
                  <a:lnTo>
                    <a:pt x="41955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1475" y="1726691"/>
              <a:ext cx="10871200" cy="707390"/>
            </a:xfrm>
            <a:custGeom>
              <a:avLst/>
              <a:gdLst/>
              <a:ahLst/>
              <a:cxnLst/>
              <a:rect l="l" t="t" r="r" b="b"/>
              <a:pathLst>
                <a:path w="10871200" h="707389">
                  <a:moveTo>
                    <a:pt x="10870692" y="0"/>
                  </a:moveTo>
                  <a:lnTo>
                    <a:pt x="0" y="0"/>
                  </a:lnTo>
                  <a:lnTo>
                    <a:pt x="0" y="707136"/>
                  </a:lnTo>
                  <a:lnTo>
                    <a:pt x="10870692" y="707136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41475" y="1726691"/>
              <a:ext cx="10871200" cy="707390"/>
            </a:xfrm>
            <a:custGeom>
              <a:avLst/>
              <a:gdLst/>
              <a:ahLst/>
              <a:cxnLst/>
              <a:rect l="l" t="t" r="r" b="b"/>
              <a:pathLst>
                <a:path w="10871200" h="707389">
                  <a:moveTo>
                    <a:pt x="0" y="707136"/>
                  </a:moveTo>
                  <a:lnTo>
                    <a:pt x="10870692" y="707136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707136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80846" y="2980753"/>
            <a:ext cx="10883900" cy="594995"/>
            <a:chOff x="1180846" y="2980753"/>
            <a:chExt cx="10883900" cy="594995"/>
          </a:xfrm>
        </p:grpSpPr>
        <p:sp>
          <p:nvSpPr>
            <p:cNvPr id="19" name="object 19"/>
            <p:cNvSpPr/>
            <p:nvPr/>
          </p:nvSpPr>
          <p:spPr>
            <a:xfrm>
              <a:off x="2634996" y="2985516"/>
              <a:ext cx="303530" cy="287020"/>
            </a:xfrm>
            <a:custGeom>
              <a:avLst/>
              <a:gdLst/>
              <a:ahLst/>
              <a:cxnLst/>
              <a:rect l="l" t="t" r="r" b="b"/>
              <a:pathLst>
                <a:path w="303530" h="287020">
                  <a:moveTo>
                    <a:pt x="0" y="286512"/>
                  </a:moveTo>
                  <a:lnTo>
                    <a:pt x="303275" y="286512"/>
                  </a:lnTo>
                  <a:lnTo>
                    <a:pt x="303275" y="0"/>
                  </a:lnTo>
                  <a:lnTo>
                    <a:pt x="0" y="0"/>
                  </a:lnTo>
                  <a:lnTo>
                    <a:pt x="0" y="286512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34996" y="2985516"/>
              <a:ext cx="303530" cy="314325"/>
            </a:xfrm>
            <a:custGeom>
              <a:avLst/>
              <a:gdLst/>
              <a:ahLst/>
              <a:cxnLst/>
              <a:rect l="l" t="t" r="r" b="b"/>
              <a:pathLst>
                <a:path w="303530" h="314325">
                  <a:moveTo>
                    <a:pt x="0" y="313943"/>
                  </a:moveTo>
                  <a:lnTo>
                    <a:pt x="303275" y="313943"/>
                  </a:lnTo>
                  <a:lnTo>
                    <a:pt x="303275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7196" y="3272028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79">
                  <a:moveTo>
                    <a:pt x="10870692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10870692" y="297179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87196" y="3272028"/>
              <a:ext cx="10871200" cy="297180"/>
            </a:xfrm>
            <a:custGeom>
              <a:avLst/>
              <a:gdLst/>
              <a:ahLst/>
              <a:cxnLst/>
              <a:rect l="l" t="t" r="r" b="b"/>
              <a:pathLst>
                <a:path w="10871200" h="297179">
                  <a:moveTo>
                    <a:pt x="0" y="297179"/>
                  </a:moveTo>
                  <a:lnTo>
                    <a:pt x="10870692" y="297179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187196" y="4815840"/>
            <a:ext cx="3804285" cy="3079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attach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a043d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13180" y="1407413"/>
            <a:ext cx="6386830" cy="977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336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5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kodekloud/simple-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webapp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sample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web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application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displays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colored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background.</a:t>
            </a:r>
            <a:endParaRPr sz="1300">
              <a:latin typeface="Consolas"/>
              <a:cs typeface="Consolas"/>
            </a:endParaRPr>
          </a:p>
          <a:p>
            <a:pPr marL="199390" indent="-187325">
              <a:lnSpc>
                <a:spcPct val="100000"/>
              </a:lnSpc>
              <a:spcBef>
                <a:spcPts val="35"/>
              </a:spcBef>
              <a:buChar char="*"/>
              <a:tabLst>
                <a:tab pos="200025" algn="l"/>
              </a:tabLst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Serving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Flask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app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"app"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(lazy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loading)</a:t>
            </a:r>
            <a:endParaRPr sz="1300">
              <a:latin typeface="Consolas"/>
              <a:cs typeface="Consolas"/>
            </a:endParaRPr>
          </a:p>
          <a:p>
            <a:pPr marL="199390" indent="-187325">
              <a:lnSpc>
                <a:spcPct val="100000"/>
              </a:lnSpc>
              <a:spcBef>
                <a:spcPts val="35"/>
              </a:spcBef>
              <a:buChar char="*"/>
              <a:tabLst>
                <a:tab pos="200025" algn="l"/>
              </a:tabLst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Running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300" spc="1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http://0.0.0.0:8080/</a:t>
            </a:r>
            <a:r>
              <a:rPr sz="13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(Press</a:t>
            </a:r>
            <a:r>
              <a:rPr sz="13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CTRL+C</a:t>
            </a:r>
            <a:r>
              <a:rPr sz="13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quit)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65936" y="2932407"/>
            <a:ext cx="6012180" cy="59245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06705">
              <a:lnSpc>
                <a:spcPct val="100000"/>
              </a:lnSpc>
              <a:spcBef>
                <a:spcPts val="705"/>
              </a:spcBef>
              <a:tabLst>
                <a:tab pos="1685925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kodekloud/simple-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webapp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a043d40f85fefa414254e4775f9336ea59e19e5cf597af5c554e0a35a1631118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12925" y="1406141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58645" y="3003293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44929" y="485647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66515" y="1306131"/>
            <a:ext cx="5393944" cy="4539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3094" y="2367483"/>
            <a:ext cx="2151380" cy="1721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075"/>
              </a:lnSpc>
              <a:spcBef>
                <a:spcPts val="100"/>
              </a:spcBef>
            </a:pP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spc="1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marL="184785">
              <a:lnSpc>
                <a:spcPts val="10275"/>
              </a:lnSpc>
            </a:pPr>
            <a:r>
              <a:rPr sz="9600" b="0" spc="56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600" b="0" spc="56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9600" b="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9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54640" y="6196584"/>
            <a:ext cx="15240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4016" y="582168"/>
            <a:ext cx="7300468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2871" y="1876501"/>
            <a:ext cx="37458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spc="57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600" b="0" spc="27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761" y="3171520"/>
            <a:ext cx="28905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3600" spc="1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3600" spc="3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endParaRPr sz="36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6559" y="6294120"/>
            <a:ext cx="15240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5125" y="1720342"/>
            <a:ext cx="10883900" cy="1745614"/>
            <a:chOff x="1135125" y="1720342"/>
            <a:chExt cx="10883900" cy="1745614"/>
          </a:xfrm>
        </p:grpSpPr>
        <p:sp>
          <p:nvSpPr>
            <p:cNvPr id="3" name="object 3"/>
            <p:cNvSpPr/>
            <p:nvPr/>
          </p:nvSpPr>
          <p:spPr>
            <a:xfrm>
              <a:off x="1141475" y="1726692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10870692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10870692" y="173278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41475" y="1726692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0" y="1732788"/>
                  </a:moveTo>
                  <a:lnTo>
                    <a:pt x="10870692" y="173278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10252" y="1807051"/>
            <a:ext cx="560705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5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latest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0216" y="1953514"/>
            <a:ext cx="3208020" cy="6356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2699"/>
              </a:lnSpc>
              <a:spcBef>
                <a:spcPts val="9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latest: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Pulling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from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library/redis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f5d23c7fed46: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r>
              <a:rPr sz="1300" spc="5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Status:</a:t>
            </a:r>
            <a:r>
              <a:rPr sz="1300" spc="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Downloaded</a:t>
            </a:r>
            <a:r>
              <a:rPr sz="1300" spc="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newer</a:t>
            </a:r>
            <a:r>
              <a:rPr sz="1300" spc="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r>
              <a:rPr sz="1300" spc="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97451" y="2360421"/>
            <a:ext cx="114808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redis:latest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0216" y="2765501"/>
            <a:ext cx="7135495" cy="2292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1:C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31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Jul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2019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09:02:32.624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oO0OoO0OoO0Oo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Redis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starting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oO0OoO0OoO0Oo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2655" y="3026633"/>
            <a:ext cx="1870710" cy="169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50"/>
              </a:lnSpc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Redis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version=5.0.5,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47681" y="2970402"/>
            <a:ext cx="18034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pid=1,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just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started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20216" y="2970402"/>
            <a:ext cx="8351520" cy="4311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876800" algn="l"/>
              </a:tabLst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1:C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31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Jul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2019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09:02:32.624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	bits=64,</a:t>
            </a:r>
            <a:r>
              <a:rPr sz="1300" spc="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commit=00000000,</a:t>
            </a:r>
            <a:r>
              <a:rPr sz="1300" spc="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modified=0,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1:M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31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Jul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2019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09:02:32.626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Server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initialized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Run</a:t>
            </a:r>
            <a:r>
              <a:rPr spc="-15" dirty="0"/>
              <a:t> </a:t>
            </a:r>
            <a:r>
              <a:rPr dirty="0"/>
              <a:t>– </a:t>
            </a:r>
            <a:r>
              <a:rPr spc="-25" dirty="0"/>
              <a:t>tag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066800" y="1336535"/>
            <a:ext cx="3453765" cy="488315"/>
            <a:chOff x="1066800" y="1336535"/>
            <a:chExt cx="3453765" cy="48831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0" y="1345704"/>
              <a:ext cx="3438144" cy="42670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6800" y="1336535"/>
              <a:ext cx="1903476" cy="48769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41476" y="1385315"/>
              <a:ext cx="3324225" cy="314325"/>
            </a:xfrm>
            <a:custGeom>
              <a:avLst/>
              <a:gdLst/>
              <a:ahLst/>
              <a:cxnLst/>
              <a:rect l="l" t="t" r="r" b="b"/>
              <a:pathLst>
                <a:path w="3324225" h="314325">
                  <a:moveTo>
                    <a:pt x="3323844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3323844" y="313943"/>
                  </a:lnTo>
                  <a:lnTo>
                    <a:pt x="33238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20216" y="1407413"/>
            <a:ext cx="1708785" cy="572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redis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Using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default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tag: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66800" y="3939527"/>
            <a:ext cx="3453765" cy="488315"/>
            <a:chOff x="1066800" y="3939527"/>
            <a:chExt cx="3453765" cy="48831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0" y="3948696"/>
              <a:ext cx="3438144" cy="42670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6800" y="3939527"/>
              <a:ext cx="2296668" cy="487692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141476" y="3988308"/>
              <a:ext cx="3324225" cy="294640"/>
            </a:xfrm>
            <a:custGeom>
              <a:avLst/>
              <a:gdLst/>
              <a:ahLst/>
              <a:cxnLst/>
              <a:rect l="l" t="t" r="r" b="b"/>
              <a:pathLst>
                <a:path w="3324225" h="294639">
                  <a:moveTo>
                    <a:pt x="0" y="294132"/>
                  </a:moveTo>
                  <a:lnTo>
                    <a:pt x="3323844" y="294132"/>
                  </a:lnTo>
                  <a:lnTo>
                    <a:pt x="3323844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220216" y="4010914"/>
            <a:ext cx="10083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14528" y="4069496"/>
            <a:ext cx="88582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redis:4.0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64473" y="3928745"/>
            <a:ext cx="2704465" cy="358775"/>
            <a:chOff x="2264473" y="3928745"/>
            <a:chExt cx="2704465" cy="358775"/>
          </a:xfrm>
        </p:grpSpPr>
        <p:sp>
          <p:nvSpPr>
            <p:cNvPr id="25" name="object 25"/>
            <p:cNvSpPr/>
            <p:nvPr/>
          </p:nvSpPr>
          <p:spPr>
            <a:xfrm>
              <a:off x="2269235" y="3968496"/>
              <a:ext cx="1069975" cy="314325"/>
            </a:xfrm>
            <a:custGeom>
              <a:avLst/>
              <a:gdLst/>
              <a:ahLst/>
              <a:cxnLst/>
              <a:rect l="l" t="t" r="r" b="b"/>
              <a:pathLst>
                <a:path w="1069975" h="314325">
                  <a:moveTo>
                    <a:pt x="106984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1069848" y="313943"/>
                  </a:lnTo>
                  <a:lnTo>
                    <a:pt x="106984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269235" y="3968496"/>
              <a:ext cx="1069975" cy="314325"/>
            </a:xfrm>
            <a:custGeom>
              <a:avLst/>
              <a:gdLst/>
              <a:ahLst/>
              <a:cxnLst/>
              <a:rect l="l" t="t" r="r" b="b"/>
              <a:pathLst>
                <a:path w="1069975" h="314325">
                  <a:moveTo>
                    <a:pt x="0" y="313943"/>
                  </a:moveTo>
                  <a:lnTo>
                    <a:pt x="1069848" y="313943"/>
                  </a:lnTo>
                  <a:lnTo>
                    <a:pt x="1069848" y="0"/>
                  </a:lnTo>
                  <a:lnTo>
                    <a:pt x="0" y="0"/>
                  </a:lnTo>
                  <a:lnTo>
                    <a:pt x="0" y="313943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10355" y="3931920"/>
              <a:ext cx="1355090" cy="283845"/>
            </a:xfrm>
            <a:custGeom>
              <a:avLst/>
              <a:gdLst/>
              <a:ahLst/>
              <a:cxnLst/>
              <a:rect l="l" t="t" r="r" b="b"/>
              <a:pathLst>
                <a:path w="1355089" h="283845">
                  <a:moveTo>
                    <a:pt x="1307592" y="0"/>
                  </a:moveTo>
                  <a:lnTo>
                    <a:pt x="178308" y="0"/>
                  </a:lnTo>
                  <a:lnTo>
                    <a:pt x="159942" y="3720"/>
                  </a:lnTo>
                  <a:lnTo>
                    <a:pt x="144922" y="13858"/>
                  </a:lnTo>
                  <a:lnTo>
                    <a:pt x="134784" y="28878"/>
                  </a:lnTo>
                  <a:lnTo>
                    <a:pt x="131064" y="47243"/>
                  </a:lnTo>
                  <a:lnTo>
                    <a:pt x="131064" y="165353"/>
                  </a:lnTo>
                  <a:lnTo>
                    <a:pt x="0" y="223265"/>
                  </a:lnTo>
                  <a:lnTo>
                    <a:pt x="131064" y="236219"/>
                  </a:lnTo>
                  <a:lnTo>
                    <a:pt x="134784" y="254585"/>
                  </a:lnTo>
                  <a:lnTo>
                    <a:pt x="144922" y="269605"/>
                  </a:lnTo>
                  <a:lnTo>
                    <a:pt x="159942" y="279743"/>
                  </a:lnTo>
                  <a:lnTo>
                    <a:pt x="178308" y="283463"/>
                  </a:lnTo>
                  <a:lnTo>
                    <a:pt x="1307592" y="283463"/>
                  </a:lnTo>
                  <a:lnTo>
                    <a:pt x="1325957" y="279743"/>
                  </a:lnTo>
                  <a:lnTo>
                    <a:pt x="1340977" y="269605"/>
                  </a:lnTo>
                  <a:lnTo>
                    <a:pt x="1351115" y="254585"/>
                  </a:lnTo>
                  <a:lnTo>
                    <a:pt x="1354836" y="236219"/>
                  </a:lnTo>
                  <a:lnTo>
                    <a:pt x="1354836" y="47243"/>
                  </a:lnTo>
                  <a:lnTo>
                    <a:pt x="1351115" y="28878"/>
                  </a:lnTo>
                  <a:lnTo>
                    <a:pt x="1340977" y="13858"/>
                  </a:lnTo>
                  <a:lnTo>
                    <a:pt x="1325957" y="3720"/>
                  </a:lnTo>
                  <a:lnTo>
                    <a:pt x="1307592" y="0"/>
                  </a:lnTo>
                  <a:close/>
                </a:path>
              </a:pathLst>
            </a:custGeom>
            <a:solidFill>
              <a:srgbClr val="89DFFF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10355" y="3931920"/>
              <a:ext cx="1355090" cy="283845"/>
            </a:xfrm>
            <a:custGeom>
              <a:avLst/>
              <a:gdLst/>
              <a:ahLst/>
              <a:cxnLst/>
              <a:rect l="l" t="t" r="r" b="b"/>
              <a:pathLst>
                <a:path w="1355089" h="283845">
                  <a:moveTo>
                    <a:pt x="131064" y="47243"/>
                  </a:moveTo>
                  <a:lnTo>
                    <a:pt x="134784" y="28878"/>
                  </a:lnTo>
                  <a:lnTo>
                    <a:pt x="144922" y="13858"/>
                  </a:lnTo>
                  <a:lnTo>
                    <a:pt x="159942" y="3720"/>
                  </a:lnTo>
                  <a:lnTo>
                    <a:pt x="178308" y="0"/>
                  </a:lnTo>
                  <a:lnTo>
                    <a:pt x="335026" y="0"/>
                  </a:lnTo>
                  <a:lnTo>
                    <a:pt x="640969" y="0"/>
                  </a:lnTo>
                  <a:lnTo>
                    <a:pt x="1307592" y="0"/>
                  </a:lnTo>
                  <a:lnTo>
                    <a:pt x="1325957" y="3720"/>
                  </a:lnTo>
                  <a:lnTo>
                    <a:pt x="1340977" y="13858"/>
                  </a:lnTo>
                  <a:lnTo>
                    <a:pt x="1351115" y="28878"/>
                  </a:lnTo>
                  <a:lnTo>
                    <a:pt x="1354836" y="47243"/>
                  </a:lnTo>
                  <a:lnTo>
                    <a:pt x="1354836" y="165353"/>
                  </a:lnTo>
                  <a:lnTo>
                    <a:pt x="1354836" y="236219"/>
                  </a:lnTo>
                  <a:lnTo>
                    <a:pt x="1351115" y="254585"/>
                  </a:lnTo>
                  <a:lnTo>
                    <a:pt x="1340977" y="269605"/>
                  </a:lnTo>
                  <a:lnTo>
                    <a:pt x="1325957" y="279743"/>
                  </a:lnTo>
                  <a:lnTo>
                    <a:pt x="1307592" y="283463"/>
                  </a:lnTo>
                  <a:lnTo>
                    <a:pt x="640969" y="283463"/>
                  </a:lnTo>
                  <a:lnTo>
                    <a:pt x="335026" y="283463"/>
                  </a:lnTo>
                  <a:lnTo>
                    <a:pt x="178308" y="283463"/>
                  </a:lnTo>
                  <a:lnTo>
                    <a:pt x="159942" y="279743"/>
                  </a:lnTo>
                  <a:lnTo>
                    <a:pt x="144922" y="269605"/>
                  </a:lnTo>
                  <a:lnTo>
                    <a:pt x="134784" y="254585"/>
                  </a:lnTo>
                  <a:lnTo>
                    <a:pt x="131064" y="236219"/>
                  </a:lnTo>
                  <a:lnTo>
                    <a:pt x="0" y="223265"/>
                  </a:lnTo>
                  <a:lnTo>
                    <a:pt x="131064" y="165353"/>
                  </a:lnTo>
                  <a:lnTo>
                    <a:pt x="131064" y="47243"/>
                  </a:lnTo>
                  <a:close/>
                </a:path>
              </a:pathLst>
            </a:custGeom>
            <a:ln w="6096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900172" y="1760220"/>
            <a:ext cx="3103245" cy="1449705"/>
            <a:chOff x="2900172" y="1760220"/>
            <a:chExt cx="3103245" cy="1449705"/>
          </a:xfrm>
        </p:grpSpPr>
        <p:sp>
          <p:nvSpPr>
            <p:cNvPr id="30" name="object 30"/>
            <p:cNvSpPr/>
            <p:nvPr/>
          </p:nvSpPr>
          <p:spPr>
            <a:xfrm>
              <a:off x="2904744" y="1764792"/>
              <a:ext cx="836930" cy="204470"/>
            </a:xfrm>
            <a:custGeom>
              <a:avLst/>
              <a:gdLst/>
              <a:ahLst/>
              <a:cxnLst/>
              <a:rect l="l" t="t" r="r" b="b"/>
              <a:pathLst>
                <a:path w="836929" h="204469">
                  <a:moveTo>
                    <a:pt x="836676" y="0"/>
                  </a:moveTo>
                  <a:lnTo>
                    <a:pt x="0" y="0"/>
                  </a:lnTo>
                  <a:lnTo>
                    <a:pt x="0" y="204215"/>
                  </a:lnTo>
                  <a:lnTo>
                    <a:pt x="836676" y="204215"/>
                  </a:lnTo>
                  <a:lnTo>
                    <a:pt x="836676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04744" y="1764792"/>
              <a:ext cx="836930" cy="204470"/>
            </a:xfrm>
            <a:custGeom>
              <a:avLst/>
              <a:gdLst/>
              <a:ahLst/>
              <a:cxnLst/>
              <a:rect l="l" t="t" r="r" b="b"/>
              <a:pathLst>
                <a:path w="836929" h="204469">
                  <a:moveTo>
                    <a:pt x="0" y="204215"/>
                  </a:moveTo>
                  <a:lnTo>
                    <a:pt x="836676" y="204215"/>
                  </a:lnTo>
                  <a:lnTo>
                    <a:pt x="836676" y="0"/>
                  </a:lnTo>
                  <a:lnTo>
                    <a:pt x="0" y="0"/>
                  </a:lnTo>
                  <a:lnTo>
                    <a:pt x="0" y="204215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128516" y="2990088"/>
              <a:ext cx="1870075" cy="215265"/>
            </a:xfrm>
            <a:custGeom>
              <a:avLst/>
              <a:gdLst/>
              <a:ahLst/>
              <a:cxnLst/>
              <a:rect l="l" t="t" r="r" b="b"/>
              <a:pathLst>
                <a:path w="1870075" h="215264">
                  <a:moveTo>
                    <a:pt x="1869948" y="0"/>
                  </a:moveTo>
                  <a:lnTo>
                    <a:pt x="0" y="0"/>
                  </a:lnTo>
                  <a:lnTo>
                    <a:pt x="0" y="214884"/>
                  </a:lnTo>
                  <a:lnTo>
                    <a:pt x="1869948" y="214884"/>
                  </a:lnTo>
                  <a:lnTo>
                    <a:pt x="186994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28516" y="2990088"/>
              <a:ext cx="1870075" cy="215265"/>
            </a:xfrm>
            <a:custGeom>
              <a:avLst/>
              <a:gdLst/>
              <a:ahLst/>
              <a:cxnLst/>
              <a:rect l="l" t="t" r="r" b="b"/>
              <a:pathLst>
                <a:path w="1870075" h="215264">
                  <a:moveTo>
                    <a:pt x="0" y="214884"/>
                  </a:moveTo>
                  <a:lnTo>
                    <a:pt x="1869948" y="214884"/>
                  </a:lnTo>
                  <a:lnTo>
                    <a:pt x="1869948" y="0"/>
                  </a:lnTo>
                  <a:lnTo>
                    <a:pt x="0" y="0"/>
                  </a:lnTo>
                  <a:lnTo>
                    <a:pt x="0" y="214884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183760" y="3944492"/>
            <a:ext cx="341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 dirty="0">
                <a:solidFill>
                  <a:srgbClr val="FFFFFF"/>
                </a:solidFill>
                <a:latin typeface="Tw Cen MT"/>
                <a:cs typeface="Tw Cen MT"/>
              </a:rPr>
              <a:t>TAG</a:t>
            </a:r>
            <a:endParaRPr sz="1400">
              <a:latin typeface="Tw Cen MT"/>
              <a:cs typeface="Tw Cen MT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35380" y="4276344"/>
            <a:ext cx="10883265" cy="1744980"/>
            <a:chOff x="1135380" y="4276344"/>
            <a:chExt cx="10883265" cy="1744980"/>
          </a:xfrm>
        </p:grpSpPr>
        <p:sp>
          <p:nvSpPr>
            <p:cNvPr id="36" name="object 36"/>
            <p:cNvSpPr/>
            <p:nvPr/>
          </p:nvSpPr>
          <p:spPr>
            <a:xfrm>
              <a:off x="1141476" y="4282440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10870692" y="0"/>
                  </a:moveTo>
                  <a:lnTo>
                    <a:pt x="0" y="0"/>
                  </a:lnTo>
                  <a:lnTo>
                    <a:pt x="0" y="1732788"/>
                  </a:lnTo>
                  <a:lnTo>
                    <a:pt x="10870692" y="1732788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41476" y="4282440"/>
              <a:ext cx="10871200" cy="1732914"/>
            </a:xfrm>
            <a:custGeom>
              <a:avLst/>
              <a:gdLst/>
              <a:ahLst/>
              <a:cxnLst/>
              <a:rect l="l" t="t" r="r" b="b"/>
              <a:pathLst>
                <a:path w="10871200" h="1732914">
                  <a:moveTo>
                    <a:pt x="0" y="1732788"/>
                  </a:moveTo>
                  <a:lnTo>
                    <a:pt x="10870692" y="1732788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1732788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220216" y="4306570"/>
            <a:ext cx="4140835" cy="83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8460">
              <a:lnSpc>
                <a:spcPct val="1024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Unable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find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'redis:4.0'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locally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4.0: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Pulling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from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library/redis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e44f086c03a2: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Pull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complete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Status: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Downloaded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newer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image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for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redis:4.0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20216" y="5321934"/>
            <a:ext cx="666750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1:C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31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Jul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09:02:56.527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oO0OoO0OoO0Oo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Redis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starting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oO0OoO0OoO0Oo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20216" y="5526125"/>
            <a:ext cx="292544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1:C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31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Jul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09:02:56.527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Redis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197096" y="5472684"/>
            <a:ext cx="1469390" cy="31432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55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version=4.0.14,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11145" y="5526125"/>
            <a:ext cx="536511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bits=64,</a:t>
            </a:r>
            <a:r>
              <a:rPr sz="1300" spc="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commit=00000000,</a:t>
            </a:r>
            <a:r>
              <a:rPr sz="1300" spc="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modified=0,</a:t>
            </a:r>
            <a:r>
              <a:rPr sz="1300" spc="2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pid=1,</a:t>
            </a:r>
            <a:r>
              <a:rPr sz="1300" spc="17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just</a:t>
            </a:r>
            <a:r>
              <a:rPr sz="1300" spc="16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started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20216" y="5728817"/>
            <a:ext cx="414083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1:M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31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Jul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09:02:56.530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#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Server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initialized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RUN</a:t>
            </a:r>
            <a:r>
              <a:rPr spc="-5" dirty="0"/>
              <a:t> </a:t>
            </a:r>
            <a:r>
              <a:rPr dirty="0"/>
              <a:t>-</a:t>
            </a:r>
            <a:r>
              <a:rPr spc="5" dirty="0"/>
              <a:t> </a:t>
            </a:r>
            <a:r>
              <a:rPr spc="-10" dirty="0"/>
              <a:t>STDIN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6216" y="3784079"/>
            <a:ext cx="4890770" cy="488315"/>
            <a:chOff x="966216" y="3784079"/>
            <a:chExt cx="4890770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56" y="3791661"/>
              <a:ext cx="4875276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6216" y="3784079"/>
              <a:ext cx="4757928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0892" y="3831336"/>
              <a:ext cx="4761230" cy="307975"/>
            </a:xfrm>
            <a:custGeom>
              <a:avLst/>
              <a:gdLst/>
              <a:ahLst/>
              <a:cxnLst/>
              <a:rect l="l" t="t" r="r" b="b"/>
              <a:pathLst>
                <a:path w="4761230" h="307975">
                  <a:moveTo>
                    <a:pt x="4760976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760976" y="307848"/>
                  </a:lnTo>
                  <a:lnTo>
                    <a:pt x="476097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66216" y="2459723"/>
            <a:ext cx="10951845" cy="833755"/>
            <a:chOff x="966216" y="2459723"/>
            <a:chExt cx="10951845" cy="83375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6" y="2468829"/>
              <a:ext cx="4559808" cy="4206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6216" y="2459723"/>
              <a:ext cx="4363212" cy="48769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40892" y="2508504"/>
              <a:ext cx="4445635" cy="276225"/>
            </a:xfrm>
            <a:custGeom>
              <a:avLst/>
              <a:gdLst/>
              <a:ahLst/>
              <a:cxnLst/>
              <a:rect l="l" t="t" r="r" b="b"/>
              <a:pathLst>
                <a:path w="4445635" h="276225">
                  <a:moveTo>
                    <a:pt x="0" y="275843"/>
                  </a:moveTo>
                  <a:lnTo>
                    <a:pt x="4445508" y="275843"/>
                  </a:lnTo>
                  <a:lnTo>
                    <a:pt x="4445508" y="0"/>
                  </a:lnTo>
                  <a:lnTo>
                    <a:pt x="0" y="0"/>
                  </a:lnTo>
                  <a:lnTo>
                    <a:pt x="0" y="275843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40892" y="2784348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20">
                  <a:moveTo>
                    <a:pt x="10870692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0870692" y="502920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40892" y="2784348"/>
              <a:ext cx="10871200" cy="502920"/>
            </a:xfrm>
            <a:custGeom>
              <a:avLst/>
              <a:gdLst/>
              <a:ahLst/>
              <a:cxnLst/>
              <a:rect l="l" t="t" r="r" b="b"/>
              <a:pathLst>
                <a:path w="10871200" h="502920">
                  <a:moveTo>
                    <a:pt x="0" y="502920"/>
                  </a:moveTo>
                  <a:lnTo>
                    <a:pt x="10870692" y="502920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119632" y="3855211"/>
            <a:ext cx="10083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4372" y="3913794"/>
            <a:ext cx="19748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–i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96388" y="3855211"/>
            <a:ext cx="2977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kodekloud/simple-prompt-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34796" y="3828288"/>
            <a:ext cx="10883265" cy="1049020"/>
            <a:chOff x="1034796" y="3828288"/>
            <a:chExt cx="10883265" cy="1049020"/>
          </a:xfrm>
        </p:grpSpPr>
        <p:sp>
          <p:nvSpPr>
            <p:cNvPr id="17" name="object 17"/>
            <p:cNvSpPr/>
            <p:nvPr/>
          </p:nvSpPr>
          <p:spPr>
            <a:xfrm>
              <a:off x="2196084" y="3832860"/>
              <a:ext cx="353695" cy="329565"/>
            </a:xfrm>
            <a:custGeom>
              <a:avLst/>
              <a:gdLst/>
              <a:ahLst/>
              <a:cxnLst/>
              <a:rect l="l" t="t" r="r" b="b"/>
              <a:pathLst>
                <a:path w="353694" h="329564">
                  <a:moveTo>
                    <a:pt x="353568" y="0"/>
                  </a:moveTo>
                  <a:lnTo>
                    <a:pt x="0" y="0"/>
                  </a:lnTo>
                  <a:lnTo>
                    <a:pt x="0" y="329183"/>
                  </a:lnTo>
                  <a:lnTo>
                    <a:pt x="353568" y="329183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96084" y="3832860"/>
              <a:ext cx="353695" cy="329565"/>
            </a:xfrm>
            <a:custGeom>
              <a:avLst/>
              <a:gdLst/>
              <a:ahLst/>
              <a:cxnLst/>
              <a:rect l="l" t="t" r="r" b="b"/>
              <a:pathLst>
                <a:path w="353694" h="329564">
                  <a:moveTo>
                    <a:pt x="0" y="329183"/>
                  </a:moveTo>
                  <a:lnTo>
                    <a:pt x="353568" y="329183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2918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40892" y="4162044"/>
              <a:ext cx="10871200" cy="708660"/>
            </a:xfrm>
            <a:custGeom>
              <a:avLst/>
              <a:gdLst/>
              <a:ahLst/>
              <a:cxnLst/>
              <a:rect l="l" t="t" r="r" b="b"/>
              <a:pathLst>
                <a:path w="10871200" h="708660">
                  <a:moveTo>
                    <a:pt x="10870692" y="0"/>
                  </a:moveTo>
                  <a:lnTo>
                    <a:pt x="0" y="0"/>
                  </a:lnTo>
                  <a:lnTo>
                    <a:pt x="0" y="708659"/>
                  </a:lnTo>
                  <a:lnTo>
                    <a:pt x="10870692" y="708659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40892" y="4162044"/>
              <a:ext cx="10871200" cy="708660"/>
            </a:xfrm>
            <a:custGeom>
              <a:avLst/>
              <a:gdLst/>
              <a:ahLst/>
              <a:cxnLst/>
              <a:rect l="l" t="t" r="r" b="b"/>
              <a:pathLst>
                <a:path w="10871200" h="708660">
                  <a:moveTo>
                    <a:pt x="0" y="708659"/>
                  </a:moveTo>
                  <a:lnTo>
                    <a:pt x="10870692" y="708659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708659"/>
                  </a:lnTo>
                  <a:close/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34796" y="1200911"/>
            <a:ext cx="10883265" cy="92519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6515" rIns="0" bIns="0" rtlCol="0">
            <a:spAutoFit/>
          </a:bodyPr>
          <a:lstStyle/>
          <a:p>
            <a:pPr marL="97155">
              <a:lnSpc>
                <a:spcPts val="1530"/>
              </a:lnSpc>
              <a:spcBef>
                <a:spcPts val="445"/>
              </a:spcBef>
            </a:pPr>
            <a:r>
              <a:rPr sz="1950" baseline="4273" dirty="0">
                <a:solidFill>
                  <a:srgbClr val="FFFFFF"/>
                </a:solidFill>
                <a:latin typeface="Consolas"/>
                <a:cs typeface="Consolas"/>
              </a:rPr>
              <a:t>~/prompt-application$</a:t>
            </a:r>
            <a:r>
              <a:rPr sz="1950" spc="270" baseline="4273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00AF50"/>
                </a:solidFill>
                <a:latin typeface="Consolas"/>
                <a:cs typeface="Consolas"/>
              </a:rPr>
              <a:t>./app.sh</a:t>
            </a:r>
            <a:endParaRPr sz="1300">
              <a:latin typeface="Consolas"/>
              <a:cs typeface="Consolas"/>
            </a:endParaRPr>
          </a:p>
          <a:p>
            <a:pPr marL="3191510">
              <a:lnSpc>
                <a:spcPts val="1530"/>
              </a:lnSpc>
            </a:pPr>
            <a:r>
              <a:rPr sz="1300" spc="-10" dirty="0">
                <a:solidFill>
                  <a:srgbClr val="FF33CC"/>
                </a:solidFill>
                <a:latin typeface="Consolas"/>
                <a:cs typeface="Consolas"/>
              </a:rPr>
              <a:t>Mumshad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500">
              <a:latin typeface="Consolas"/>
              <a:cs typeface="Consolas"/>
            </a:endParaRPr>
          </a:p>
          <a:p>
            <a:pPr marL="97155">
              <a:lnSpc>
                <a:spcPct val="100000"/>
              </a:lnSpc>
            </a:pP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Hello</a:t>
            </a:r>
            <a:r>
              <a:rPr sz="1300" spc="10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and</a:t>
            </a:r>
            <a:r>
              <a:rPr sz="1300" spc="10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Welcome</a:t>
            </a:r>
            <a:r>
              <a:rPr sz="1300" spc="9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00AF50"/>
                </a:solidFill>
                <a:latin typeface="Consolas"/>
                <a:cs typeface="Consolas"/>
              </a:rPr>
              <a:t>Mumshad!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09472" y="1440180"/>
            <a:ext cx="3025140" cy="287020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9525" rIns="0" bIns="0" rtlCol="0">
            <a:spAutoFit/>
          </a:bodyPr>
          <a:lstStyle/>
          <a:p>
            <a:pPr marL="22225">
              <a:lnSpc>
                <a:spcPct val="100000"/>
              </a:lnSpc>
              <a:spcBef>
                <a:spcPts val="7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Welcome!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Please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9632" y="2531110"/>
            <a:ext cx="4060190" cy="709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kodekloud/simple-prompt-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endParaRPr sz="14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Hello</a:t>
            </a:r>
            <a:r>
              <a:rPr sz="1300" spc="10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and</a:t>
            </a:r>
            <a:r>
              <a:rPr sz="1300" spc="10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Welcome</a:t>
            </a:r>
            <a:r>
              <a:rPr sz="1300" spc="9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00AF50"/>
                </a:solidFill>
                <a:latin typeface="Consolas"/>
                <a:cs typeface="Consolas"/>
              </a:rPr>
              <a:t>!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66216" y="5273040"/>
            <a:ext cx="4890770" cy="488315"/>
            <a:chOff x="966216" y="5273040"/>
            <a:chExt cx="4890770" cy="488315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1456" y="5280660"/>
              <a:ext cx="4875276" cy="4206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6216" y="5273040"/>
              <a:ext cx="4757928" cy="4876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040892" y="5320284"/>
              <a:ext cx="4761230" cy="307975"/>
            </a:xfrm>
            <a:custGeom>
              <a:avLst/>
              <a:gdLst/>
              <a:ahLst/>
              <a:cxnLst/>
              <a:rect l="l" t="t" r="r" b="b"/>
              <a:pathLst>
                <a:path w="4761230" h="307975">
                  <a:moveTo>
                    <a:pt x="4760976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4760976" y="307847"/>
                  </a:lnTo>
                  <a:lnTo>
                    <a:pt x="476097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214372" y="5402996"/>
            <a:ext cx="29527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–it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34796" y="5315711"/>
            <a:ext cx="10883265" cy="1254760"/>
            <a:chOff x="1034796" y="5315711"/>
            <a:chExt cx="10883265" cy="1254760"/>
          </a:xfrm>
        </p:grpSpPr>
        <p:sp>
          <p:nvSpPr>
            <p:cNvPr id="30" name="object 30"/>
            <p:cNvSpPr/>
            <p:nvPr/>
          </p:nvSpPr>
          <p:spPr>
            <a:xfrm>
              <a:off x="2196084" y="5320283"/>
              <a:ext cx="353695" cy="330835"/>
            </a:xfrm>
            <a:custGeom>
              <a:avLst/>
              <a:gdLst/>
              <a:ahLst/>
              <a:cxnLst/>
              <a:rect l="l" t="t" r="r" b="b"/>
              <a:pathLst>
                <a:path w="353694" h="330835">
                  <a:moveTo>
                    <a:pt x="353568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353568" y="330708"/>
                  </a:lnTo>
                  <a:lnTo>
                    <a:pt x="35356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96084" y="5320283"/>
              <a:ext cx="353695" cy="330835"/>
            </a:xfrm>
            <a:custGeom>
              <a:avLst/>
              <a:gdLst/>
              <a:ahLst/>
              <a:cxnLst/>
              <a:rect l="l" t="t" r="r" b="b"/>
              <a:pathLst>
                <a:path w="353694" h="330835">
                  <a:moveTo>
                    <a:pt x="0" y="330708"/>
                  </a:moveTo>
                  <a:lnTo>
                    <a:pt x="353568" y="330708"/>
                  </a:lnTo>
                  <a:lnTo>
                    <a:pt x="353568" y="0"/>
                  </a:lnTo>
                  <a:lnTo>
                    <a:pt x="0" y="0"/>
                  </a:lnTo>
                  <a:lnTo>
                    <a:pt x="0" y="33070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40892" y="5650991"/>
              <a:ext cx="10871200" cy="913130"/>
            </a:xfrm>
            <a:custGeom>
              <a:avLst/>
              <a:gdLst/>
              <a:ahLst/>
              <a:cxnLst/>
              <a:rect l="l" t="t" r="r" b="b"/>
              <a:pathLst>
                <a:path w="10871200" h="913129">
                  <a:moveTo>
                    <a:pt x="10870692" y="0"/>
                  </a:moveTo>
                  <a:lnTo>
                    <a:pt x="0" y="0"/>
                  </a:lnTo>
                  <a:lnTo>
                    <a:pt x="0" y="912875"/>
                  </a:lnTo>
                  <a:lnTo>
                    <a:pt x="10870692" y="912875"/>
                  </a:lnTo>
                  <a:lnTo>
                    <a:pt x="108706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40892" y="5650991"/>
              <a:ext cx="10871200" cy="913130"/>
            </a:xfrm>
            <a:custGeom>
              <a:avLst/>
              <a:gdLst/>
              <a:ahLst/>
              <a:cxnLst/>
              <a:rect l="l" t="t" r="r" b="b"/>
              <a:pathLst>
                <a:path w="10871200" h="913129">
                  <a:moveTo>
                    <a:pt x="0" y="912875"/>
                  </a:moveTo>
                  <a:lnTo>
                    <a:pt x="10870692" y="912875"/>
                  </a:lnTo>
                  <a:lnTo>
                    <a:pt x="10870692" y="0"/>
                  </a:lnTo>
                  <a:lnTo>
                    <a:pt x="0" y="0"/>
                  </a:lnTo>
                  <a:lnTo>
                    <a:pt x="0" y="912875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9632" y="5344414"/>
            <a:ext cx="4454525" cy="989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89075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kodekloud/simple-prompt-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Welcome!</a:t>
            </a:r>
            <a:r>
              <a:rPr sz="1300" spc="11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Please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enter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your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name:</a:t>
            </a:r>
            <a:r>
              <a:rPr sz="1300" spc="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33CC"/>
                </a:solidFill>
                <a:latin typeface="Consolas"/>
                <a:cs typeface="Consolas"/>
              </a:rPr>
              <a:t>Mumshad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Hello</a:t>
            </a:r>
            <a:r>
              <a:rPr sz="1300" spc="10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and</a:t>
            </a:r>
            <a:r>
              <a:rPr sz="1300" spc="10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Welcome</a:t>
            </a:r>
            <a:r>
              <a:rPr sz="1300" spc="9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00AF50"/>
                </a:solidFill>
                <a:latin typeface="Consolas"/>
                <a:cs typeface="Consolas"/>
              </a:rPr>
              <a:t>Mumshad!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19632" y="4190238"/>
            <a:ext cx="2458085" cy="6235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-10" dirty="0">
                <a:solidFill>
                  <a:srgbClr val="FF33CC"/>
                </a:solidFill>
                <a:latin typeface="Consolas"/>
                <a:cs typeface="Consolas"/>
              </a:rPr>
              <a:t>Mumshad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Hello</a:t>
            </a:r>
            <a:r>
              <a:rPr sz="1300" spc="10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and</a:t>
            </a:r>
            <a:r>
              <a:rPr sz="1300" spc="105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00AF50"/>
                </a:solidFill>
                <a:latin typeface="Consolas"/>
                <a:cs typeface="Consolas"/>
              </a:rPr>
              <a:t>Welcome</a:t>
            </a:r>
            <a:r>
              <a:rPr sz="1300" spc="90" dirty="0">
                <a:solidFill>
                  <a:srgbClr val="00AF50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00AF50"/>
                </a:solidFill>
                <a:latin typeface="Consolas"/>
                <a:cs typeface="Consolas"/>
              </a:rPr>
              <a:t>Mumshad!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Run</a:t>
            </a:r>
            <a:r>
              <a:rPr spc="-3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PORT</a:t>
            </a:r>
            <a:r>
              <a:rPr spc="-30" dirty="0"/>
              <a:t> </a:t>
            </a:r>
            <a:r>
              <a:rPr spc="-10" dirty="0"/>
              <a:t>mapping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359142" y="2000757"/>
            <a:ext cx="4211320" cy="3763645"/>
            <a:chOff x="7359142" y="2000757"/>
            <a:chExt cx="4211320" cy="3763645"/>
          </a:xfrm>
        </p:grpSpPr>
        <p:sp>
          <p:nvSpPr>
            <p:cNvPr id="4" name="object 4"/>
            <p:cNvSpPr/>
            <p:nvPr/>
          </p:nvSpPr>
          <p:spPr>
            <a:xfrm>
              <a:off x="7365492" y="2007107"/>
              <a:ext cx="4198620" cy="3750945"/>
            </a:xfrm>
            <a:custGeom>
              <a:avLst/>
              <a:gdLst/>
              <a:ahLst/>
              <a:cxnLst/>
              <a:rect l="l" t="t" r="r" b="b"/>
              <a:pathLst>
                <a:path w="4198620" h="3750945">
                  <a:moveTo>
                    <a:pt x="4198620" y="0"/>
                  </a:moveTo>
                  <a:lnTo>
                    <a:pt x="0" y="0"/>
                  </a:lnTo>
                  <a:lnTo>
                    <a:pt x="0" y="3750564"/>
                  </a:lnTo>
                  <a:lnTo>
                    <a:pt x="4198620" y="3750564"/>
                  </a:lnTo>
                  <a:lnTo>
                    <a:pt x="4198620" y="0"/>
                  </a:lnTo>
                  <a:close/>
                </a:path>
              </a:pathLst>
            </a:custGeom>
            <a:solidFill>
              <a:srgbClr val="FF33CC">
                <a:alpha val="270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65492" y="2007107"/>
              <a:ext cx="4198620" cy="3750945"/>
            </a:xfrm>
            <a:custGeom>
              <a:avLst/>
              <a:gdLst/>
              <a:ahLst/>
              <a:cxnLst/>
              <a:rect l="l" t="t" r="r" b="b"/>
              <a:pathLst>
                <a:path w="4198620" h="3750945">
                  <a:moveTo>
                    <a:pt x="0" y="3750564"/>
                  </a:moveTo>
                  <a:lnTo>
                    <a:pt x="4198620" y="3750564"/>
                  </a:lnTo>
                  <a:lnTo>
                    <a:pt x="4198620" y="0"/>
                  </a:lnTo>
                  <a:lnTo>
                    <a:pt x="0" y="0"/>
                  </a:lnTo>
                  <a:lnTo>
                    <a:pt x="0" y="3750564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910573" y="5413349"/>
            <a:ext cx="1109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E6EC5"/>
                </a:solidFill>
                <a:latin typeface="Tw Cen MT"/>
                <a:cs typeface="Tw Cen MT"/>
              </a:rPr>
              <a:t>Docker</a:t>
            </a:r>
            <a:r>
              <a:rPr sz="1800" spc="-25" dirty="0">
                <a:solidFill>
                  <a:srgbClr val="0E6EC5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0E6EC5"/>
                </a:solidFill>
                <a:latin typeface="Tw Cen MT"/>
                <a:cs typeface="Tw Cen MT"/>
              </a:rPr>
              <a:t>Host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730997" y="2942589"/>
            <a:ext cx="1119505" cy="1081405"/>
            <a:chOff x="7730997" y="2942589"/>
            <a:chExt cx="1119505" cy="1081405"/>
          </a:xfrm>
        </p:grpSpPr>
        <p:sp>
          <p:nvSpPr>
            <p:cNvPr id="8" name="object 8"/>
            <p:cNvSpPr/>
            <p:nvPr/>
          </p:nvSpPr>
          <p:spPr>
            <a:xfrm>
              <a:off x="7737347" y="2948939"/>
              <a:ext cx="1106805" cy="1068705"/>
            </a:xfrm>
            <a:custGeom>
              <a:avLst/>
              <a:gdLst/>
              <a:ahLst/>
              <a:cxnLst/>
              <a:rect l="l" t="t" r="r" b="b"/>
              <a:pathLst>
                <a:path w="1106804" h="1068704">
                  <a:moveTo>
                    <a:pt x="1106424" y="0"/>
                  </a:moveTo>
                  <a:lnTo>
                    <a:pt x="0" y="0"/>
                  </a:lnTo>
                  <a:lnTo>
                    <a:pt x="0" y="1068324"/>
                  </a:lnTo>
                  <a:lnTo>
                    <a:pt x="1106424" y="1068324"/>
                  </a:lnTo>
                  <a:lnTo>
                    <a:pt x="1106424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37347" y="2948939"/>
              <a:ext cx="1106805" cy="1068705"/>
            </a:xfrm>
            <a:custGeom>
              <a:avLst/>
              <a:gdLst/>
              <a:ahLst/>
              <a:cxnLst/>
              <a:rect l="l" t="t" r="r" b="b"/>
              <a:pathLst>
                <a:path w="1106804" h="1068704">
                  <a:moveTo>
                    <a:pt x="0" y="1068324"/>
                  </a:moveTo>
                  <a:lnTo>
                    <a:pt x="1106424" y="1068324"/>
                  </a:lnTo>
                  <a:lnTo>
                    <a:pt x="1106424" y="0"/>
                  </a:lnTo>
                  <a:lnTo>
                    <a:pt x="0" y="0"/>
                  </a:lnTo>
                  <a:lnTo>
                    <a:pt x="0" y="1068324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817611" y="3545281"/>
            <a:ext cx="949325" cy="434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r>
              <a:rPr sz="1600" spc="-65" dirty="0">
                <a:solidFill>
                  <a:srgbClr val="ECF3DB"/>
                </a:solidFill>
                <a:latin typeface="Tw Cen MT"/>
                <a:cs typeface="Tw Cen MT"/>
              </a:rPr>
              <a:t> </a:t>
            </a: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APP</a:t>
            </a:r>
            <a:endParaRPr sz="16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050" dirty="0">
                <a:solidFill>
                  <a:srgbClr val="ECF3DB"/>
                </a:solidFill>
                <a:latin typeface="Tw Cen MT"/>
                <a:cs typeface="Tw Cen MT"/>
              </a:rPr>
              <a:t>Docker</a:t>
            </a:r>
            <a:r>
              <a:rPr sz="1050" spc="-30" dirty="0">
                <a:solidFill>
                  <a:srgbClr val="ECF3DB"/>
                </a:solidFill>
                <a:latin typeface="Tw Cen MT"/>
                <a:cs typeface="Tw Cen MT"/>
              </a:rPr>
              <a:t> </a:t>
            </a: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12519" y="1325867"/>
            <a:ext cx="7655559" cy="4444365"/>
            <a:chOff x="1112519" y="1325867"/>
            <a:chExt cx="7655559" cy="444436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9788" y="5378195"/>
              <a:ext cx="557783" cy="3916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759" y="1333449"/>
              <a:ext cx="4323588" cy="420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519" y="1325867"/>
              <a:ext cx="2985516" cy="4876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87195" y="1373124"/>
              <a:ext cx="4209415" cy="307975"/>
            </a:xfrm>
            <a:custGeom>
              <a:avLst/>
              <a:gdLst/>
              <a:ahLst/>
              <a:cxnLst/>
              <a:rect l="l" t="t" r="r" b="b"/>
              <a:pathLst>
                <a:path w="4209415" h="307975">
                  <a:moveTo>
                    <a:pt x="420928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209288" y="307848"/>
                  </a:lnTo>
                  <a:lnTo>
                    <a:pt x="420928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265936" y="1395730"/>
            <a:ext cx="26822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kodekloud/webapp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36481" y="2408060"/>
            <a:ext cx="85344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15"/>
              </a:lnSpc>
            </a:pPr>
            <a:r>
              <a:rPr sz="1050" b="1" dirty="0">
                <a:solidFill>
                  <a:srgbClr val="FFFFFF"/>
                </a:solidFill>
                <a:latin typeface="Tw Cen MT"/>
                <a:cs typeface="Tw Cen MT"/>
              </a:rPr>
              <a:t>IP:</a:t>
            </a:r>
            <a:r>
              <a:rPr sz="105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w Cen MT"/>
                <a:cs typeface="Tw Cen MT"/>
              </a:rPr>
              <a:t>192.168.1.5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906065" y="2360485"/>
            <a:ext cx="911860" cy="248920"/>
            <a:chOff x="8906065" y="2360485"/>
            <a:chExt cx="911860" cy="248920"/>
          </a:xfrm>
        </p:grpSpPr>
        <p:sp>
          <p:nvSpPr>
            <p:cNvPr id="19" name="object 19"/>
            <p:cNvSpPr/>
            <p:nvPr/>
          </p:nvSpPr>
          <p:spPr>
            <a:xfrm>
              <a:off x="8910828" y="2365248"/>
              <a:ext cx="902335" cy="239395"/>
            </a:xfrm>
            <a:custGeom>
              <a:avLst/>
              <a:gdLst/>
              <a:ahLst/>
              <a:cxnLst/>
              <a:rect l="l" t="t" r="r" b="b"/>
              <a:pathLst>
                <a:path w="902334" h="239394">
                  <a:moveTo>
                    <a:pt x="902207" y="0"/>
                  </a:moveTo>
                  <a:lnTo>
                    <a:pt x="0" y="0"/>
                  </a:lnTo>
                  <a:lnTo>
                    <a:pt x="0" y="239267"/>
                  </a:lnTo>
                  <a:lnTo>
                    <a:pt x="902207" y="239267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910828" y="2365248"/>
              <a:ext cx="902335" cy="239395"/>
            </a:xfrm>
            <a:custGeom>
              <a:avLst/>
              <a:gdLst/>
              <a:ahLst/>
              <a:cxnLst/>
              <a:rect l="l" t="t" r="r" b="b"/>
              <a:pathLst>
                <a:path w="902334" h="239394">
                  <a:moveTo>
                    <a:pt x="0" y="239267"/>
                  </a:moveTo>
                  <a:lnTo>
                    <a:pt x="902207" y="239267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239267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8310371" y="484631"/>
            <a:ext cx="2677795" cy="1385570"/>
            <a:chOff x="8310371" y="484631"/>
            <a:chExt cx="2677795" cy="1385570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10371" y="484631"/>
              <a:ext cx="914400" cy="91440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601455" y="1414271"/>
              <a:ext cx="334010" cy="449580"/>
            </a:xfrm>
            <a:custGeom>
              <a:avLst/>
              <a:gdLst/>
              <a:ahLst/>
              <a:cxnLst/>
              <a:rect l="l" t="t" r="r" b="b"/>
              <a:pathLst>
                <a:path w="334009" h="449580">
                  <a:moveTo>
                    <a:pt x="250317" y="0"/>
                  </a:moveTo>
                  <a:lnTo>
                    <a:pt x="83439" y="0"/>
                  </a:lnTo>
                  <a:lnTo>
                    <a:pt x="83439" y="282701"/>
                  </a:lnTo>
                  <a:lnTo>
                    <a:pt x="0" y="282701"/>
                  </a:lnTo>
                  <a:lnTo>
                    <a:pt x="166877" y="449579"/>
                  </a:lnTo>
                  <a:lnTo>
                    <a:pt x="333755" y="282701"/>
                  </a:lnTo>
                  <a:lnTo>
                    <a:pt x="250317" y="282701"/>
                  </a:lnTo>
                  <a:lnTo>
                    <a:pt x="25031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01455" y="1414271"/>
              <a:ext cx="334010" cy="449580"/>
            </a:xfrm>
            <a:custGeom>
              <a:avLst/>
              <a:gdLst/>
              <a:ahLst/>
              <a:cxnLst/>
              <a:rect l="l" t="t" r="r" b="b"/>
              <a:pathLst>
                <a:path w="334009" h="449580">
                  <a:moveTo>
                    <a:pt x="0" y="282701"/>
                  </a:moveTo>
                  <a:lnTo>
                    <a:pt x="83439" y="282701"/>
                  </a:lnTo>
                  <a:lnTo>
                    <a:pt x="83439" y="0"/>
                  </a:lnTo>
                  <a:lnTo>
                    <a:pt x="250317" y="0"/>
                  </a:lnTo>
                  <a:lnTo>
                    <a:pt x="250317" y="282701"/>
                  </a:lnTo>
                  <a:lnTo>
                    <a:pt x="333755" y="282701"/>
                  </a:lnTo>
                  <a:lnTo>
                    <a:pt x="166877" y="449579"/>
                  </a:lnTo>
                  <a:lnTo>
                    <a:pt x="0" y="28270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996171" y="1540764"/>
              <a:ext cx="1986280" cy="259079"/>
            </a:xfrm>
            <a:custGeom>
              <a:avLst/>
              <a:gdLst/>
              <a:ahLst/>
              <a:cxnLst/>
              <a:rect l="l" t="t" r="r" b="b"/>
              <a:pathLst>
                <a:path w="1986279" h="259080">
                  <a:moveTo>
                    <a:pt x="1985772" y="0"/>
                  </a:moveTo>
                  <a:lnTo>
                    <a:pt x="43179" y="0"/>
                  </a:lnTo>
                  <a:lnTo>
                    <a:pt x="26360" y="3389"/>
                  </a:lnTo>
                  <a:lnTo>
                    <a:pt x="12636" y="12636"/>
                  </a:lnTo>
                  <a:lnTo>
                    <a:pt x="3389" y="26360"/>
                  </a:lnTo>
                  <a:lnTo>
                    <a:pt x="0" y="43180"/>
                  </a:lnTo>
                  <a:lnTo>
                    <a:pt x="0" y="259080"/>
                  </a:lnTo>
                  <a:lnTo>
                    <a:pt x="1942592" y="259080"/>
                  </a:lnTo>
                  <a:lnTo>
                    <a:pt x="1959411" y="255690"/>
                  </a:lnTo>
                  <a:lnTo>
                    <a:pt x="1973135" y="246443"/>
                  </a:lnTo>
                  <a:lnTo>
                    <a:pt x="1982382" y="232719"/>
                  </a:lnTo>
                  <a:lnTo>
                    <a:pt x="1985772" y="215900"/>
                  </a:lnTo>
                  <a:lnTo>
                    <a:pt x="19857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996171" y="1540764"/>
              <a:ext cx="1986280" cy="259079"/>
            </a:xfrm>
            <a:custGeom>
              <a:avLst/>
              <a:gdLst/>
              <a:ahLst/>
              <a:cxnLst/>
              <a:rect l="l" t="t" r="r" b="b"/>
              <a:pathLst>
                <a:path w="1986279" h="259080">
                  <a:moveTo>
                    <a:pt x="43179" y="0"/>
                  </a:moveTo>
                  <a:lnTo>
                    <a:pt x="1985772" y="0"/>
                  </a:lnTo>
                  <a:lnTo>
                    <a:pt x="1985772" y="215900"/>
                  </a:lnTo>
                  <a:lnTo>
                    <a:pt x="1982382" y="232719"/>
                  </a:lnTo>
                  <a:lnTo>
                    <a:pt x="1973135" y="246443"/>
                  </a:lnTo>
                  <a:lnTo>
                    <a:pt x="1959411" y="255690"/>
                  </a:lnTo>
                  <a:lnTo>
                    <a:pt x="1942592" y="259080"/>
                  </a:lnTo>
                  <a:lnTo>
                    <a:pt x="0" y="259080"/>
                  </a:lnTo>
                  <a:lnTo>
                    <a:pt x="0" y="43180"/>
                  </a:lnTo>
                  <a:lnTo>
                    <a:pt x="3389" y="26360"/>
                  </a:lnTo>
                  <a:lnTo>
                    <a:pt x="12636" y="12636"/>
                  </a:lnTo>
                  <a:lnTo>
                    <a:pt x="26360" y="3389"/>
                  </a:lnTo>
                  <a:lnTo>
                    <a:pt x="43179" y="0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853171" y="3293364"/>
            <a:ext cx="901065" cy="2381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85"/>
              </a:spcBef>
            </a:pPr>
            <a:r>
              <a:rPr sz="1050" b="1" dirty="0">
                <a:solidFill>
                  <a:srgbClr val="FFFFFF"/>
                </a:solidFill>
                <a:latin typeface="Tw Cen MT"/>
                <a:cs typeface="Tw Cen MT"/>
              </a:rPr>
              <a:t>IP:</a:t>
            </a:r>
            <a:r>
              <a:rPr sz="105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w Cen MT"/>
                <a:cs typeface="Tw Cen MT"/>
              </a:rPr>
              <a:t>172.17.0.2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11926" y="2779522"/>
            <a:ext cx="2747010" cy="756920"/>
            <a:chOff x="6011926" y="2779522"/>
            <a:chExt cx="2747010" cy="756920"/>
          </a:xfrm>
        </p:grpSpPr>
        <p:sp>
          <p:nvSpPr>
            <p:cNvPr id="29" name="object 29"/>
            <p:cNvSpPr/>
            <p:nvPr/>
          </p:nvSpPr>
          <p:spPr>
            <a:xfrm>
              <a:off x="7853172" y="3293363"/>
              <a:ext cx="901065" cy="238125"/>
            </a:xfrm>
            <a:custGeom>
              <a:avLst/>
              <a:gdLst/>
              <a:ahLst/>
              <a:cxnLst/>
              <a:rect l="l" t="t" r="r" b="b"/>
              <a:pathLst>
                <a:path w="901065" h="238125">
                  <a:moveTo>
                    <a:pt x="900683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900683" y="237743"/>
                  </a:lnTo>
                  <a:lnTo>
                    <a:pt x="900683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53172" y="3293363"/>
              <a:ext cx="901065" cy="238125"/>
            </a:xfrm>
            <a:custGeom>
              <a:avLst/>
              <a:gdLst/>
              <a:ahLst/>
              <a:cxnLst/>
              <a:rect l="l" t="t" r="r" b="b"/>
              <a:pathLst>
                <a:path w="901065" h="238125">
                  <a:moveTo>
                    <a:pt x="0" y="237743"/>
                  </a:moveTo>
                  <a:lnTo>
                    <a:pt x="900683" y="237743"/>
                  </a:lnTo>
                  <a:lnTo>
                    <a:pt x="900683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018276" y="2785872"/>
              <a:ext cx="1301750" cy="257810"/>
            </a:xfrm>
            <a:custGeom>
              <a:avLst/>
              <a:gdLst/>
              <a:ahLst/>
              <a:cxnLst/>
              <a:rect l="l" t="t" r="r" b="b"/>
              <a:pathLst>
                <a:path w="1301750" h="257810">
                  <a:moveTo>
                    <a:pt x="1172718" y="0"/>
                  </a:moveTo>
                  <a:lnTo>
                    <a:pt x="0" y="0"/>
                  </a:lnTo>
                  <a:lnTo>
                    <a:pt x="0" y="257555"/>
                  </a:lnTo>
                  <a:lnTo>
                    <a:pt x="1172718" y="257555"/>
                  </a:lnTo>
                  <a:lnTo>
                    <a:pt x="1301496" y="128777"/>
                  </a:lnTo>
                  <a:lnTo>
                    <a:pt x="1172718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18276" y="2785872"/>
              <a:ext cx="1301750" cy="257810"/>
            </a:xfrm>
            <a:custGeom>
              <a:avLst/>
              <a:gdLst/>
              <a:ahLst/>
              <a:cxnLst/>
              <a:rect l="l" t="t" r="r" b="b"/>
              <a:pathLst>
                <a:path w="1301750" h="257810">
                  <a:moveTo>
                    <a:pt x="0" y="0"/>
                  </a:moveTo>
                  <a:lnTo>
                    <a:pt x="1172718" y="0"/>
                  </a:lnTo>
                  <a:lnTo>
                    <a:pt x="1301496" y="128777"/>
                  </a:lnTo>
                  <a:lnTo>
                    <a:pt x="1172718" y="257555"/>
                  </a:lnTo>
                  <a:lnTo>
                    <a:pt x="0" y="257555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321933" y="2801873"/>
            <a:ext cx="631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Internal</a:t>
            </a: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Tw Cen MT"/>
                <a:cs typeface="Tw Cen MT"/>
              </a:rPr>
              <a:t>IP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268979" y="2779776"/>
            <a:ext cx="2571115" cy="269875"/>
            <a:chOff x="3268979" y="2779776"/>
            <a:chExt cx="2571115" cy="269875"/>
          </a:xfrm>
        </p:grpSpPr>
        <p:sp>
          <p:nvSpPr>
            <p:cNvPr id="35" name="object 35"/>
            <p:cNvSpPr/>
            <p:nvPr/>
          </p:nvSpPr>
          <p:spPr>
            <a:xfrm>
              <a:off x="3275075" y="2785872"/>
              <a:ext cx="2559050" cy="257810"/>
            </a:xfrm>
            <a:custGeom>
              <a:avLst/>
              <a:gdLst/>
              <a:ahLst/>
              <a:cxnLst/>
              <a:rect l="l" t="t" r="r" b="b"/>
              <a:pathLst>
                <a:path w="2559050" h="257810">
                  <a:moveTo>
                    <a:pt x="2558796" y="0"/>
                  </a:moveTo>
                  <a:lnTo>
                    <a:pt x="42925" y="0"/>
                  </a:lnTo>
                  <a:lnTo>
                    <a:pt x="26199" y="3367"/>
                  </a:lnTo>
                  <a:lnTo>
                    <a:pt x="12557" y="12557"/>
                  </a:lnTo>
                  <a:lnTo>
                    <a:pt x="3367" y="26199"/>
                  </a:lnTo>
                  <a:lnTo>
                    <a:pt x="0" y="42925"/>
                  </a:lnTo>
                  <a:lnTo>
                    <a:pt x="0" y="257555"/>
                  </a:lnTo>
                  <a:lnTo>
                    <a:pt x="2515870" y="257555"/>
                  </a:lnTo>
                  <a:lnTo>
                    <a:pt x="2532596" y="254188"/>
                  </a:lnTo>
                  <a:lnTo>
                    <a:pt x="2546238" y="244998"/>
                  </a:lnTo>
                  <a:lnTo>
                    <a:pt x="2555428" y="231356"/>
                  </a:lnTo>
                  <a:lnTo>
                    <a:pt x="2558796" y="214629"/>
                  </a:lnTo>
                  <a:lnTo>
                    <a:pt x="25587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75075" y="2785872"/>
              <a:ext cx="2559050" cy="257810"/>
            </a:xfrm>
            <a:custGeom>
              <a:avLst/>
              <a:gdLst/>
              <a:ahLst/>
              <a:cxnLst/>
              <a:rect l="l" t="t" r="r" b="b"/>
              <a:pathLst>
                <a:path w="2559050" h="257810">
                  <a:moveTo>
                    <a:pt x="42925" y="0"/>
                  </a:moveTo>
                  <a:lnTo>
                    <a:pt x="2558796" y="0"/>
                  </a:lnTo>
                  <a:lnTo>
                    <a:pt x="2558796" y="214629"/>
                  </a:lnTo>
                  <a:lnTo>
                    <a:pt x="2555428" y="231356"/>
                  </a:lnTo>
                  <a:lnTo>
                    <a:pt x="2546238" y="244998"/>
                  </a:lnTo>
                  <a:lnTo>
                    <a:pt x="2532596" y="254188"/>
                  </a:lnTo>
                  <a:lnTo>
                    <a:pt x="2515870" y="257555"/>
                  </a:lnTo>
                  <a:lnTo>
                    <a:pt x="0" y="257555"/>
                  </a:lnTo>
                  <a:lnTo>
                    <a:pt x="0" y="42925"/>
                  </a:lnTo>
                  <a:lnTo>
                    <a:pt x="3367" y="26199"/>
                  </a:lnTo>
                  <a:lnTo>
                    <a:pt x="12557" y="12557"/>
                  </a:lnTo>
                  <a:lnTo>
                    <a:pt x="26199" y="3367"/>
                  </a:lnTo>
                  <a:lnTo>
                    <a:pt x="42925" y="0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294271" y="2785110"/>
            <a:ext cx="25209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3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http://172.17.0.2:5000</a:t>
            </a:r>
            <a:endParaRPr sz="1400">
              <a:latin typeface="Tw Cen MT"/>
              <a:cs typeface="Tw Cen MT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944357" y="2948685"/>
            <a:ext cx="718820" cy="213995"/>
            <a:chOff x="7944357" y="2948685"/>
            <a:chExt cx="718820" cy="213995"/>
          </a:xfrm>
        </p:grpSpPr>
        <p:sp>
          <p:nvSpPr>
            <p:cNvPr id="39" name="object 39"/>
            <p:cNvSpPr/>
            <p:nvPr/>
          </p:nvSpPr>
          <p:spPr>
            <a:xfrm>
              <a:off x="7950707" y="2955035"/>
              <a:ext cx="706120" cy="201295"/>
            </a:xfrm>
            <a:custGeom>
              <a:avLst/>
              <a:gdLst/>
              <a:ahLst/>
              <a:cxnLst/>
              <a:rect l="l" t="t" r="r" b="b"/>
              <a:pathLst>
                <a:path w="706120" h="201294">
                  <a:moveTo>
                    <a:pt x="705611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705611" y="201167"/>
                  </a:lnTo>
                  <a:lnTo>
                    <a:pt x="70561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50707" y="2955035"/>
              <a:ext cx="706120" cy="201295"/>
            </a:xfrm>
            <a:custGeom>
              <a:avLst/>
              <a:gdLst/>
              <a:ahLst/>
              <a:cxnLst/>
              <a:rect l="l" t="t" r="r" b="b"/>
              <a:pathLst>
                <a:path w="706120" h="201294">
                  <a:moveTo>
                    <a:pt x="0" y="201167"/>
                  </a:moveTo>
                  <a:lnTo>
                    <a:pt x="705611" y="201167"/>
                  </a:lnTo>
                  <a:lnTo>
                    <a:pt x="705611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956804" y="2942590"/>
            <a:ext cx="693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Tw Cen MT"/>
                <a:cs typeface="Tw Cen MT"/>
              </a:rPr>
              <a:t>5000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15528" y="2014727"/>
            <a:ext cx="706120" cy="201295"/>
          </a:xfrm>
          <a:custGeom>
            <a:avLst/>
            <a:gdLst/>
            <a:ahLst/>
            <a:cxnLst/>
            <a:rect l="l" t="t" r="r" b="b"/>
            <a:pathLst>
              <a:path w="706120" h="201294">
                <a:moveTo>
                  <a:pt x="0" y="201167"/>
                </a:moveTo>
                <a:lnTo>
                  <a:pt x="705612" y="201167"/>
                </a:lnTo>
                <a:lnTo>
                  <a:pt x="705612" y="0"/>
                </a:lnTo>
                <a:lnTo>
                  <a:pt x="0" y="0"/>
                </a:lnTo>
                <a:lnTo>
                  <a:pt x="0" y="201167"/>
                </a:lnTo>
                <a:close/>
              </a:path>
            </a:pathLst>
          </a:custGeom>
          <a:ln w="12192">
            <a:solidFill>
              <a:srgbClr val="6E22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8421623" y="2017014"/>
            <a:ext cx="693420" cy="19812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 algn="ctr">
              <a:lnSpc>
                <a:spcPts val="1425"/>
              </a:lnSpc>
            </a:pPr>
            <a:r>
              <a:rPr sz="1200" spc="-25" dirty="0">
                <a:solidFill>
                  <a:srgbClr val="FFFFFF"/>
                </a:solidFill>
                <a:latin typeface="Tw Cen MT"/>
                <a:cs typeface="Tw Cen MT"/>
              </a:rPr>
              <a:t>80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49096" y="2216657"/>
            <a:ext cx="7663180" cy="1593850"/>
            <a:chOff x="1149096" y="2216657"/>
            <a:chExt cx="7663180" cy="1593850"/>
          </a:xfrm>
        </p:grpSpPr>
        <p:sp>
          <p:nvSpPr>
            <p:cNvPr id="45" name="object 45"/>
            <p:cNvSpPr/>
            <p:nvPr/>
          </p:nvSpPr>
          <p:spPr>
            <a:xfrm>
              <a:off x="8260079" y="2216657"/>
              <a:ext cx="551815" cy="738505"/>
            </a:xfrm>
            <a:custGeom>
              <a:avLst/>
              <a:gdLst/>
              <a:ahLst/>
              <a:cxnLst/>
              <a:rect l="l" t="t" r="r" b="b"/>
              <a:pathLst>
                <a:path w="551815" h="738505">
                  <a:moveTo>
                    <a:pt x="28955" y="651637"/>
                  </a:moveTo>
                  <a:lnTo>
                    <a:pt x="0" y="651637"/>
                  </a:lnTo>
                  <a:lnTo>
                    <a:pt x="43434" y="738504"/>
                  </a:lnTo>
                  <a:lnTo>
                    <a:pt x="79629" y="666114"/>
                  </a:lnTo>
                  <a:lnTo>
                    <a:pt x="28955" y="666114"/>
                  </a:lnTo>
                  <a:lnTo>
                    <a:pt x="28955" y="651637"/>
                  </a:lnTo>
                  <a:close/>
                </a:path>
                <a:path w="551815" h="738505">
                  <a:moveTo>
                    <a:pt x="57912" y="550290"/>
                  </a:moveTo>
                  <a:lnTo>
                    <a:pt x="28955" y="550290"/>
                  </a:lnTo>
                  <a:lnTo>
                    <a:pt x="28955" y="666114"/>
                  </a:lnTo>
                  <a:lnTo>
                    <a:pt x="57912" y="666114"/>
                  </a:lnTo>
                  <a:lnTo>
                    <a:pt x="57912" y="550290"/>
                  </a:lnTo>
                  <a:close/>
                </a:path>
                <a:path w="551815" h="738505">
                  <a:moveTo>
                    <a:pt x="86868" y="651637"/>
                  </a:moveTo>
                  <a:lnTo>
                    <a:pt x="57912" y="651637"/>
                  </a:lnTo>
                  <a:lnTo>
                    <a:pt x="57912" y="666114"/>
                  </a:lnTo>
                  <a:lnTo>
                    <a:pt x="79629" y="666114"/>
                  </a:lnTo>
                  <a:lnTo>
                    <a:pt x="86868" y="651637"/>
                  </a:lnTo>
                  <a:close/>
                </a:path>
                <a:path w="551815" h="738505">
                  <a:moveTo>
                    <a:pt x="57912" y="434466"/>
                  </a:moveTo>
                  <a:lnTo>
                    <a:pt x="28955" y="434466"/>
                  </a:lnTo>
                  <a:lnTo>
                    <a:pt x="28955" y="463422"/>
                  </a:lnTo>
                  <a:lnTo>
                    <a:pt x="57912" y="463422"/>
                  </a:lnTo>
                  <a:lnTo>
                    <a:pt x="57912" y="434466"/>
                  </a:lnTo>
                  <a:close/>
                </a:path>
                <a:path w="551815" h="738505">
                  <a:moveTo>
                    <a:pt x="180848" y="354838"/>
                  </a:moveTo>
                  <a:lnTo>
                    <a:pt x="65024" y="354838"/>
                  </a:lnTo>
                  <a:lnTo>
                    <a:pt x="65024" y="383793"/>
                  </a:lnTo>
                  <a:lnTo>
                    <a:pt x="180848" y="383793"/>
                  </a:lnTo>
                  <a:lnTo>
                    <a:pt x="180848" y="354838"/>
                  </a:lnTo>
                  <a:close/>
                </a:path>
                <a:path w="551815" h="738505">
                  <a:moveTo>
                    <a:pt x="296672" y="354838"/>
                  </a:moveTo>
                  <a:lnTo>
                    <a:pt x="267716" y="354838"/>
                  </a:lnTo>
                  <a:lnTo>
                    <a:pt x="267716" y="383793"/>
                  </a:lnTo>
                  <a:lnTo>
                    <a:pt x="296672" y="383793"/>
                  </a:lnTo>
                  <a:lnTo>
                    <a:pt x="296672" y="354838"/>
                  </a:lnTo>
                  <a:close/>
                </a:path>
                <a:path w="551815" h="738505">
                  <a:moveTo>
                    <a:pt x="499364" y="354838"/>
                  </a:moveTo>
                  <a:lnTo>
                    <a:pt x="383540" y="354838"/>
                  </a:lnTo>
                  <a:lnTo>
                    <a:pt x="383540" y="383793"/>
                  </a:lnTo>
                  <a:lnTo>
                    <a:pt x="499364" y="383793"/>
                  </a:lnTo>
                  <a:lnTo>
                    <a:pt x="499364" y="354838"/>
                  </a:lnTo>
                  <a:close/>
                </a:path>
                <a:path w="551815" h="738505">
                  <a:moveTo>
                    <a:pt x="522859" y="262381"/>
                  </a:moveTo>
                  <a:lnTo>
                    <a:pt x="493902" y="262381"/>
                  </a:lnTo>
                  <a:lnTo>
                    <a:pt x="493902" y="291338"/>
                  </a:lnTo>
                  <a:lnTo>
                    <a:pt x="522859" y="291338"/>
                  </a:lnTo>
                  <a:lnTo>
                    <a:pt x="522859" y="262381"/>
                  </a:lnTo>
                  <a:close/>
                </a:path>
                <a:path w="551815" h="738505">
                  <a:moveTo>
                    <a:pt x="522859" y="72389"/>
                  </a:moveTo>
                  <a:lnTo>
                    <a:pt x="493902" y="72389"/>
                  </a:lnTo>
                  <a:lnTo>
                    <a:pt x="493902" y="175513"/>
                  </a:lnTo>
                  <a:lnTo>
                    <a:pt x="522859" y="175513"/>
                  </a:lnTo>
                  <a:lnTo>
                    <a:pt x="522859" y="72389"/>
                  </a:lnTo>
                  <a:close/>
                </a:path>
                <a:path w="551815" h="738505">
                  <a:moveTo>
                    <a:pt x="508380" y="0"/>
                  </a:moveTo>
                  <a:lnTo>
                    <a:pt x="464947" y="86867"/>
                  </a:lnTo>
                  <a:lnTo>
                    <a:pt x="493902" y="86867"/>
                  </a:lnTo>
                  <a:lnTo>
                    <a:pt x="493902" y="72389"/>
                  </a:lnTo>
                  <a:lnTo>
                    <a:pt x="544576" y="72389"/>
                  </a:lnTo>
                  <a:lnTo>
                    <a:pt x="508380" y="0"/>
                  </a:lnTo>
                  <a:close/>
                </a:path>
                <a:path w="551815" h="738505">
                  <a:moveTo>
                    <a:pt x="544576" y="72389"/>
                  </a:moveTo>
                  <a:lnTo>
                    <a:pt x="522859" y="72389"/>
                  </a:lnTo>
                  <a:lnTo>
                    <a:pt x="522859" y="86867"/>
                  </a:lnTo>
                  <a:lnTo>
                    <a:pt x="551815" y="86867"/>
                  </a:lnTo>
                  <a:lnTo>
                    <a:pt x="544576" y="72389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4336" y="3329889"/>
              <a:ext cx="4942332" cy="42067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9096" y="3322307"/>
              <a:ext cx="4757928" cy="487692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223772" y="3369563"/>
              <a:ext cx="4828540" cy="307975"/>
            </a:xfrm>
            <a:custGeom>
              <a:avLst/>
              <a:gdLst/>
              <a:ahLst/>
              <a:cxnLst/>
              <a:rect l="l" t="t" r="r" b="b"/>
              <a:pathLst>
                <a:path w="4828540" h="307975">
                  <a:moveTo>
                    <a:pt x="482803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828032" y="307848"/>
                  </a:lnTo>
                  <a:lnTo>
                    <a:pt x="482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303400" y="3393185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98141" y="3451769"/>
            <a:ext cx="98425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–p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80:5000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469004" y="3393185"/>
            <a:ext cx="2289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kodekloud/simple-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webapp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149096" y="3364801"/>
            <a:ext cx="4958080" cy="971550"/>
            <a:chOff x="1149096" y="3364801"/>
            <a:chExt cx="4958080" cy="971550"/>
          </a:xfrm>
        </p:grpSpPr>
        <p:sp>
          <p:nvSpPr>
            <p:cNvPr id="53" name="object 53"/>
            <p:cNvSpPr/>
            <p:nvPr/>
          </p:nvSpPr>
          <p:spPr>
            <a:xfrm>
              <a:off x="2340863" y="3369564"/>
              <a:ext cx="1108075" cy="347980"/>
            </a:xfrm>
            <a:custGeom>
              <a:avLst/>
              <a:gdLst/>
              <a:ahLst/>
              <a:cxnLst/>
              <a:rect l="l" t="t" r="r" b="b"/>
              <a:pathLst>
                <a:path w="1108075" h="347979">
                  <a:moveTo>
                    <a:pt x="1107948" y="0"/>
                  </a:moveTo>
                  <a:lnTo>
                    <a:pt x="0" y="0"/>
                  </a:lnTo>
                  <a:lnTo>
                    <a:pt x="0" y="347472"/>
                  </a:lnTo>
                  <a:lnTo>
                    <a:pt x="1107948" y="347472"/>
                  </a:lnTo>
                  <a:lnTo>
                    <a:pt x="110794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340863" y="3369564"/>
              <a:ext cx="1108075" cy="347980"/>
            </a:xfrm>
            <a:custGeom>
              <a:avLst/>
              <a:gdLst/>
              <a:ahLst/>
              <a:cxnLst/>
              <a:rect l="l" t="t" r="r" b="b"/>
              <a:pathLst>
                <a:path w="1108075" h="347979">
                  <a:moveTo>
                    <a:pt x="0" y="347472"/>
                  </a:moveTo>
                  <a:lnTo>
                    <a:pt x="1107948" y="347472"/>
                  </a:lnTo>
                  <a:lnTo>
                    <a:pt x="1107948" y="0"/>
                  </a:lnTo>
                  <a:lnTo>
                    <a:pt x="0" y="0"/>
                  </a:lnTo>
                  <a:lnTo>
                    <a:pt x="0" y="34747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4336" y="3855669"/>
              <a:ext cx="4942332" cy="4206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9096" y="3848087"/>
              <a:ext cx="4954524" cy="487692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1223772" y="3895344"/>
              <a:ext cx="4828540" cy="307975"/>
            </a:xfrm>
            <a:custGeom>
              <a:avLst/>
              <a:gdLst/>
              <a:ahLst/>
              <a:cxnLst/>
              <a:rect l="l" t="t" r="r" b="b"/>
              <a:pathLst>
                <a:path w="4828540" h="307975">
                  <a:moveTo>
                    <a:pt x="4828032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4828032" y="307847"/>
                  </a:lnTo>
                  <a:lnTo>
                    <a:pt x="482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015448" y="1540256"/>
            <a:ext cx="19475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621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http://192.168.1.5:80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03400" y="3919220"/>
            <a:ext cx="10083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2398141" y="3977802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–p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8000:5000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665982" y="3919220"/>
            <a:ext cx="22898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kodekloud/simple-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webapp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149096" y="3890581"/>
            <a:ext cx="4958080" cy="971550"/>
            <a:chOff x="1149096" y="3890581"/>
            <a:chExt cx="4958080" cy="971550"/>
          </a:xfrm>
        </p:grpSpPr>
        <p:sp>
          <p:nvSpPr>
            <p:cNvPr id="63" name="object 63"/>
            <p:cNvSpPr/>
            <p:nvPr/>
          </p:nvSpPr>
          <p:spPr>
            <a:xfrm>
              <a:off x="2340863" y="3895344"/>
              <a:ext cx="1321435" cy="347980"/>
            </a:xfrm>
            <a:custGeom>
              <a:avLst/>
              <a:gdLst/>
              <a:ahLst/>
              <a:cxnLst/>
              <a:rect l="l" t="t" r="r" b="b"/>
              <a:pathLst>
                <a:path w="1321435" h="347979">
                  <a:moveTo>
                    <a:pt x="1321308" y="0"/>
                  </a:moveTo>
                  <a:lnTo>
                    <a:pt x="0" y="0"/>
                  </a:lnTo>
                  <a:lnTo>
                    <a:pt x="0" y="347471"/>
                  </a:lnTo>
                  <a:lnTo>
                    <a:pt x="1321308" y="347471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40863" y="3895344"/>
              <a:ext cx="1321435" cy="347980"/>
            </a:xfrm>
            <a:custGeom>
              <a:avLst/>
              <a:gdLst/>
              <a:ahLst/>
              <a:cxnLst/>
              <a:rect l="l" t="t" r="r" b="b"/>
              <a:pathLst>
                <a:path w="1321435" h="347979">
                  <a:moveTo>
                    <a:pt x="0" y="347471"/>
                  </a:moveTo>
                  <a:lnTo>
                    <a:pt x="1321308" y="347471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7471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4336" y="4382973"/>
              <a:ext cx="4942332" cy="420674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9096" y="4373867"/>
              <a:ext cx="4954524" cy="48769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1223772" y="4422648"/>
              <a:ext cx="4828540" cy="307975"/>
            </a:xfrm>
            <a:custGeom>
              <a:avLst/>
              <a:gdLst/>
              <a:ahLst/>
              <a:cxnLst/>
              <a:rect l="l" t="t" r="r" b="b"/>
              <a:pathLst>
                <a:path w="4828540" h="307975">
                  <a:moveTo>
                    <a:pt x="4828032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4828032" y="307847"/>
                  </a:lnTo>
                  <a:lnTo>
                    <a:pt x="482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1303400" y="4445253"/>
            <a:ext cx="10083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398141" y="4503837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–p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8001:5000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665982" y="4445253"/>
            <a:ext cx="22898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kodekloud/simple-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webapp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149096" y="4417885"/>
            <a:ext cx="4958080" cy="969644"/>
            <a:chOff x="1149096" y="4417885"/>
            <a:chExt cx="4958080" cy="969644"/>
          </a:xfrm>
        </p:grpSpPr>
        <p:sp>
          <p:nvSpPr>
            <p:cNvPr id="72" name="object 72"/>
            <p:cNvSpPr/>
            <p:nvPr/>
          </p:nvSpPr>
          <p:spPr>
            <a:xfrm>
              <a:off x="2340863" y="4422647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7"/>
                  </a:lnTo>
                  <a:lnTo>
                    <a:pt x="1321308" y="345947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340863" y="4422647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7"/>
                  </a:moveTo>
                  <a:lnTo>
                    <a:pt x="1321308" y="345947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7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4336" y="4908753"/>
              <a:ext cx="4942332" cy="420674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9096" y="4899647"/>
              <a:ext cx="3182112" cy="48769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1223772" y="4948427"/>
              <a:ext cx="4828540" cy="307975"/>
            </a:xfrm>
            <a:custGeom>
              <a:avLst/>
              <a:gdLst/>
              <a:ahLst/>
              <a:cxnLst/>
              <a:rect l="l" t="t" r="r" b="b"/>
              <a:pathLst>
                <a:path w="4828540" h="307975">
                  <a:moveTo>
                    <a:pt x="482803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828032" y="307848"/>
                  </a:lnTo>
                  <a:lnTo>
                    <a:pt x="482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1303400" y="4971415"/>
            <a:ext cx="10090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398141" y="5029998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–p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3306:3306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665982" y="4971415"/>
            <a:ext cx="517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156716" y="4943665"/>
            <a:ext cx="4958080" cy="939165"/>
            <a:chOff x="1156716" y="4943665"/>
            <a:chExt cx="4958080" cy="939165"/>
          </a:xfrm>
        </p:grpSpPr>
        <p:sp>
          <p:nvSpPr>
            <p:cNvPr id="81" name="object 81"/>
            <p:cNvSpPr/>
            <p:nvPr/>
          </p:nvSpPr>
          <p:spPr>
            <a:xfrm>
              <a:off x="2340863" y="49484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1321308" y="345948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340863" y="49484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8"/>
                  </a:moveTo>
                  <a:lnTo>
                    <a:pt x="1321308" y="345948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956" y="5404104"/>
              <a:ext cx="4942332" cy="420674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56716" y="5394960"/>
              <a:ext cx="3182112" cy="487692"/>
            </a:xfrm>
            <a:prstGeom prst="rect">
              <a:avLst/>
            </a:prstGeom>
          </p:spPr>
        </p:pic>
        <p:sp>
          <p:nvSpPr>
            <p:cNvPr id="85" name="object 85"/>
            <p:cNvSpPr/>
            <p:nvPr/>
          </p:nvSpPr>
          <p:spPr>
            <a:xfrm>
              <a:off x="1231392" y="5443728"/>
              <a:ext cx="4828540" cy="307975"/>
            </a:xfrm>
            <a:custGeom>
              <a:avLst/>
              <a:gdLst/>
              <a:ahLst/>
              <a:cxnLst/>
              <a:rect l="l" t="t" r="r" b="b"/>
              <a:pathLst>
                <a:path w="4828540" h="307975">
                  <a:moveTo>
                    <a:pt x="482803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828032" y="307848"/>
                  </a:lnTo>
                  <a:lnTo>
                    <a:pt x="482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1311021" y="5466689"/>
            <a:ext cx="10090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406142" y="5525272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–p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8306:3306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673602" y="5466689"/>
            <a:ext cx="517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156716" y="5438965"/>
            <a:ext cx="9040495" cy="1294130"/>
            <a:chOff x="1156716" y="5438965"/>
            <a:chExt cx="9040495" cy="1294130"/>
          </a:xfrm>
        </p:grpSpPr>
        <p:sp>
          <p:nvSpPr>
            <p:cNvPr id="90" name="object 90"/>
            <p:cNvSpPr/>
            <p:nvPr/>
          </p:nvSpPr>
          <p:spPr>
            <a:xfrm>
              <a:off x="2348483" y="54437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8"/>
                  </a:lnTo>
                  <a:lnTo>
                    <a:pt x="1321308" y="345948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348483" y="544372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8"/>
                  </a:moveTo>
                  <a:lnTo>
                    <a:pt x="1321308" y="345948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8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2728" y="6257542"/>
              <a:ext cx="8944356" cy="475488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956" y="5853684"/>
              <a:ext cx="4942332" cy="420674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56716" y="5844540"/>
              <a:ext cx="3182112" cy="487692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1231392" y="5893308"/>
              <a:ext cx="4828540" cy="307975"/>
            </a:xfrm>
            <a:custGeom>
              <a:avLst/>
              <a:gdLst/>
              <a:ahLst/>
              <a:cxnLst/>
              <a:rect l="l" t="t" r="r" b="b"/>
              <a:pathLst>
                <a:path w="4828540" h="307975">
                  <a:moveTo>
                    <a:pt x="4828032" y="0"/>
                  </a:moveTo>
                  <a:lnTo>
                    <a:pt x="0" y="0"/>
                  </a:lnTo>
                  <a:lnTo>
                    <a:pt x="0" y="307847"/>
                  </a:lnTo>
                  <a:lnTo>
                    <a:pt x="4828032" y="307847"/>
                  </a:lnTo>
                  <a:lnTo>
                    <a:pt x="48280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6" name="object 96"/>
          <p:cNvSpPr txBox="1"/>
          <p:nvPr/>
        </p:nvSpPr>
        <p:spPr>
          <a:xfrm>
            <a:off x="1311021" y="5916269"/>
            <a:ext cx="10090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2406142" y="5974852"/>
            <a:ext cx="118110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–p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8306:3306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673602" y="5916269"/>
            <a:ext cx="517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2343721" y="2936494"/>
            <a:ext cx="7726045" cy="3307715"/>
            <a:chOff x="2343721" y="2936494"/>
            <a:chExt cx="7726045" cy="3307715"/>
          </a:xfrm>
        </p:grpSpPr>
        <p:sp>
          <p:nvSpPr>
            <p:cNvPr id="100" name="object 100"/>
            <p:cNvSpPr/>
            <p:nvPr/>
          </p:nvSpPr>
          <p:spPr>
            <a:xfrm>
              <a:off x="2348483" y="589330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1321308" y="0"/>
                  </a:moveTo>
                  <a:lnTo>
                    <a:pt x="0" y="0"/>
                  </a:lnTo>
                  <a:lnTo>
                    <a:pt x="0" y="345947"/>
                  </a:lnTo>
                  <a:lnTo>
                    <a:pt x="1321308" y="345947"/>
                  </a:lnTo>
                  <a:lnTo>
                    <a:pt x="13213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348483" y="5893308"/>
              <a:ext cx="1321435" cy="346075"/>
            </a:xfrm>
            <a:custGeom>
              <a:avLst/>
              <a:gdLst/>
              <a:ahLst/>
              <a:cxnLst/>
              <a:rect l="l" t="t" r="r" b="b"/>
              <a:pathLst>
                <a:path w="1321435" h="346075">
                  <a:moveTo>
                    <a:pt x="0" y="345947"/>
                  </a:moveTo>
                  <a:lnTo>
                    <a:pt x="1321308" y="345947"/>
                  </a:lnTo>
                  <a:lnTo>
                    <a:pt x="1321308" y="0"/>
                  </a:lnTo>
                  <a:lnTo>
                    <a:pt x="0" y="0"/>
                  </a:lnTo>
                  <a:lnTo>
                    <a:pt x="0" y="345947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955024" y="2942844"/>
              <a:ext cx="1108075" cy="1069975"/>
            </a:xfrm>
            <a:custGeom>
              <a:avLst/>
              <a:gdLst/>
              <a:ahLst/>
              <a:cxnLst/>
              <a:rect l="l" t="t" r="r" b="b"/>
              <a:pathLst>
                <a:path w="1108075" h="1069975">
                  <a:moveTo>
                    <a:pt x="1107948" y="0"/>
                  </a:moveTo>
                  <a:lnTo>
                    <a:pt x="0" y="0"/>
                  </a:lnTo>
                  <a:lnTo>
                    <a:pt x="0" y="1069847"/>
                  </a:lnTo>
                  <a:lnTo>
                    <a:pt x="1107948" y="1069847"/>
                  </a:lnTo>
                  <a:lnTo>
                    <a:pt x="110794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955024" y="2942844"/>
              <a:ext cx="1108075" cy="1069975"/>
            </a:xfrm>
            <a:custGeom>
              <a:avLst/>
              <a:gdLst/>
              <a:ahLst/>
              <a:cxnLst/>
              <a:rect l="l" t="t" r="r" b="b"/>
              <a:pathLst>
                <a:path w="1108075" h="1069975">
                  <a:moveTo>
                    <a:pt x="0" y="1069847"/>
                  </a:moveTo>
                  <a:lnTo>
                    <a:pt x="1107948" y="1069847"/>
                  </a:lnTo>
                  <a:lnTo>
                    <a:pt x="1107948" y="0"/>
                  </a:lnTo>
                  <a:lnTo>
                    <a:pt x="0" y="0"/>
                  </a:lnTo>
                  <a:lnTo>
                    <a:pt x="0" y="1069847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9036177" y="3539997"/>
            <a:ext cx="949325" cy="433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r>
              <a:rPr sz="1600" spc="-65" dirty="0">
                <a:solidFill>
                  <a:srgbClr val="ECF3DB"/>
                </a:solidFill>
                <a:latin typeface="Tw Cen MT"/>
                <a:cs typeface="Tw Cen MT"/>
              </a:rPr>
              <a:t> </a:t>
            </a: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APP</a:t>
            </a:r>
            <a:endParaRPr sz="16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dirty="0">
                <a:solidFill>
                  <a:srgbClr val="ECF3DB"/>
                </a:solidFill>
                <a:latin typeface="Tw Cen MT"/>
                <a:cs typeface="Tw Cen MT"/>
              </a:rPr>
              <a:t>Docker</a:t>
            </a:r>
            <a:r>
              <a:rPr sz="1050" spc="-30" dirty="0">
                <a:solidFill>
                  <a:srgbClr val="ECF3DB"/>
                </a:solidFill>
                <a:latin typeface="Tw Cen MT"/>
                <a:cs typeface="Tw Cen MT"/>
              </a:rPr>
              <a:t> </a:t>
            </a: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070847" y="3287267"/>
            <a:ext cx="902335" cy="2381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85"/>
              </a:spcBef>
            </a:pPr>
            <a:r>
              <a:rPr sz="1050" b="1" dirty="0">
                <a:solidFill>
                  <a:srgbClr val="FFFFFF"/>
                </a:solidFill>
                <a:latin typeface="Tw Cen MT"/>
                <a:cs typeface="Tw Cen MT"/>
              </a:rPr>
              <a:t>IP:</a:t>
            </a:r>
            <a:r>
              <a:rPr sz="105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w Cen MT"/>
                <a:cs typeface="Tw Cen MT"/>
              </a:rPr>
              <a:t>172.17.0.3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9066085" y="2942589"/>
            <a:ext cx="911860" cy="587375"/>
            <a:chOff x="9066085" y="2942589"/>
            <a:chExt cx="911860" cy="587375"/>
          </a:xfrm>
        </p:grpSpPr>
        <p:sp>
          <p:nvSpPr>
            <p:cNvPr id="107" name="object 107"/>
            <p:cNvSpPr/>
            <p:nvPr/>
          </p:nvSpPr>
          <p:spPr>
            <a:xfrm>
              <a:off x="9070847" y="3287267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902207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902207" y="237743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070847" y="3287267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0" y="237743"/>
                  </a:moveTo>
                  <a:lnTo>
                    <a:pt x="902207" y="237743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169907" y="2948939"/>
              <a:ext cx="704215" cy="201295"/>
            </a:xfrm>
            <a:custGeom>
              <a:avLst/>
              <a:gdLst/>
              <a:ahLst/>
              <a:cxnLst/>
              <a:rect l="l" t="t" r="r" b="b"/>
              <a:pathLst>
                <a:path w="704215" h="201294">
                  <a:moveTo>
                    <a:pt x="704088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704088" y="201167"/>
                  </a:lnTo>
                  <a:lnTo>
                    <a:pt x="704088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169907" y="2948939"/>
              <a:ext cx="704215" cy="201295"/>
            </a:xfrm>
            <a:custGeom>
              <a:avLst/>
              <a:gdLst/>
              <a:ahLst/>
              <a:cxnLst/>
              <a:rect l="l" t="t" r="r" b="b"/>
              <a:pathLst>
                <a:path w="704215" h="201294">
                  <a:moveTo>
                    <a:pt x="0" y="201167"/>
                  </a:moveTo>
                  <a:lnTo>
                    <a:pt x="704088" y="201167"/>
                  </a:lnTo>
                  <a:lnTo>
                    <a:pt x="704088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9176004" y="2936875"/>
            <a:ext cx="692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Tw Cen MT"/>
                <a:cs typeface="Tw Cen MT"/>
              </a:rPr>
              <a:t>5000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9181845" y="2015998"/>
            <a:ext cx="718820" cy="934719"/>
            <a:chOff x="9181845" y="2015998"/>
            <a:chExt cx="718820" cy="934719"/>
          </a:xfrm>
        </p:grpSpPr>
        <p:sp>
          <p:nvSpPr>
            <p:cNvPr id="113" name="object 113"/>
            <p:cNvSpPr/>
            <p:nvPr/>
          </p:nvSpPr>
          <p:spPr>
            <a:xfrm>
              <a:off x="9479279" y="2225802"/>
              <a:ext cx="106680" cy="724535"/>
            </a:xfrm>
            <a:custGeom>
              <a:avLst/>
              <a:gdLst/>
              <a:ahLst/>
              <a:cxnLst/>
              <a:rect l="l" t="t" r="r" b="b"/>
              <a:pathLst>
                <a:path w="106679" h="724535">
                  <a:moveTo>
                    <a:pt x="28955" y="637539"/>
                  </a:moveTo>
                  <a:lnTo>
                    <a:pt x="0" y="637539"/>
                  </a:lnTo>
                  <a:lnTo>
                    <a:pt x="43434" y="724408"/>
                  </a:lnTo>
                  <a:lnTo>
                    <a:pt x="79628" y="652018"/>
                  </a:lnTo>
                  <a:lnTo>
                    <a:pt x="28955" y="652018"/>
                  </a:lnTo>
                  <a:lnTo>
                    <a:pt x="28955" y="637539"/>
                  </a:lnTo>
                  <a:close/>
                </a:path>
                <a:path w="106679" h="724535">
                  <a:moveTo>
                    <a:pt x="57912" y="536194"/>
                  </a:moveTo>
                  <a:lnTo>
                    <a:pt x="28955" y="536194"/>
                  </a:lnTo>
                  <a:lnTo>
                    <a:pt x="28955" y="652018"/>
                  </a:lnTo>
                  <a:lnTo>
                    <a:pt x="57912" y="652018"/>
                  </a:lnTo>
                  <a:lnTo>
                    <a:pt x="57912" y="536194"/>
                  </a:lnTo>
                  <a:close/>
                </a:path>
                <a:path w="106679" h="724535">
                  <a:moveTo>
                    <a:pt x="86868" y="637539"/>
                  </a:moveTo>
                  <a:lnTo>
                    <a:pt x="57912" y="637539"/>
                  </a:lnTo>
                  <a:lnTo>
                    <a:pt x="57912" y="652018"/>
                  </a:lnTo>
                  <a:lnTo>
                    <a:pt x="79628" y="652018"/>
                  </a:lnTo>
                  <a:lnTo>
                    <a:pt x="86868" y="637539"/>
                  </a:lnTo>
                  <a:close/>
                </a:path>
                <a:path w="106679" h="724535">
                  <a:moveTo>
                    <a:pt x="57912" y="420370"/>
                  </a:moveTo>
                  <a:lnTo>
                    <a:pt x="28955" y="420370"/>
                  </a:lnTo>
                  <a:lnTo>
                    <a:pt x="28955" y="449325"/>
                  </a:lnTo>
                  <a:lnTo>
                    <a:pt x="57912" y="449325"/>
                  </a:lnTo>
                  <a:lnTo>
                    <a:pt x="57912" y="420370"/>
                  </a:lnTo>
                  <a:close/>
                </a:path>
                <a:path w="106679" h="724535">
                  <a:moveTo>
                    <a:pt x="77343" y="237236"/>
                  </a:moveTo>
                  <a:lnTo>
                    <a:pt x="48387" y="237236"/>
                  </a:lnTo>
                  <a:lnTo>
                    <a:pt x="48387" y="353060"/>
                  </a:lnTo>
                  <a:lnTo>
                    <a:pt x="77343" y="353060"/>
                  </a:lnTo>
                  <a:lnTo>
                    <a:pt x="77343" y="237236"/>
                  </a:lnTo>
                  <a:close/>
                </a:path>
                <a:path w="106679" h="724535">
                  <a:moveTo>
                    <a:pt x="77343" y="121412"/>
                  </a:moveTo>
                  <a:lnTo>
                    <a:pt x="48387" y="121412"/>
                  </a:lnTo>
                  <a:lnTo>
                    <a:pt x="48387" y="150368"/>
                  </a:lnTo>
                  <a:lnTo>
                    <a:pt x="77343" y="150368"/>
                  </a:lnTo>
                  <a:lnTo>
                    <a:pt x="77343" y="121412"/>
                  </a:lnTo>
                  <a:close/>
                </a:path>
                <a:path w="106679" h="724535">
                  <a:moveTo>
                    <a:pt x="62865" y="0"/>
                  </a:moveTo>
                  <a:lnTo>
                    <a:pt x="19430" y="86868"/>
                  </a:lnTo>
                  <a:lnTo>
                    <a:pt x="106299" y="86868"/>
                  </a:lnTo>
                  <a:lnTo>
                    <a:pt x="6286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188195" y="2022348"/>
              <a:ext cx="706120" cy="203200"/>
            </a:xfrm>
            <a:custGeom>
              <a:avLst/>
              <a:gdLst/>
              <a:ahLst/>
              <a:cxnLst/>
              <a:rect l="l" t="t" r="r" b="b"/>
              <a:pathLst>
                <a:path w="706120" h="203200">
                  <a:moveTo>
                    <a:pt x="0" y="202691"/>
                  </a:moveTo>
                  <a:lnTo>
                    <a:pt x="705611" y="202691"/>
                  </a:lnTo>
                  <a:lnTo>
                    <a:pt x="705611" y="0"/>
                  </a:lnTo>
                  <a:lnTo>
                    <a:pt x="0" y="0"/>
                  </a:lnTo>
                  <a:lnTo>
                    <a:pt x="0" y="20269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5" name="object 115"/>
          <p:cNvSpPr txBox="1"/>
          <p:nvPr/>
        </p:nvSpPr>
        <p:spPr>
          <a:xfrm>
            <a:off x="9194292" y="2013204"/>
            <a:ext cx="693420" cy="20193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10160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80"/>
              </a:spcBef>
            </a:pPr>
            <a:r>
              <a:rPr sz="1200" spc="-20" dirty="0">
                <a:solidFill>
                  <a:srgbClr val="FFFFFF"/>
                </a:solidFill>
                <a:latin typeface="Tw Cen MT"/>
                <a:cs typeface="Tw Cen MT"/>
              </a:rPr>
              <a:t>8000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10183114" y="2936494"/>
            <a:ext cx="1119505" cy="1082675"/>
            <a:chOff x="10183114" y="2936494"/>
            <a:chExt cx="1119505" cy="1082675"/>
          </a:xfrm>
        </p:grpSpPr>
        <p:sp>
          <p:nvSpPr>
            <p:cNvPr id="117" name="object 117"/>
            <p:cNvSpPr/>
            <p:nvPr/>
          </p:nvSpPr>
          <p:spPr>
            <a:xfrm>
              <a:off x="10189464" y="2942844"/>
              <a:ext cx="1106805" cy="1069975"/>
            </a:xfrm>
            <a:custGeom>
              <a:avLst/>
              <a:gdLst/>
              <a:ahLst/>
              <a:cxnLst/>
              <a:rect l="l" t="t" r="r" b="b"/>
              <a:pathLst>
                <a:path w="1106804" h="1069975">
                  <a:moveTo>
                    <a:pt x="1106424" y="0"/>
                  </a:moveTo>
                  <a:lnTo>
                    <a:pt x="0" y="0"/>
                  </a:lnTo>
                  <a:lnTo>
                    <a:pt x="0" y="1069847"/>
                  </a:lnTo>
                  <a:lnTo>
                    <a:pt x="1106424" y="1069847"/>
                  </a:lnTo>
                  <a:lnTo>
                    <a:pt x="1106424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189464" y="2942844"/>
              <a:ext cx="1106805" cy="1069975"/>
            </a:xfrm>
            <a:custGeom>
              <a:avLst/>
              <a:gdLst/>
              <a:ahLst/>
              <a:cxnLst/>
              <a:rect l="l" t="t" r="r" b="b"/>
              <a:pathLst>
                <a:path w="1106804" h="1069975">
                  <a:moveTo>
                    <a:pt x="0" y="1069847"/>
                  </a:moveTo>
                  <a:lnTo>
                    <a:pt x="1106424" y="1069847"/>
                  </a:lnTo>
                  <a:lnTo>
                    <a:pt x="1106424" y="0"/>
                  </a:lnTo>
                  <a:lnTo>
                    <a:pt x="0" y="0"/>
                  </a:lnTo>
                  <a:lnTo>
                    <a:pt x="0" y="1069847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10269728" y="3539997"/>
            <a:ext cx="949325" cy="433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r>
              <a:rPr sz="1600" spc="-65" dirty="0">
                <a:solidFill>
                  <a:srgbClr val="ECF3DB"/>
                </a:solidFill>
                <a:latin typeface="Tw Cen MT"/>
                <a:cs typeface="Tw Cen MT"/>
              </a:rPr>
              <a:t> </a:t>
            </a: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APP</a:t>
            </a:r>
            <a:endParaRPr sz="16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050" dirty="0">
                <a:solidFill>
                  <a:srgbClr val="ECF3DB"/>
                </a:solidFill>
                <a:latin typeface="Tw Cen MT"/>
                <a:cs typeface="Tw Cen MT"/>
              </a:rPr>
              <a:t>Docker</a:t>
            </a:r>
            <a:r>
              <a:rPr sz="1050" spc="-30" dirty="0">
                <a:solidFill>
                  <a:srgbClr val="ECF3DB"/>
                </a:solidFill>
                <a:latin typeface="Tw Cen MT"/>
                <a:cs typeface="Tw Cen MT"/>
              </a:rPr>
              <a:t> </a:t>
            </a: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10303764" y="3287267"/>
            <a:ext cx="902335" cy="2381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85"/>
              </a:spcBef>
            </a:pPr>
            <a:r>
              <a:rPr sz="1050" b="1" dirty="0">
                <a:solidFill>
                  <a:srgbClr val="FFFFFF"/>
                </a:solidFill>
                <a:latin typeface="Tw Cen MT"/>
                <a:cs typeface="Tw Cen MT"/>
              </a:rPr>
              <a:t>IP:</a:t>
            </a:r>
            <a:r>
              <a:rPr sz="105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w Cen MT"/>
                <a:cs typeface="Tw Cen MT"/>
              </a:rPr>
              <a:t>172.17.0.4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10299001" y="2942589"/>
            <a:ext cx="911860" cy="587375"/>
            <a:chOff x="10299001" y="2942589"/>
            <a:chExt cx="911860" cy="587375"/>
          </a:xfrm>
        </p:grpSpPr>
        <p:sp>
          <p:nvSpPr>
            <p:cNvPr id="122" name="object 122"/>
            <p:cNvSpPr/>
            <p:nvPr/>
          </p:nvSpPr>
          <p:spPr>
            <a:xfrm>
              <a:off x="10303764" y="3287267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902207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902207" y="237743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303764" y="3287267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0" y="237743"/>
                  </a:moveTo>
                  <a:lnTo>
                    <a:pt x="902207" y="237743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402824" y="2948939"/>
              <a:ext cx="706120" cy="201295"/>
            </a:xfrm>
            <a:custGeom>
              <a:avLst/>
              <a:gdLst/>
              <a:ahLst/>
              <a:cxnLst/>
              <a:rect l="l" t="t" r="r" b="b"/>
              <a:pathLst>
                <a:path w="706120" h="201294">
                  <a:moveTo>
                    <a:pt x="705612" y="0"/>
                  </a:moveTo>
                  <a:lnTo>
                    <a:pt x="0" y="0"/>
                  </a:lnTo>
                  <a:lnTo>
                    <a:pt x="0" y="201167"/>
                  </a:lnTo>
                  <a:lnTo>
                    <a:pt x="705612" y="201167"/>
                  </a:lnTo>
                  <a:lnTo>
                    <a:pt x="705612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402824" y="2948939"/>
              <a:ext cx="706120" cy="201295"/>
            </a:xfrm>
            <a:custGeom>
              <a:avLst/>
              <a:gdLst/>
              <a:ahLst/>
              <a:cxnLst/>
              <a:rect l="l" t="t" r="r" b="b"/>
              <a:pathLst>
                <a:path w="706120" h="201294">
                  <a:moveTo>
                    <a:pt x="0" y="201167"/>
                  </a:moveTo>
                  <a:lnTo>
                    <a:pt x="705612" y="201167"/>
                  </a:lnTo>
                  <a:lnTo>
                    <a:pt x="705612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10408919" y="2936875"/>
            <a:ext cx="693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Tw Cen MT"/>
                <a:cs typeface="Tw Cen MT"/>
              </a:rPr>
              <a:t>5000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9971278" y="2014473"/>
            <a:ext cx="828040" cy="934719"/>
            <a:chOff x="9971278" y="2014473"/>
            <a:chExt cx="828040" cy="934719"/>
          </a:xfrm>
        </p:grpSpPr>
        <p:sp>
          <p:nvSpPr>
            <p:cNvPr id="128" name="object 128"/>
            <p:cNvSpPr/>
            <p:nvPr/>
          </p:nvSpPr>
          <p:spPr>
            <a:xfrm>
              <a:off x="10287000" y="2222753"/>
              <a:ext cx="512445" cy="726440"/>
            </a:xfrm>
            <a:custGeom>
              <a:avLst/>
              <a:gdLst/>
              <a:ahLst/>
              <a:cxnLst/>
              <a:rect l="l" t="t" r="r" b="b"/>
              <a:pathLst>
                <a:path w="512445" h="726439">
                  <a:moveTo>
                    <a:pt x="454151" y="639572"/>
                  </a:moveTo>
                  <a:lnTo>
                    <a:pt x="425196" y="639572"/>
                  </a:lnTo>
                  <a:lnTo>
                    <a:pt x="468629" y="726440"/>
                  </a:lnTo>
                  <a:lnTo>
                    <a:pt x="504825" y="654050"/>
                  </a:lnTo>
                  <a:lnTo>
                    <a:pt x="454151" y="654050"/>
                  </a:lnTo>
                  <a:lnTo>
                    <a:pt x="454151" y="639572"/>
                  </a:lnTo>
                  <a:close/>
                </a:path>
                <a:path w="512445" h="726439">
                  <a:moveTo>
                    <a:pt x="483107" y="538226"/>
                  </a:moveTo>
                  <a:lnTo>
                    <a:pt x="454151" y="538226"/>
                  </a:lnTo>
                  <a:lnTo>
                    <a:pt x="454151" y="654050"/>
                  </a:lnTo>
                  <a:lnTo>
                    <a:pt x="483107" y="654050"/>
                  </a:lnTo>
                  <a:lnTo>
                    <a:pt x="483107" y="538226"/>
                  </a:lnTo>
                  <a:close/>
                </a:path>
                <a:path w="512445" h="726439">
                  <a:moveTo>
                    <a:pt x="512064" y="639572"/>
                  </a:moveTo>
                  <a:lnTo>
                    <a:pt x="483107" y="639572"/>
                  </a:lnTo>
                  <a:lnTo>
                    <a:pt x="483107" y="654050"/>
                  </a:lnTo>
                  <a:lnTo>
                    <a:pt x="504825" y="654050"/>
                  </a:lnTo>
                  <a:lnTo>
                    <a:pt x="512064" y="639572"/>
                  </a:lnTo>
                  <a:close/>
                </a:path>
                <a:path w="512445" h="726439">
                  <a:moveTo>
                    <a:pt x="483107" y="422401"/>
                  </a:moveTo>
                  <a:lnTo>
                    <a:pt x="454151" y="422401"/>
                  </a:lnTo>
                  <a:lnTo>
                    <a:pt x="454151" y="451358"/>
                  </a:lnTo>
                  <a:lnTo>
                    <a:pt x="483107" y="451358"/>
                  </a:lnTo>
                  <a:lnTo>
                    <a:pt x="483107" y="422401"/>
                  </a:lnTo>
                  <a:close/>
                </a:path>
                <a:path w="512445" h="726439">
                  <a:moveTo>
                    <a:pt x="440944" y="348742"/>
                  </a:moveTo>
                  <a:lnTo>
                    <a:pt x="325120" y="348742"/>
                  </a:lnTo>
                  <a:lnTo>
                    <a:pt x="325120" y="377698"/>
                  </a:lnTo>
                  <a:lnTo>
                    <a:pt x="440944" y="377698"/>
                  </a:lnTo>
                  <a:lnTo>
                    <a:pt x="440944" y="348742"/>
                  </a:lnTo>
                  <a:close/>
                </a:path>
                <a:path w="512445" h="726439">
                  <a:moveTo>
                    <a:pt x="238251" y="348742"/>
                  </a:moveTo>
                  <a:lnTo>
                    <a:pt x="209296" y="348742"/>
                  </a:lnTo>
                  <a:lnTo>
                    <a:pt x="209296" y="377698"/>
                  </a:lnTo>
                  <a:lnTo>
                    <a:pt x="238251" y="377698"/>
                  </a:lnTo>
                  <a:lnTo>
                    <a:pt x="238251" y="348742"/>
                  </a:lnTo>
                  <a:close/>
                </a:path>
                <a:path w="512445" h="726439">
                  <a:moveTo>
                    <a:pt x="57911" y="326390"/>
                  </a:moveTo>
                  <a:lnTo>
                    <a:pt x="28955" y="326390"/>
                  </a:lnTo>
                  <a:lnTo>
                    <a:pt x="28955" y="377698"/>
                  </a:lnTo>
                  <a:lnTo>
                    <a:pt x="122427" y="377698"/>
                  </a:lnTo>
                  <a:lnTo>
                    <a:pt x="122427" y="363220"/>
                  </a:lnTo>
                  <a:lnTo>
                    <a:pt x="57911" y="363220"/>
                  </a:lnTo>
                  <a:lnTo>
                    <a:pt x="43433" y="348742"/>
                  </a:lnTo>
                  <a:lnTo>
                    <a:pt x="57911" y="348742"/>
                  </a:lnTo>
                  <a:lnTo>
                    <a:pt x="57911" y="326390"/>
                  </a:lnTo>
                  <a:close/>
                </a:path>
                <a:path w="512445" h="726439">
                  <a:moveTo>
                    <a:pt x="57911" y="348742"/>
                  </a:moveTo>
                  <a:lnTo>
                    <a:pt x="43433" y="348742"/>
                  </a:lnTo>
                  <a:lnTo>
                    <a:pt x="57911" y="363220"/>
                  </a:lnTo>
                  <a:lnTo>
                    <a:pt x="57911" y="348742"/>
                  </a:lnTo>
                  <a:close/>
                </a:path>
                <a:path w="512445" h="726439">
                  <a:moveTo>
                    <a:pt x="122427" y="348742"/>
                  </a:moveTo>
                  <a:lnTo>
                    <a:pt x="57911" y="348742"/>
                  </a:lnTo>
                  <a:lnTo>
                    <a:pt x="57911" y="363220"/>
                  </a:lnTo>
                  <a:lnTo>
                    <a:pt x="122427" y="363220"/>
                  </a:lnTo>
                  <a:lnTo>
                    <a:pt x="122427" y="348742"/>
                  </a:lnTo>
                  <a:close/>
                </a:path>
                <a:path w="512445" h="726439">
                  <a:moveTo>
                    <a:pt x="57911" y="210566"/>
                  </a:moveTo>
                  <a:lnTo>
                    <a:pt x="28955" y="210566"/>
                  </a:lnTo>
                  <a:lnTo>
                    <a:pt x="28955" y="239522"/>
                  </a:lnTo>
                  <a:lnTo>
                    <a:pt x="57911" y="239522"/>
                  </a:lnTo>
                  <a:lnTo>
                    <a:pt x="57911" y="210566"/>
                  </a:lnTo>
                  <a:close/>
                </a:path>
                <a:path w="512445" h="726439">
                  <a:moveTo>
                    <a:pt x="57911" y="72390"/>
                  </a:moveTo>
                  <a:lnTo>
                    <a:pt x="28955" y="72390"/>
                  </a:lnTo>
                  <a:lnTo>
                    <a:pt x="28955" y="123698"/>
                  </a:lnTo>
                  <a:lnTo>
                    <a:pt x="57911" y="123698"/>
                  </a:lnTo>
                  <a:lnTo>
                    <a:pt x="57911" y="72390"/>
                  </a:lnTo>
                  <a:close/>
                </a:path>
                <a:path w="512445" h="726439">
                  <a:moveTo>
                    <a:pt x="43433" y="0"/>
                  </a:moveTo>
                  <a:lnTo>
                    <a:pt x="0" y="86868"/>
                  </a:lnTo>
                  <a:lnTo>
                    <a:pt x="28955" y="86868"/>
                  </a:lnTo>
                  <a:lnTo>
                    <a:pt x="28955" y="72390"/>
                  </a:lnTo>
                  <a:lnTo>
                    <a:pt x="79628" y="72390"/>
                  </a:lnTo>
                  <a:lnTo>
                    <a:pt x="43433" y="0"/>
                  </a:lnTo>
                  <a:close/>
                </a:path>
                <a:path w="512445" h="726439">
                  <a:moveTo>
                    <a:pt x="79628" y="72390"/>
                  </a:moveTo>
                  <a:lnTo>
                    <a:pt x="57911" y="72390"/>
                  </a:lnTo>
                  <a:lnTo>
                    <a:pt x="57911" y="86868"/>
                  </a:lnTo>
                  <a:lnTo>
                    <a:pt x="86868" y="86868"/>
                  </a:lnTo>
                  <a:lnTo>
                    <a:pt x="79628" y="7239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977628" y="2020823"/>
              <a:ext cx="706120" cy="201295"/>
            </a:xfrm>
            <a:custGeom>
              <a:avLst/>
              <a:gdLst/>
              <a:ahLst/>
              <a:cxnLst/>
              <a:rect l="l" t="t" r="r" b="b"/>
              <a:pathLst>
                <a:path w="706120" h="201294">
                  <a:moveTo>
                    <a:pt x="0" y="201167"/>
                  </a:moveTo>
                  <a:lnTo>
                    <a:pt x="705612" y="201167"/>
                  </a:lnTo>
                  <a:lnTo>
                    <a:pt x="705612" y="0"/>
                  </a:lnTo>
                  <a:lnTo>
                    <a:pt x="0" y="0"/>
                  </a:lnTo>
                  <a:lnTo>
                    <a:pt x="0" y="201167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 txBox="1"/>
          <p:nvPr/>
        </p:nvSpPr>
        <p:spPr>
          <a:xfrm>
            <a:off x="9983723" y="2013204"/>
            <a:ext cx="693420" cy="20193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8255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65"/>
              </a:spcBef>
            </a:pPr>
            <a:r>
              <a:rPr sz="1200" spc="-20" dirty="0">
                <a:solidFill>
                  <a:srgbClr val="FFFFFF"/>
                </a:solidFill>
                <a:latin typeface="Tw Cen MT"/>
                <a:cs typeface="Tw Cen MT"/>
              </a:rPr>
              <a:t>8001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131" name="object 131"/>
          <p:cNvGrpSpPr/>
          <p:nvPr/>
        </p:nvGrpSpPr>
        <p:grpSpPr>
          <a:xfrm>
            <a:off x="7727950" y="4071873"/>
            <a:ext cx="1122680" cy="883285"/>
            <a:chOff x="7727950" y="4071873"/>
            <a:chExt cx="1122680" cy="883285"/>
          </a:xfrm>
        </p:grpSpPr>
        <p:sp>
          <p:nvSpPr>
            <p:cNvPr id="132" name="object 132"/>
            <p:cNvSpPr/>
            <p:nvPr/>
          </p:nvSpPr>
          <p:spPr>
            <a:xfrm>
              <a:off x="7734300" y="4078223"/>
              <a:ext cx="1109980" cy="870585"/>
            </a:xfrm>
            <a:custGeom>
              <a:avLst/>
              <a:gdLst/>
              <a:ahLst/>
              <a:cxnLst/>
              <a:rect l="l" t="t" r="r" b="b"/>
              <a:pathLst>
                <a:path w="1109979" h="870585">
                  <a:moveTo>
                    <a:pt x="1109472" y="0"/>
                  </a:moveTo>
                  <a:lnTo>
                    <a:pt x="0" y="0"/>
                  </a:lnTo>
                  <a:lnTo>
                    <a:pt x="0" y="870203"/>
                  </a:lnTo>
                  <a:lnTo>
                    <a:pt x="1109472" y="870203"/>
                  </a:lnTo>
                  <a:lnTo>
                    <a:pt x="11094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7734300" y="4078223"/>
              <a:ext cx="1109980" cy="870585"/>
            </a:xfrm>
            <a:custGeom>
              <a:avLst/>
              <a:gdLst/>
              <a:ahLst/>
              <a:cxnLst/>
              <a:rect l="l" t="t" r="r" b="b"/>
              <a:pathLst>
                <a:path w="1109979" h="870585">
                  <a:moveTo>
                    <a:pt x="0" y="870203"/>
                  </a:moveTo>
                  <a:lnTo>
                    <a:pt x="1109472" y="870203"/>
                  </a:lnTo>
                  <a:lnTo>
                    <a:pt x="1109472" y="0"/>
                  </a:lnTo>
                  <a:lnTo>
                    <a:pt x="0" y="0"/>
                  </a:lnTo>
                  <a:lnTo>
                    <a:pt x="0" y="870203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4" name="object 134"/>
          <p:cNvSpPr txBox="1"/>
          <p:nvPr/>
        </p:nvSpPr>
        <p:spPr>
          <a:xfrm>
            <a:off x="7959343" y="4120171"/>
            <a:ext cx="807085" cy="4648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50" b="1" dirty="0">
                <a:solidFill>
                  <a:srgbClr val="FFFFFF"/>
                </a:solidFill>
                <a:latin typeface="Tw Cen MT"/>
                <a:cs typeface="Tw Cen MT"/>
              </a:rPr>
              <a:t>IP:</a:t>
            </a:r>
            <a:r>
              <a:rPr sz="105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w Cen MT"/>
                <a:cs typeface="Tw Cen MT"/>
              </a:rPr>
              <a:t>172.17.0.5</a:t>
            </a:r>
            <a:endParaRPr sz="1050">
              <a:latin typeface="Tw Cen MT"/>
              <a:cs typeface="Tw Cen MT"/>
            </a:endParaRPr>
          </a:p>
          <a:p>
            <a:pPr marL="31750">
              <a:lnSpc>
                <a:spcPct val="100000"/>
              </a:lnSpc>
              <a:spcBef>
                <a:spcPts val="160"/>
              </a:spcBef>
            </a:pPr>
            <a:r>
              <a:rPr sz="1600" spc="-10" dirty="0">
                <a:solidFill>
                  <a:srgbClr val="ECF3DB"/>
                </a:solidFill>
                <a:latin typeface="Tw Cen MT"/>
                <a:cs typeface="Tw Cen MT"/>
              </a:rPr>
              <a:t>MySQL</a:t>
            </a:r>
            <a:endParaRPr sz="1600">
              <a:latin typeface="Tw Cen MT"/>
              <a:cs typeface="Tw Cen MT"/>
            </a:endParaRPr>
          </a:p>
        </p:txBody>
      </p:sp>
      <p:grpSp>
        <p:nvGrpSpPr>
          <p:cNvPr id="135" name="object 135"/>
          <p:cNvGrpSpPr/>
          <p:nvPr/>
        </p:nvGrpSpPr>
        <p:grpSpPr>
          <a:xfrm>
            <a:off x="7738618" y="4119181"/>
            <a:ext cx="1122680" cy="800735"/>
            <a:chOff x="7738618" y="4119181"/>
            <a:chExt cx="1122680" cy="800735"/>
          </a:xfrm>
        </p:grpSpPr>
        <p:sp>
          <p:nvSpPr>
            <p:cNvPr id="136" name="object 136"/>
            <p:cNvSpPr/>
            <p:nvPr/>
          </p:nvSpPr>
          <p:spPr>
            <a:xfrm>
              <a:off x="7953756" y="4123944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902207" y="0"/>
                  </a:moveTo>
                  <a:lnTo>
                    <a:pt x="0" y="0"/>
                  </a:lnTo>
                  <a:lnTo>
                    <a:pt x="0" y="237743"/>
                  </a:lnTo>
                  <a:lnTo>
                    <a:pt x="902207" y="237743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953756" y="4123944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0" y="237743"/>
                  </a:moveTo>
                  <a:lnTo>
                    <a:pt x="902207" y="237743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23774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744968" y="4162044"/>
              <a:ext cx="180340" cy="751840"/>
            </a:xfrm>
            <a:custGeom>
              <a:avLst/>
              <a:gdLst/>
              <a:ahLst/>
              <a:cxnLst/>
              <a:rect l="l" t="t" r="r" b="b"/>
              <a:pathLst>
                <a:path w="180340" h="751839">
                  <a:moveTo>
                    <a:pt x="179831" y="0"/>
                  </a:moveTo>
                  <a:lnTo>
                    <a:pt x="0" y="0"/>
                  </a:lnTo>
                  <a:lnTo>
                    <a:pt x="0" y="751331"/>
                  </a:lnTo>
                  <a:lnTo>
                    <a:pt x="179831" y="751331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744968" y="4162044"/>
              <a:ext cx="180340" cy="751840"/>
            </a:xfrm>
            <a:custGeom>
              <a:avLst/>
              <a:gdLst/>
              <a:ahLst/>
              <a:cxnLst/>
              <a:rect l="l" t="t" r="r" b="b"/>
              <a:pathLst>
                <a:path w="180340" h="751839">
                  <a:moveTo>
                    <a:pt x="0" y="751331"/>
                  </a:moveTo>
                  <a:lnTo>
                    <a:pt x="179831" y="751331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75133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0" name="object 140"/>
          <p:cNvSpPr txBox="1"/>
          <p:nvPr/>
        </p:nvSpPr>
        <p:spPr>
          <a:xfrm>
            <a:off x="7781290" y="4150867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7755890" y="4305680"/>
            <a:ext cx="830580" cy="60769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20"/>
              </a:spcBef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200">
              <a:latin typeface="Tw Cen MT"/>
              <a:cs typeface="Tw Cen MT"/>
            </a:endParaRPr>
          </a:p>
          <a:p>
            <a:pPr marL="38100">
              <a:lnSpc>
                <a:spcPts val="1350"/>
              </a:lnSpc>
              <a:spcBef>
                <a:spcPts val="220"/>
              </a:spcBef>
              <a:tabLst>
                <a:tab pos="403225" algn="l"/>
              </a:tabLst>
            </a:pPr>
            <a:r>
              <a:rPr sz="1800" spc="-75" baseline="9259" dirty="0">
                <a:solidFill>
                  <a:srgbClr val="FFFFFF"/>
                </a:solidFill>
                <a:latin typeface="Tw Cen MT"/>
                <a:cs typeface="Tw Cen MT"/>
              </a:rPr>
              <a:t>0</a:t>
            </a:r>
            <a:r>
              <a:rPr sz="1800" baseline="9259" dirty="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Docker</a:t>
            </a:r>
            <a:endParaRPr sz="1050">
              <a:latin typeface="Tw Cen MT"/>
              <a:cs typeface="Tw Cen MT"/>
            </a:endParaRPr>
          </a:p>
          <a:p>
            <a:pPr marL="38100">
              <a:lnSpc>
                <a:spcPts val="1350"/>
              </a:lnSpc>
              <a:tabLst>
                <a:tab pos="273685" algn="l"/>
              </a:tabLst>
            </a:pPr>
            <a:r>
              <a:rPr sz="1800" spc="-75" baseline="2314" dirty="0">
                <a:solidFill>
                  <a:srgbClr val="FFFFFF"/>
                </a:solidFill>
                <a:latin typeface="Tw Cen MT"/>
                <a:cs typeface="Tw Cen MT"/>
              </a:rPr>
              <a:t>6</a:t>
            </a:r>
            <a:r>
              <a:rPr sz="1800" baseline="2314" dirty="0">
                <a:solidFill>
                  <a:srgbClr val="FFFFFF"/>
                </a:solidFill>
                <a:latin typeface="Tw Cen MT"/>
                <a:cs typeface="Tw Cen MT"/>
              </a:rPr>
              <a:t>	</a:t>
            </a: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7348473" y="3413505"/>
            <a:ext cx="193040" cy="764540"/>
            <a:chOff x="7348473" y="3413505"/>
            <a:chExt cx="193040" cy="764540"/>
          </a:xfrm>
        </p:grpSpPr>
        <p:sp>
          <p:nvSpPr>
            <p:cNvPr id="143" name="object 143"/>
            <p:cNvSpPr/>
            <p:nvPr/>
          </p:nvSpPr>
          <p:spPr>
            <a:xfrm>
              <a:off x="7354823" y="3419855"/>
              <a:ext cx="180340" cy="751840"/>
            </a:xfrm>
            <a:custGeom>
              <a:avLst/>
              <a:gdLst/>
              <a:ahLst/>
              <a:cxnLst/>
              <a:rect l="l" t="t" r="r" b="b"/>
              <a:pathLst>
                <a:path w="180340" h="751839">
                  <a:moveTo>
                    <a:pt x="179831" y="0"/>
                  </a:moveTo>
                  <a:lnTo>
                    <a:pt x="0" y="0"/>
                  </a:lnTo>
                  <a:lnTo>
                    <a:pt x="0" y="751332"/>
                  </a:lnTo>
                  <a:lnTo>
                    <a:pt x="179831" y="751332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354823" y="3419855"/>
              <a:ext cx="180340" cy="751840"/>
            </a:xfrm>
            <a:custGeom>
              <a:avLst/>
              <a:gdLst/>
              <a:ahLst/>
              <a:cxnLst/>
              <a:rect l="l" t="t" r="r" b="b"/>
              <a:pathLst>
                <a:path w="180340" h="751839">
                  <a:moveTo>
                    <a:pt x="0" y="751332"/>
                  </a:moveTo>
                  <a:lnTo>
                    <a:pt x="179831" y="751332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751332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5" name="object 145"/>
          <p:cNvSpPr txBox="1"/>
          <p:nvPr/>
        </p:nvSpPr>
        <p:spPr>
          <a:xfrm>
            <a:off x="7376921" y="3425952"/>
            <a:ext cx="157480" cy="200025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1400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7376921" y="3625958"/>
            <a:ext cx="157480" cy="183515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1265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7376921" y="3809092"/>
            <a:ext cx="157480" cy="206375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1265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0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7376921" y="4014978"/>
            <a:ext cx="157480" cy="150495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1085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6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7402068" y="4096258"/>
            <a:ext cx="2656840" cy="883285"/>
            <a:chOff x="7402068" y="4096258"/>
            <a:chExt cx="2656840" cy="883285"/>
          </a:xfrm>
        </p:grpSpPr>
        <p:sp>
          <p:nvSpPr>
            <p:cNvPr id="150" name="object 150"/>
            <p:cNvSpPr/>
            <p:nvPr/>
          </p:nvSpPr>
          <p:spPr>
            <a:xfrm>
              <a:off x="7402068" y="4171950"/>
              <a:ext cx="344805" cy="410209"/>
            </a:xfrm>
            <a:custGeom>
              <a:avLst/>
              <a:gdLst/>
              <a:ahLst/>
              <a:cxnLst/>
              <a:rect l="l" t="t" r="r" b="b"/>
              <a:pathLst>
                <a:path w="344804" h="410210">
                  <a:moveTo>
                    <a:pt x="257809" y="322961"/>
                  </a:moveTo>
                  <a:lnTo>
                    <a:pt x="257809" y="409829"/>
                  </a:lnTo>
                  <a:lnTo>
                    <a:pt x="315721" y="380873"/>
                  </a:lnTo>
                  <a:lnTo>
                    <a:pt x="272287" y="380873"/>
                  </a:lnTo>
                  <a:lnTo>
                    <a:pt x="272287" y="351917"/>
                  </a:lnTo>
                  <a:lnTo>
                    <a:pt x="315722" y="351917"/>
                  </a:lnTo>
                  <a:lnTo>
                    <a:pt x="257809" y="322961"/>
                  </a:lnTo>
                  <a:close/>
                </a:path>
                <a:path w="344804" h="410210">
                  <a:moveTo>
                    <a:pt x="257809" y="351917"/>
                  </a:moveTo>
                  <a:lnTo>
                    <a:pt x="156463" y="351917"/>
                  </a:lnTo>
                  <a:lnTo>
                    <a:pt x="156463" y="380873"/>
                  </a:lnTo>
                  <a:lnTo>
                    <a:pt x="257809" y="380873"/>
                  </a:lnTo>
                  <a:lnTo>
                    <a:pt x="257809" y="351917"/>
                  </a:lnTo>
                  <a:close/>
                </a:path>
                <a:path w="344804" h="410210">
                  <a:moveTo>
                    <a:pt x="315722" y="351917"/>
                  </a:moveTo>
                  <a:lnTo>
                    <a:pt x="272287" y="351917"/>
                  </a:lnTo>
                  <a:lnTo>
                    <a:pt x="272287" y="380873"/>
                  </a:lnTo>
                  <a:lnTo>
                    <a:pt x="315721" y="380873"/>
                  </a:lnTo>
                  <a:lnTo>
                    <a:pt x="344677" y="366394"/>
                  </a:lnTo>
                  <a:lnTo>
                    <a:pt x="315722" y="351917"/>
                  </a:lnTo>
                  <a:close/>
                </a:path>
                <a:path w="344804" h="410210">
                  <a:moveTo>
                    <a:pt x="55117" y="363600"/>
                  </a:moveTo>
                  <a:lnTo>
                    <a:pt x="28955" y="363600"/>
                  </a:lnTo>
                  <a:lnTo>
                    <a:pt x="28955" y="380873"/>
                  </a:lnTo>
                  <a:lnTo>
                    <a:pt x="69596" y="380873"/>
                  </a:lnTo>
                  <a:lnTo>
                    <a:pt x="69596" y="366394"/>
                  </a:lnTo>
                  <a:lnTo>
                    <a:pt x="57911" y="366394"/>
                  </a:lnTo>
                  <a:lnTo>
                    <a:pt x="55117" y="363600"/>
                  </a:lnTo>
                  <a:close/>
                </a:path>
                <a:path w="344804" h="410210">
                  <a:moveTo>
                    <a:pt x="69596" y="351917"/>
                  </a:moveTo>
                  <a:lnTo>
                    <a:pt x="43433" y="351917"/>
                  </a:lnTo>
                  <a:lnTo>
                    <a:pt x="57911" y="366394"/>
                  </a:lnTo>
                  <a:lnTo>
                    <a:pt x="57911" y="363600"/>
                  </a:lnTo>
                  <a:lnTo>
                    <a:pt x="69596" y="363600"/>
                  </a:lnTo>
                  <a:lnTo>
                    <a:pt x="69596" y="351917"/>
                  </a:lnTo>
                  <a:close/>
                </a:path>
                <a:path w="344804" h="410210">
                  <a:moveTo>
                    <a:pt x="69596" y="363600"/>
                  </a:moveTo>
                  <a:lnTo>
                    <a:pt x="57911" y="363600"/>
                  </a:lnTo>
                  <a:lnTo>
                    <a:pt x="57911" y="366394"/>
                  </a:lnTo>
                  <a:lnTo>
                    <a:pt x="69596" y="366394"/>
                  </a:lnTo>
                  <a:lnTo>
                    <a:pt x="69596" y="363600"/>
                  </a:lnTo>
                  <a:close/>
                </a:path>
                <a:path w="344804" h="410210">
                  <a:moveTo>
                    <a:pt x="57911" y="160908"/>
                  </a:moveTo>
                  <a:lnTo>
                    <a:pt x="28955" y="160908"/>
                  </a:lnTo>
                  <a:lnTo>
                    <a:pt x="28955" y="276732"/>
                  </a:lnTo>
                  <a:lnTo>
                    <a:pt x="57911" y="276732"/>
                  </a:lnTo>
                  <a:lnTo>
                    <a:pt x="57911" y="160908"/>
                  </a:lnTo>
                  <a:close/>
                </a:path>
                <a:path w="344804" h="410210">
                  <a:moveTo>
                    <a:pt x="43433" y="0"/>
                  </a:moveTo>
                  <a:lnTo>
                    <a:pt x="0" y="86868"/>
                  </a:lnTo>
                  <a:lnTo>
                    <a:pt x="86867" y="86868"/>
                  </a:lnTo>
                  <a:lnTo>
                    <a:pt x="80454" y="74041"/>
                  </a:lnTo>
                  <a:lnTo>
                    <a:pt x="28955" y="74041"/>
                  </a:lnTo>
                  <a:lnTo>
                    <a:pt x="28955" y="72389"/>
                  </a:lnTo>
                  <a:lnTo>
                    <a:pt x="79628" y="72389"/>
                  </a:lnTo>
                  <a:lnTo>
                    <a:pt x="43433" y="0"/>
                  </a:lnTo>
                  <a:close/>
                </a:path>
                <a:path w="344804" h="410210">
                  <a:moveTo>
                    <a:pt x="57911" y="72389"/>
                  </a:moveTo>
                  <a:lnTo>
                    <a:pt x="28955" y="72389"/>
                  </a:lnTo>
                  <a:lnTo>
                    <a:pt x="28955" y="74041"/>
                  </a:lnTo>
                  <a:lnTo>
                    <a:pt x="57911" y="74041"/>
                  </a:lnTo>
                  <a:lnTo>
                    <a:pt x="57911" y="72389"/>
                  </a:lnTo>
                  <a:close/>
                </a:path>
                <a:path w="344804" h="410210">
                  <a:moveTo>
                    <a:pt x="79628" y="72389"/>
                  </a:moveTo>
                  <a:lnTo>
                    <a:pt x="57911" y="72389"/>
                  </a:lnTo>
                  <a:lnTo>
                    <a:pt x="57911" y="74041"/>
                  </a:lnTo>
                  <a:lnTo>
                    <a:pt x="80454" y="74041"/>
                  </a:lnTo>
                  <a:lnTo>
                    <a:pt x="79628" y="72389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8942832" y="4102608"/>
              <a:ext cx="1109980" cy="870585"/>
            </a:xfrm>
            <a:custGeom>
              <a:avLst/>
              <a:gdLst/>
              <a:ahLst/>
              <a:cxnLst/>
              <a:rect l="l" t="t" r="r" b="b"/>
              <a:pathLst>
                <a:path w="1109979" h="870585">
                  <a:moveTo>
                    <a:pt x="1109472" y="0"/>
                  </a:moveTo>
                  <a:lnTo>
                    <a:pt x="0" y="0"/>
                  </a:lnTo>
                  <a:lnTo>
                    <a:pt x="0" y="870203"/>
                  </a:lnTo>
                  <a:lnTo>
                    <a:pt x="1109472" y="870203"/>
                  </a:lnTo>
                  <a:lnTo>
                    <a:pt x="11094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8942832" y="4102608"/>
              <a:ext cx="1109980" cy="870585"/>
            </a:xfrm>
            <a:custGeom>
              <a:avLst/>
              <a:gdLst/>
              <a:ahLst/>
              <a:cxnLst/>
              <a:rect l="l" t="t" r="r" b="b"/>
              <a:pathLst>
                <a:path w="1109979" h="870585">
                  <a:moveTo>
                    <a:pt x="0" y="870203"/>
                  </a:moveTo>
                  <a:lnTo>
                    <a:pt x="1109472" y="870203"/>
                  </a:lnTo>
                  <a:lnTo>
                    <a:pt x="1109472" y="0"/>
                  </a:lnTo>
                  <a:lnTo>
                    <a:pt x="0" y="0"/>
                  </a:lnTo>
                  <a:lnTo>
                    <a:pt x="0" y="870203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object 153"/>
          <p:cNvSpPr txBox="1"/>
          <p:nvPr/>
        </p:nvSpPr>
        <p:spPr>
          <a:xfrm>
            <a:off x="9225788" y="4587366"/>
            <a:ext cx="54419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9539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Docker Container</a:t>
            </a:r>
            <a:endParaRPr sz="1050">
              <a:latin typeface="Tw Cen MT"/>
              <a:cs typeface="Tw Cen MT"/>
            </a:endParaRPr>
          </a:p>
        </p:txBody>
      </p:sp>
      <p:sp>
        <p:nvSpPr>
          <p:cNvPr id="154" name="object 154"/>
          <p:cNvSpPr txBox="1"/>
          <p:nvPr/>
        </p:nvSpPr>
        <p:spPr>
          <a:xfrm>
            <a:off x="9168130" y="4144555"/>
            <a:ext cx="807085" cy="4648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50" b="1" dirty="0">
                <a:solidFill>
                  <a:srgbClr val="FFFFFF"/>
                </a:solidFill>
                <a:latin typeface="Tw Cen MT"/>
                <a:cs typeface="Tw Cen MT"/>
              </a:rPr>
              <a:t>IP:</a:t>
            </a:r>
            <a:r>
              <a:rPr sz="105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w Cen MT"/>
                <a:cs typeface="Tw Cen MT"/>
              </a:rPr>
              <a:t>172.17.0.6</a:t>
            </a:r>
            <a:endParaRPr sz="1050">
              <a:latin typeface="Tw Cen MT"/>
              <a:cs typeface="Tw Cen MT"/>
            </a:endParaRPr>
          </a:p>
          <a:p>
            <a:pPr marL="31750">
              <a:lnSpc>
                <a:spcPct val="100000"/>
              </a:lnSpc>
              <a:spcBef>
                <a:spcPts val="160"/>
              </a:spcBef>
            </a:pPr>
            <a:r>
              <a:rPr sz="1600" spc="-10" dirty="0">
                <a:solidFill>
                  <a:srgbClr val="ECF3DB"/>
                </a:solidFill>
                <a:latin typeface="Tw Cen MT"/>
                <a:cs typeface="Tw Cen MT"/>
              </a:rPr>
              <a:t>MySQL</a:t>
            </a:r>
            <a:endParaRPr sz="1600">
              <a:latin typeface="Tw Cen MT"/>
              <a:cs typeface="Tw Cen MT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8948673" y="4143565"/>
            <a:ext cx="1120775" cy="800735"/>
            <a:chOff x="8948673" y="4143565"/>
            <a:chExt cx="1120775" cy="800735"/>
          </a:xfrm>
        </p:grpSpPr>
        <p:sp>
          <p:nvSpPr>
            <p:cNvPr id="156" name="object 156"/>
            <p:cNvSpPr/>
            <p:nvPr/>
          </p:nvSpPr>
          <p:spPr>
            <a:xfrm>
              <a:off x="9163811" y="4148328"/>
              <a:ext cx="901065" cy="238125"/>
            </a:xfrm>
            <a:custGeom>
              <a:avLst/>
              <a:gdLst/>
              <a:ahLst/>
              <a:cxnLst/>
              <a:rect l="l" t="t" r="r" b="b"/>
              <a:pathLst>
                <a:path w="901065" h="238125">
                  <a:moveTo>
                    <a:pt x="900683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900683" y="237744"/>
                  </a:lnTo>
                  <a:lnTo>
                    <a:pt x="900683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9163811" y="4148328"/>
              <a:ext cx="901065" cy="238125"/>
            </a:xfrm>
            <a:custGeom>
              <a:avLst/>
              <a:gdLst/>
              <a:ahLst/>
              <a:cxnLst/>
              <a:rect l="l" t="t" r="r" b="b"/>
              <a:pathLst>
                <a:path w="901065" h="238125">
                  <a:moveTo>
                    <a:pt x="0" y="237744"/>
                  </a:moveTo>
                  <a:lnTo>
                    <a:pt x="900683" y="237744"/>
                  </a:lnTo>
                  <a:lnTo>
                    <a:pt x="900683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8955023" y="4186428"/>
              <a:ext cx="178435" cy="751840"/>
            </a:xfrm>
            <a:custGeom>
              <a:avLst/>
              <a:gdLst/>
              <a:ahLst/>
              <a:cxnLst/>
              <a:rect l="l" t="t" r="r" b="b"/>
              <a:pathLst>
                <a:path w="178434" h="751839">
                  <a:moveTo>
                    <a:pt x="178307" y="0"/>
                  </a:moveTo>
                  <a:lnTo>
                    <a:pt x="0" y="0"/>
                  </a:lnTo>
                  <a:lnTo>
                    <a:pt x="0" y="751332"/>
                  </a:lnTo>
                  <a:lnTo>
                    <a:pt x="178307" y="751332"/>
                  </a:lnTo>
                  <a:lnTo>
                    <a:pt x="178307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8955023" y="4186428"/>
              <a:ext cx="178435" cy="751840"/>
            </a:xfrm>
            <a:custGeom>
              <a:avLst/>
              <a:gdLst/>
              <a:ahLst/>
              <a:cxnLst/>
              <a:rect l="l" t="t" r="r" b="b"/>
              <a:pathLst>
                <a:path w="178434" h="751839">
                  <a:moveTo>
                    <a:pt x="0" y="751332"/>
                  </a:moveTo>
                  <a:lnTo>
                    <a:pt x="178307" y="751332"/>
                  </a:lnTo>
                  <a:lnTo>
                    <a:pt x="178307" y="0"/>
                  </a:lnTo>
                  <a:lnTo>
                    <a:pt x="0" y="0"/>
                  </a:lnTo>
                  <a:lnTo>
                    <a:pt x="0" y="751332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0" name="object 160"/>
          <p:cNvSpPr txBox="1"/>
          <p:nvPr/>
        </p:nvSpPr>
        <p:spPr>
          <a:xfrm>
            <a:off x="8990203" y="4175252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8990203" y="4358132"/>
            <a:ext cx="109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2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0</a:t>
            </a:r>
            <a:endParaRPr sz="12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6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162" name="object 162"/>
          <p:cNvGrpSpPr/>
          <p:nvPr/>
        </p:nvGrpSpPr>
        <p:grpSpPr>
          <a:xfrm>
            <a:off x="7359142" y="4841494"/>
            <a:ext cx="193040" cy="765810"/>
            <a:chOff x="7359142" y="4841494"/>
            <a:chExt cx="193040" cy="765810"/>
          </a:xfrm>
        </p:grpSpPr>
        <p:sp>
          <p:nvSpPr>
            <p:cNvPr id="163" name="object 163"/>
            <p:cNvSpPr/>
            <p:nvPr/>
          </p:nvSpPr>
          <p:spPr>
            <a:xfrm>
              <a:off x="7365492" y="4847844"/>
              <a:ext cx="180340" cy="753110"/>
            </a:xfrm>
            <a:custGeom>
              <a:avLst/>
              <a:gdLst/>
              <a:ahLst/>
              <a:cxnLst/>
              <a:rect l="l" t="t" r="r" b="b"/>
              <a:pathLst>
                <a:path w="180340" h="753110">
                  <a:moveTo>
                    <a:pt x="179831" y="0"/>
                  </a:moveTo>
                  <a:lnTo>
                    <a:pt x="0" y="0"/>
                  </a:lnTo>
                  <a:lnTo>
                    <a:pt x="0" y="752855"/>
                  </a:lnTo>
                  <a:lnTo>
                    <a:pt x="179831" y="752855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365492" y="4847844"/>
              <a:ext cx="180340" cy="753110"/>
            </a:xfrm>
            <a:custGeom>
              <a:avLst/>
              <a:gdLst/>
              <a:ahLst/>
              <a:cxnLst/>
              <a:rect l="l" t="t" r="r" b="b"/>
              <a:pathLst>
                <a:path w="180340" h="753110">
                  <a:moveTo>
                    <a:pt x="0" y="752855"/>
                  </a:moveTo>
                  <a:lnTo>
                    <a:pt x="179831" y="752855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752855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5" name="object 165"/>
          <p:cNvSpPr txBox="1"/>
          <p:nvPr/>
        </p:nvSpPr>
        <p:spPr>
          <a:xfrm>
            <a:off x="7371588" y="4853940"/>
            <a:ext cx="162560" cy="201295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410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8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7371588" y="5055089"/>
            <a:ext cx="162560" cy="18288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265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7371588" y="5237969"/>
            <a:ext cx="162560" cy="183515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265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0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7371588" y="5421230"/>
            <a:ext cx="162560" cy="173990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42545">
              <a:lnSpc>
                <a:spcPts val="1265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6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7546085" y="4096258"/>
            <a:ext cx="3756660" cy="1172210"/>
            <a:chOff x="7546085" y="4096258"/>
            <a:chExt cx="3756660" cy="1172210"/>
          </a:xfrm>
        </p:grpSpPr>
        <p:sp>
          <p:nvSpPr>
            <p:cNvPr id="170" name="object 170"/>
            <p:cNvSpPr/>
            <p:nvPr/>
          </p:nvSpPr>
          <p:spPr>
            <a:xfrm>
              <a:off x="7546085" y="4562094"/>
              <a:ext cx="1409700" cy="706120"/>
            </a:xfrm>
            <a:custGeom>
              <a:avLst/>
              <a:gdLst/>
              <a:ahLst/>
              <a:cxnLst/>
              <a:rect l="l" t="t" r="r" b="b"/>
              <a:pathLst>
                <a:path w="1409700" h="706120">
                  <a:moveTo>
                    <a:pt x="1349273" y="63359"/>
                  </a:moveTo>
                  <a:lnTo>
                    <a:pt x="1347724" y="172084"/>
                  </a:lnTo>
                  <a:lnTo>
                    <a:pt x="1376680" y="172465"/>
                  </a:lnTo>
                  <a:lnTo>
                    <a:pt x="1377908" y="86310"/>
                  </a:lnTo>
                  <a:lnTo>
                    <a:pt x="1349273" y="63359"/>
                  </a:lnTo>
                  <a:close/>
                </a:path>
                <a:path w="1409700" h="706120">
                  <a:moveTo>
                    <a:pt x="1397082" y="56260"/>
                  </a:moveTo>
                  <a:lnTo>
                    <a:pt x="1349375" y="56260"/>
                  </a:lnTo>
                  <a:lnTo>
                    <a:pt x="1378331" y="56641"/>
                  </a:lnTo>
                  <a:lnTo>
                    <a:pt x="1377908" y="86310"/>
                  </a:lnTo>
                  <a:lnTo>
                    <a:pt x="1388745" y="94995"/>
                  </a:lnTo>
                  <a:lnTo>
                    <a:pt x="1397082" y="56260"/>
                  </a:lnTo>
                  <a:close/>
                </a:path>
                <a:path w="1409700" h="706120">
                  <a:moveTo>
                    <a:pt x="1349375" y="56260"/>
                  </a:moveTo>
                  <a:lnTo>
                    <a:pt x="1349273" y="63359"/>
                  </a:lnTo>
                  <a:lnTo>
                    <a:pt x="1377908" y="86310"/>
                  </a:lnTo>
                  <a:lnTo>
                    <a:pt x="1378331" y="56641"/>
                  </a:lnTo>
                  <a:lnTo>
                    <a:pt x="1349375" y="56260"/>
                  </a:lnTo>
                  <a:close/>
                </a:path>
                <a:path w="1409700" h="706120">
                  <a:moveTo>
                    <a:pt x="1409192" y="0"/>
                  </a:moveTo>
                  <a:lnTo>
                    <a:pt x="1320927" y="40639"/>
                  </a:lnTo>
                  <a:lnTo>
                    <a:pt x="1349273" y="63359"/>
                  </a:lnTo>
                  <a:lnTo>
                    <a:pt x="1349375" y="56260"/>
                  </a:lnTo>
                  <a:lnTo>
                    <a:pt x="1397082" y="56260"/>
                  </a:lnTo>
                  <a:lnTo>
                    <a:pt x="1409192" y="0"/>
                  </a:lnTo>
                  <a:close/>
                </a:path>
                <a:path w="1409700" h="706120">
                  <a:moveTo>
                    <a:pt x="1346327" y="258952"/>
                  </a:moveTo>
                  <a:lnTo>
                    <a:pt x="1345946" y="287908"/>
                  </a:lnTo>
                  <a:lnTo>
                    <a:pt x="1374902" y="288289"/>
                  </a:lnTo>
                  <a:lnTo>
                    <a:pt x="1375283" y="259333"/>
                  </a:lnTo>
                  <a:lnTo>
                    <a:pt x="1346327" y="258952"/>
                  </a:lnTo>
                  <a:close/>
                </a:path>
                <a:path w="1409700" h="706120">
                  <a:moveTo>
                    <a:pt x="1344676" y="374776"/>
                  </a:moveTo>
                  <a:lnTo>
                    <a:pt x="1342898" y="490600"/>
                  </a:lnTo>
                  <a:lnTo>
                    <a:pt x="1371854" y="490981"/>
                  </a:lnTo>
                  <a:lnTo>
                    <a:pt x="1373632" y="375157"/>
                  </a:lnTo>
                  <a:lnTo>
                    <a:pt x="1344676" y="374776"/>
                  </a:lnTo>
                  <a:close/>
                </a:path>
                <a:path w="1409700" h="706120">
                  <a:moveTo>
                    <a:pt x="1341628" y="577341"/>
                  </a:moveTo>
                  <a:lnTo>
                    <a:pt x="1341247" y="606297"/>
                  </a:lnTo>
                  <a:lnTo>
                    <a:pt x="1370203" y="606805"/>
                  </a:lnTo>
                  <a:lnTo>
                    <a:pt x="1370584" y="577849"/>
                  </a:lnTo>
                  <a:lnTo>
                    <a:pt x="1341628" y="577341"/>
                  </a:lnTo>
                  <a:close/>
                </a:path>
                <a:path w="1409700" h="706120">
                  <a:moveTo>
                    <a:pt x="1323848" y="647953"/>
                  </a:moveTo>
                  <a:lnTo>
                    <a:pt x="1208024" y="647953"/>
                  </a:lnTo>
                  <a:lnTo>
                    <a:pt x="1208024" y="676909"/>
                  </a:lnTo>
                  <a:lnTo>
                    <a:pt x="1323848" y="676909"/>
                  </a:lnTo>
                  <a:lnTo>
                    <a:pt x="1323848" y="647953"/>
                  </a:lnTo>
                  <a:close/>
                </a:path>
                <a:path w="1409700" h="706120">
                  <a:moveTo>
                    <a:pt x="1121156" y="647953"/>
                  </a:moveTo>
                  <a:lnTo>
                    <a:pt x="1092200" y="647953"/>
                  </a:lnTo>
                  <a:lnTo>
                    <a:pt x="1092200" y="676909"/>
                  </a:lnTo>
                  <a:lnTo>
                    <a:pt x="1121156" y="676909"/>
                  </a:lnTo>
                  <a:lnTo>
                    <a:pt x="1121156" y="647953"/>
                  </a:lnTo>
                  <a:close/>
                </a:path>
                <a:path w="1409700" h="706120">
                  <a:moveTo>
                    <a:pt x="1005332" y="647953"/>
                  </a:moveTo>
                  <a:lnTo>
                    <a:pt x="889508" y="647953"/>
                  </a:lnTo>
                  <a:lnTo>
                    <a:pt x="889508" y="676909"/>
                  </a:lnTo>
                  <a:lnTo>
                    <a:pt x="1005332" y="676909"/>
                  </a:lnTo>
                  <a:lnTo>
                    <a:pt x="1005332" y="647953"/>
                  </a:lnTo>
                  <a:close/>
                </a:path>
                <a:path w="1409700" h="706120">
                  <a:moveTo>
                    <a:pt x="802640" y="647953"/>
                  </a:moveTo>
                  <a:lnTo>
                    <a:pt x="773684" y="647953"/>
                  </a:lnTo>
                  <a:lnTo>
                    <a:pt x="773684" y="676909"/>
                  </a:lnTo>
                  <a:lnTo>
                    <a:pt x="802640" y="676909"/>
                  </a:lnTo>
                  <a:lnTo>
                    <a:pt x="802640" y="647953"/>
                  </a:lnTo>
                  <a:close/>
                </a:path>
                <a:path w="1409700" h="706120">
                  <a:moveTo>
                    <a:pt x="686816" y="647953"/>
                  </a:moveTo>
                  <a:lnTo>
                    <a:pt x="570992" y="647953"/>
                  </a:lnTo>
                  <a:lnTo>
                    <a:pt x="570992" y="676909"/>
                  </a:lnTo>
                  <a:lnTo>
                    <a:pt x="686816" y="676909"/>
                  </a:lnTo>
                  <a:lnTo>
                    <a:pt x="686816" y="647953"/>
                  </a:lnTo>
                  <a:close/>
                </a:path>
                <a:path w="1409700" h="706120">
                  <a:moveTo>
                    <a:pt x="484124" y="647953"/>
                  </a:moveTo>
                  <a:lnTo>
                    <a:pt x="455168" y="647953"/>
                  </a:lnTo>
                  <a:lnTo>
                    <a:pt x="455168" y="676909"/>
                  </a:lnTo>
                  <a:lnTo>
                    <a:pt x="484124" y="676909"/>
                  </a:lnTo>
                  <a:lnTo>
                    <a:pt x="484124" y="647953"/>
                  </a:lnTo>
                  <a:close/>
                </a:path>
                <a:path w="1409700" h="706120">
                  <a:moveTo>
                    <a:pt x="368300" y="647953"/>
                  </a:moveTo>
                  <a:lnTo>
                    <a:pt x="252475" y="647953"/>
                  </a:lnTo>
                  <a:lnTo>
                    <a:pt x="252475" y="676909"/>
                  </a:lnTo>
                  <a:lnTo>
                    <a:pt x="368300" y="676909"/>
                  </a:lnTo>
                  <a:lnTo>
                    <a:pt x="368300" y="647953"/>
                  </a:lnTo>
                  <a:close/>
                </a:path>
                <a:path w="1409700" h="706120">
                  <a:moveTo>
                    <a:pt x="165608" y="647953"/>
                  </a:moveTo>
                  <a:lnTo>
                    <a:pt x="136652" y="647953"/>
                  </a:lnTo>
                  <a:lnTo>
                    <a:pt x="136652" y="676909"/>
                  </a:lnTo>
                  <a:lnTo>
                    <a:pt x="165608" y="676909"/>
                  </a:lnTo>
                  <a:lnTo>
                    <a:pt x="165608" y="647953"/>
                  </a:lnTo>
                  <a:close/>
                </a:path>
                <a:path w="1409700" h="706120">
                  <a:moveTo>
                    <a:pt x="86868" y="618997"/>
                  </a:moveTo>
                  <a:lnTo>
                    <a:pt x="0" y="662431"/>
                  </a:lnTo>
                  <a:lnTo>
                    <a:pt x="86868" y="705865"/>
                  </a:lnTo>
                  <a:lnTo>
                    <a:pt x="86868" y="618997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10186415" y="4102608"/>
              <a:ext cx="1109980" cy="870585"/>
            </a:xfrm>
            <a:custGeom>
              <a:avLst/>
              <a:gdLst/>
              <a:ahLst/>
              <a:cxnLst/>
              <a:rect l="l" t="t" r="r" b="b"/>
              <a:pathLst>
                <a:path w="1109979" h="870585">
                  <a:moveTo>
                    <a:pt x="1109472" y="0"/>
                  </a:moveTo>
                  <a:lnTo>
                    <a:pt x="0" y="0"/>
                  </a:lnTo>
                  <a:lnTo>
                    <a:pt x="0" y="870203"/>
                  </a:lnTo>
                  <a:lnTo>
                    <a:pt x="1109472" y="870203"/>
                  </a:lnTo>
                  <a:lnTo>
                    <a:pt x="11094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10186415" y="4102608"/>
              <a:ext cx="1109980" cy="870585"/>
            </a:xfrm>
            <a:custGeom>
              <a:avLst/>
              <a:gdLst/>
              <a:ahLst/>
              <a:cxnLst/>
              <a:rect l="l" t="t" r="r" b="b"/>
              <a:pathLst>
                <a:path w="1109979" h="870585">
                  <a:moveTo>
                    <a:pt x="0" y="870203"/>
                  </a:moveTo>
                  <a:lnTo>
                    <a:pt x="1109472" y="870203"/>
                  </a:lnTo>
                  <a:lnTo>
                    <a:pt x="1109472" y="0"/>
                  </a:lnTo>
                  <a:lnTo>
                    <a:pt x="0" y="0"/>
                  </a:lnTo>
                  <a:lnTo>
                    <a:pt x="0" y="870203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3" name="object 173"/>
          <p:cNvSpPr txBox="1"/>
          <p:nvPr/>
        </p:nvSpPr>
        <p:spPr>
          <a:xfrm>
            <a:off x="10469371" y="4587366"/>
            <a:ext cx="54419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29539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Docker Container</a:t>
            </a:r>
            <a:endParaRPr sz="1050">
              <a:latin typeface="Tw Cen MT"/>
              <a:cs typeface="Tw Cen MT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10411459" y="4144555"/>
            <a:ext cx="807085" cy="4648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050" b="1" dirty="0">
                <a:solidFill>
                  <a:srgbClr val="FFFFFF"/>
                </a:solidFill>
                <a:latin typeface="Tw Cen MT"/>
                <a:cs typeface="Tw Cen MT"/>
              </a:rPr>
              <a:t>IP:</a:t>
            </a:r>
            <a:r>
              <a:rPr sz="1050" b="1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050" b="1" spc="-10" dirty="0">
                <a:solidFill>
                  <a:srgbClr val="FFFFFF"/>
                </a:solidFill>
                <a:latin typeface="Tw Cen MT"/>
                <a:cs typeface="Tw Cen MT"/>
              </a:rPr>
              <a:t>172.17.0.6</a:t>
            </a:r>
            <a:endParaRPr sz="1050">
              <a:latin typeface="Tw Cen MT"/>
              <a:cs typeface="Tw Cen MT"/>
            </a:endParaRPr>
          </a:p>
          <a:p>
            <a:pPr marL="32384">
              <a:lnSpc>
                <a:spcPct val="100000"/>
              </a:lnSpc>
              <a:spcBef>
                <a:spcPts val="160"/>
              </a:spcBef>
            </a:pPr>
            <a:r>
              <a:rPr sz="1600" spc="-10" dirty="0">
                <a:solidFill>
                  <a:srgbClr val="ECF3DB"/>
                </a:solidFill>
                <a:latin typeface="Tw Cen MT"/>
                <a:cs typeface="Tw Cen MT"/>
              </a:rPr>
              <a:t>MySQL</a:t>
            </a:r>
            <a:endParaRPr sz="1600">
              <a:latin typeface="Tw Cen MT"/>
              <a:cs typeface="Tw Cen MT"/>
            </a:endParaRPr>
          </a:p>
        </p:txBody>
      </p:sp>
      <p:grpSp>
        <p:nvGrpSpPr>
          <p:cNvPr id="175" name="object 175"/>
          <p:cNvGrpSpPr/>
          <p:nvPr/>
        </p:nvGrpSpPr>
        <p:grpSpPr>
          <a:xfrm>
            <a:off x="10190733" y="4143565"/>
            <a:ext cx="1122680" cy="800735"/>
            <a:chOff x="10190733" y="4143565"/>
            <a:chExt cx="1122680" cy="800735"/>
          </a:xfrm>
        </p:grpSpPr>
        <p:sp>
          <p:nvSpPr>
            <p:cNvPr id="176" name="object 176"/>
            <p:cNvSpPr/>
            <p:nvPr/>
          </p:nvSpPr>
          <p:spPr>
            <a:xfrm>
              <a:off x="10405871" y="4148328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902207" y="0"/>
                  </a:moveTo>
                  <a:lnTo>
                    <a:pt x="0" y="0"/>
                  </a:lnTo>
                  <a:lnTo>
                    <a:pt x="0" y="237744"/>
                  </a:lnTo>
                  <a:lnTo>
                    <a:pt x="902207" y="237744"/>
                  </a:lnTo>
                  <a:lnTo>
                    <a:pt x="902207" y="0"/>
                  </a:lnTo>
                  <a:close/>
                </a:path>
              </a:pathLst>
            </a:custGeom>
            <a:solidFill>
              <a:srgbClr val="00AFEF">
                <a:alpha val="1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10405871" y="4148328"/>
              <a:ext cx="902335" cy="238125"/>
            </a:xfrm>
            <a:custGeom>
              <a:avLst/>
              <a:gdLst/>
              <a:ahLst/>
              <a:cxnLst/>
              <a:rect l="l" t="t" r="r" b="b"/>
              <a:pathLst>
                <a:path w="902334" h="238125">
                  <a:moveTo>
                    <a:pt x="0" y="237744"/>
                  </a:moveTo>
                  <a:lnTo>
                    <a:pt x="902207" y="237744"/>
                  </a:lnTo>
                  <a:lnTo>
                    <a:pt x="902207" y="0"/>
                  </a:lnTo>
                  <a:lnTo>
                    <a:pt x="0" y="0"/>
                  </a:lnTo>
                  <a:lnTo>
                    <a:pt x="0" y="237744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10197083" y="4186428"/>
              <a:ext cx="180340" cy="751840"/>
            </a:xfrm>
            <a:custGeom>
              <a:avLst/>
              <a:gdLst/>
              <a:ahLst/>
              <a:cxnLst/>
              <a:rect l="l" t="t" r="r" b="b"/>
              <a:pathLst>
                <a:path w="180340" h="751839">
                  <a:moveTo>
                    <a:pt x="179831" y="0"/>
                  </a:moveTo>
                  <a:lnTo>
                    <a:pt x="0" y="0"/>
                  </a:lnTo>
                  <a:lnTo>
                    <a:pt x="0" y="751332"/>
                  </a:lnTo>
                  <a:lnTo>
                    <a:pt x="179831" y="751332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10197083" y="4186428"/>
              <a:ext cx="180340" cy="751840"/>
            </a:xfrm>
            <a:custGeom>
              <a:avLst/>
              <a:gdLst/>
              <a:ahLst/>
              <a:cxnLst/>
              <a:rect l="l" t="t" r="r" b="b"/>
              <a:pathLst>
                <a:path w="180340" h="751839">
                  <a:moveTo>
                    <a:pt x="0" y="751332"/>
                  </a:moveTo>
                  <a:lnTo>
                    <a:pt x="179831" y="751332"/>
                  </a:lnTo>
                  <a:lnTo>
                    <a:pt x="179831" y="0"/>
                  </a:lnTo>
                  <a:lnTo>
                    <a:pt x="0" y="0"/>
                  </a:lnTo>
                  <a:lnTo>
                    <a:pt x="0" y="751332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10233786" y="4175252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0233786" y="4358132"/>
            <a:ext cx="109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2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0</a:t>
            </a:r>
            <a:endParaRPr sz="1200">
              <a:latin typeface="Tw Cen MT"/>
              <a:cs typeface="Tw Cen MT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Tw Cen MT"/>
                <a:cs typeface="Tw Cen MT"/>
              </a:rPr>
              <a:t>6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182" name="object 182"/>
          <p:cNvGrpSpPr/>
          <p:nvPr/>
        </p:nvGrpSpPr>
        <p:grpSpPr>
          <a:xfrm>
            <a:off x="1181100" y="1696211"/>
            <a:ext cx="9018270" cy="3584575"/>
            <a:chOff x="1181100" y="1696211"/>
            <a:chExt cx="9018270" cy="3584575"/>
          </a:xfrm>
        </p:grpSpPr>
        <p:sp>
          <p:nvSpPr>
            <p:cNvPr id="183" name="object 183"/>
            <p:cNvSpPr/>
            <p:nvPr/>
          </p:nvSpPr>
          <p:spPr>
            <a:xfrm>
              <a:off x="7591805" y="4518660"/>
              <a:ext cx="2607310" cy="762000"/>
            </a:xfrm>
            <a:custGeom>
              <a:avLst/>
              <a:gdLst/>
              <a:ahLst/>
              <a:cxnLst/>
              <a:rect l="l" t="t" r="r" b="b"/>
              <a:pathLst>
                <a:path w="2607309" h="762000">
                  <a:moveTo>
                    <a:pt x="2520188" y="28956"/>
                  </a:moveTo>
                  <a:lnTo>
                    <a:pt x="2493010" y="28956"/>
                  </a:lnTo>
                  <a:lnTo>
                    <a:pt x="2493010" y="132079"/>
                  </a:lnTo>
                  <a:lnTo>
                    <a:pt x="2521966" y="132079"/>
                  </a:lnTo>
                  <a:lnTo>
                    <a:pt x="2521966" y="86867"/>
                  </a:lnTo>
                  <a:lnTo>
                    <a:pt x="2520188" y="86867"/>
                  </a:lnTo>
                  <a:lnTo>
                    <a:pt x="2520188" y="57912"/>
                  </a:lnTo>
                  <a:lnTo>
                    <a:pt x="2507488" y="57912"/>
                  </a:lnTo>
                  <a:lnTo>
                    <a:pt x="2520188" y="45211"/>
                  </a:lnTo>
                  <a:lnTo>
                    <a:pt x="2520188" y="28956"/>
                  </a:lnTo>
                  <a:close/>
                </a:path>
                <a:path w="2607309" h="762000">
                  <a:moveTo>
                    <a:pt x="2521966" y="43433"/>
                  </a:moveTo>
                  <a:lnTo>
                    <a:pt x="2520188" y="45211"/>
                  </a:lnTo>
                  <a:lnTo>
                    <a:pt x="2520188" y="86867"/>
                  </a:lnTo>
                  <a:lnTo>
                    <a:pt x="2521966" y="85978"/>
                  </a:lnTo>
                  <a:lnTo>
                    <a:pt x="2521966" y="43433"/>
                  </a:lnTo>
                  <a:close/>
                </a:path>
                <a:path w="2607309" h="762000">
                  <a:moveTo>
                    <a:pt x="2521966" y="85978"/>
                  </a:moveTo>
                  <a:lnTo>
                    <a:pt x="2520188" y="86867"/>
                  </a:lnTo>
                  <a:lnTo>
                    <a:pt x="2521966" y="86867"/>
                  </a:lnTo>
                  <a:lnTo>
                    <a:pt x="2521966" y="85978"/>
                  </a:lnTo>
                  <a:close/>
                </a:path>
                <a:path w="2607309" h="762000">
                  <a:moveTo>
                    <a:pt x="2534666" y="43433"/>
                  </a:moveTo>
                  <a:lnTo>
                    <a:pt x="2521966" y="43433"/>
                  </a:lnTo>
                  <a:lnTo>
                    <a:pt x="2521966" y="85978"/>
                  </a:lnTo>
                  <a:lnTo>
                    <a:pt x="2578100" y="57912"/>
                  </a:lnTo>
                  <a:lnTo>
                    <a:pt x="2534666" y="57912"/>
                  </a:lnTo>
                  <a:lnTo>
                    <a:pt x="2534666" y="43433"/>
                  </a:lnTo>
                  <a:close/>
                </a:path>
                <a:path w="2607309" h="762000">
                  <a:moveTo>
                    <a:pt x="2520188" y="45211"/>
                  </a:moveTo>
                  <a:lnTo>
                    <a:pt x="2507488" y="57912"/>
                  </a:lnTo>
                  <a:lnTo>
                    <a:pt x="2520188" y="57912"/>
                  </a:lnTo>
                  <a:lnTo>
                    <a:pt x="2520188" y="45211"/>
                  </a:lnTo>
                  <a:close/>
                </a:path>
                <a:path w="2607309" h="762000">
                  <a:moveTo>
                    <a:pt x="2578100" y="28956"/>
                  </a:moveTo>
                  <a:lnTo>
                    <a:pt x="2534666" y="28956"/>
                  </a:lnTo>
                  <a:lnTo>
                    <a:pt x="2534666" y="57912"/>
                  </a:lnTo>
                  <a:lnTo>
                    <a:pt x="2578100" y="57912"/>
                  </a:lnTo>
                  <a:lnTo>
                    <a:pt x="2607055" y="43433"/>
                  </a:lnTo>
                  <a:lnTo>
                    <a:pt x="2578100" y="28956"/>
                  </a:lnTo>
                  <a:close/>
                </a:path>
                <a:path w="2607309" h="762000">
                  <a:moveTo>
                    <a:pt x="2520188" y="0"/>
                  </a:moveTo>
                  <a:lnTo>
                    <a:pt x="2520188" y="45211"/>
                  </a:lnTo>
                  <a:lnTo>
                    <a:pt x="2521966" y="43433"/>
                  </a:lnTo>
                  <a:lnTo>
                    <a:pt x="2534666" y="43433"/>
                  </a:lnTo>
                  <a:lnTo>
                    <a:pt x="2534666" y="28956"/>
                  </a:lnTo>
                  <a:lnTo>
                    <a:pt x="2578100" y="28956"/>
                  </a:lnTo>
                  <a:lnTo>
                    <a:pt x="2520188" y="0"/>
                  </a:lnTo>
                  <a:close/>
                </a:path>
                <a:path w="2607309" h="762000">
                  <a:moveTo>
                    <a:pt x="2521966" y="218947"/>
                  </a:moveTo>
                  <a:lnTo>
                    <a:pt x="2493010" y="218947"/>
                  </a:lnTo>
                  <a:lnTo>
                    <a:pt x="2493010" y="247903"/>
                  </a:lnTo>
                  <a:lnTo>
                    <a:pt x="2521966" y="247903"/>
                  </a:lnTo>
                  <a:lnTo>
                    <a:pt x="2521966" y="218947"/>
                  </a:lnTo>
                  <a:close/>
                </a:path>
                <a:path w="2607309" h="762000">
                  <a:moveTo>
                    <a:pt x="2521966" y="334771"/>
                  </a:moveTo>
                  <a:lnTo>
                    <a:pt x="2493010" y="334771"/>
                  </a:lnTo>
                  <a:lnTo>
                    <a:pt x="2493010" y="450595"/>
                  </a:lnTo>
                  <a:lnTo>
                    <a:pt x="2521966" y="450595"/>
                  </a:lnTo>
                  <a:lnTo>
                    <a:pt x="2521966" y="334771"/>
                  </a:lnTo>
                  <a:close/>
                </a:path>
                <a:path w="2607309" h="762000">
                  <a:moveTo>
                    <a:pt x="2521966" y="537463"/>
                  </a:moveTo>
                  <a:lnTo>
                    <a:pt x="2493010" y="537463"/>
                  </a:lnTo>
                  <a:lnTo>
                    <a:pt x="2493010" y="566419"/>
                  </a:lnTo>
                  <a:lnTo>
                    <a:pt x="2521966" y="566419"/>
                  </a:lnTo>
                  <a:lnTo>
                    <a:pt x="2521966" y="537463"/>
                  </a:lnTo>
                  <a:close/>
                </a:path>
                <a:path w="2607309" h="762000">
                  <a:moveTo>
                    <a:pt x="2493010" y="704088"/>
                  </a:moveTo>
                  <a:lnTo>
                    <a:pt x="2456942" y="704088"/>
                  </a:lnTo>
                  <a:lnTo>
                    <a:pt x="2456942" y="733043"/>
                  </a:lnTo>
                  <a:lnTo>
                    <a:pt x="2521966" y="733043"/>
                  </a:lnTo>
                  <a:lnTo>
                    <a:pt x="2521966" y="718565"/>
                  </a:lnTo>
                  <a:lnTo>
                    <a:pt x="2493010" y="718565"/>
                  </a:lnTo>
                  <a:lnTo>
                    <a:pt x="2493010" y="704088"/>
                  </a:lnTo>
                  <a:close/>
                </a:path>
                <a:path w="2607309" h="762000">
                  <a:moveTo>
                    <a:pt x="2521966" y="653288"/>
                  </a:moveTo>
                  <a:lnTo>
                    <a:pt x="2493010" y="653288"/>
                  </a:lnTo>
                  <a:lnTo>
                    <a:pt x="2493010" y="718565"/>
                  </a:lnTo>
                  <a:lnTo>
                    <a:pt x="2507488" y="704088"/>
                  </a:lnTo>
                  <a:lnTo>
                    <a:pt x="2521966" y="704088"/>
                  </a:lnTo>
                  <a:lnTo>
                    <a:pt x="2521966" y="653288"/>
                  </a:lnTo>
                  <a:close/>
                </a:path>
                <a:path w="2607309" h="762000">
                  <a:moveTo>
                    <a:pt x="2521966" y="704088"/>
                  </a:moveTo>
                  <a:lnTo>
                    <a:pt x="2507488" y="704088"/>
                  </a:lnTo>
                  <a:lnTo>
                    <a:pt x="2493010" y="718565"/>
                  </a:lnTo>
                  <a:lnTo>
                    <a:pt x="2521966" y="718565"/>
                  </a:lnTo>
                  <a:lnTo>
                    <a:pt x="2521966" y="704088"/>
                  </a:lnTo>
                  <a:close/>
                </a:path>
                <a:path w="2607309" h="762000">
                  <a:moveTo>
                    <a:pt x="2370074" y="704088"/>
                  </a:moveTo>
                  <a:lnTo>
                    <a:pt x="2341118" y="704088"/>
                  </a:lnTo>
                  <a:lnTo>
                    <a:pt x="2341118" y="733043"/>
                  </a:lnTo>
                  <a:lnTo>
                    <a:pt x="2370074" y="733043"/>
                  </a:lnTo>
                  <a:lnTo>
                    <a:pt x="2370074" y="704088"/>
                  </a:lnTo>
                  <a:close/>
                </a:path>
                <a:path w="2607309" h="762000">
                  <a:moveTo>
                    <a:pt x="2254250" y="704088"/>
                  </a:moveTo>
                  <a:lnTo>
                    <a:pt x="2138426" y="704088"/>
                  </a:lnTo>
                  <a:lnTo>
                    <a:pt x="2138426" y="733043"/>
                  </a:lnTo>
                  <a:lnTo>
                    <a:pt x="2254250" y="733043"/>
                  </a:lnTo>
                  <a:lnTo>
                    <a:pt x="2254250" y="704088"/>
                  </a:lnTo>
                  <a:close/>
                </a:path>
                <a:path w="2607309" h="762000">
                  <a:moveTo>
                    <a:pt x="2051558" y="704088"/>
                  </a:moveTo>
                  <a:lnTo>
                    <a:pt x="2022602" y="704088"/>
                  </a:lnTo>
                  <a:lnTo>
                    <a:pt x="2022602" y="733043"/>
                  </a:lnTo>
                  <a:lnTo>
                    <a:pt x="2051558" y="733043"/>
                  </a:lnTo>
                  <a:lnTo>
                    <a:pt x="2051558" y="704088"/>
                  </a:lnTo>
                  <a:close/>
                </a:path>
                <a:path w="2607309" h="762000">
                  <a:moveTo>
                    <a:pt x="1935734" y="704088"/>
                  </a:moveTo>
                  <a:lnTo>
                    <a:pt x="1819910" y="704088"/>
                  </a:lnTo>
                  <a:lnTo>
                    <a:pt x="1819910" y="733043"/>
                  </a:lnTo>
                  <a:lnTo>
                    <a:pt x="1935734" y="733043"/>
                  </a:lnTo>
                  <a:lnTo>
                    <a:pt x="1935734" y="704088"/>
                  </a:lnTo>
                  <a:close/>
                </a:path>
                <a:path w="2607309" h="762000">
                  <a:moveTo>
                    <a:pt x="1733042" y="704088"/>
                  </a:moveTo>
                  <a:lnTo>
                    <a:pt x="1704086" y="704088"/>
                  </a:lnTo>
                  <a:lnTo>
                    <a:pt x="1704086" y="733043"/>
                  </a:lnTo>
                  <a:lnTo>
                    <a:pt x="1733042" y="733043"/>
                  </a:lnTo>
                  <a:lnTo>
                    <a:pt x="1733042" y="704088"/>
                  </a:lnTo>
                  <a:close/>
                </a:path>
                <a:path w="2607309" h="762000">
                  <a:moveTo>
                    <a:pt x="1617218" y="704088"/>
                  </a:moveTo>
                  <a:lnTo>
                    <a:pt x="1501394" y="704088"/>
                  </a:lnTo>
                  <a:lnTo>
                    <a:pt x="1501394" y="733043"/>
                  </a:lnTo>
                  <a:lnTo>
                    <a:pt x="1617218" y="733043"/>
                  </a:lnTo>
                  <a:lnTo>
                    <a:pt x="1617218" y="704088"/>
                  </a:lnTo>
                  <a:close/>
                </a:path>
                <a:path w="2607309" h="762000">
                  <a:moveTo>
                    <a:pt x="1414526" y="704088"/>
                  </a:moveTo>
                  <a:lnTo>
                    <a:pt x="1385570" y="704088"/>
                  </a:lnTo>
                  <a:lnTo>
                    <a:pt x="1385570" y="733043"/>
                  </a:lnTo>
                  <a:lnTo>
                    <a:pt x="1414526" y="733043"/>
                  </a:lnTo>
                  <a:lnTo>
                    <a:pt x="1414526" y="704088"/>
                  </a:lnTo>
                  <a:close/>
                </a:path>
                <a:path w="2607309" h="762000">
                  <a:moveTo>
                    <a:pt x="1298702" y="704088"/>
                  </a:moveTo>
                  <a:lnTo>
                    <a:pt x="1182877" y="704088"/>
                  </a:lnTo>
                  <a:lnTo>
                    <a:pt x="1182877" y="733043"/>
                  </a:lnTo>
                  <a:lnTo>
                    <a:pt x="1298702" y="733043"/>
                  </a:lnTo>
                  <a:lnTo>
                    <a:pt x="1298702" y="704088"/>
                  </a:lnTo>
                  <a:close/>
                </a:path>
                <a:path w="2607309" h="762000">
                  <a:moveTo>
                    <a:pt x="1096010" y="704088"/>
                  </a:moveTo>
                  <a:lnTo>
                    <a:pt x="1067053" y="704088"/>
                  </a:lnTo>
                  <a:lnTo>
                    <a:pt x="1067053" y="733043"/>
                  </a:lnTo>
                  <a:lnTo>
                    <a:pt x="1096010" y="733043"/>
                  </a:lnTo>
                  <a:lnTo>
                    <a:pt x="1096010" y="704088"/>
                  </a:lnTo>
                  <a:close/>
                </a:path>
                <a:path w="2607309" h="762000">
                  <a:moveTo>
                    <a:pt x="980186" y="704088"/>
                  </a:moveTo>
                  <a:lnTo>
                    <a:pt x="864362" y="704088"/>
                  </a:lnTo>
                  <a:lnTo>
                    <a:pt x="864362" y="733043"/>
                  </a:lnTo>
                  <a:lnTo>
                    <a:pt x="980186" y="733043"/>
                  </a:lnTo>
                  <a:lnTo>
                    <a:pt x="980186" y="704088"/>
                  </a:lnTo>
                  <a:close/>
                </a:path>
                <a:path w="2607309" h="762000">
                  <a:moveTo>
                    <a:pt x="777494" y="704088"/>
                  </a:moveTo>
                  <a:lnTo>
                    <a:pt x="748538" y="704088"/>
                  </a:lnTo>
                  <a:lnTo>
                    <a:pt x="748538" y="733043"/>
                  </a:lnTo>
                  <a:lnTo>
                    <a:pt x="777494" y="733043"/>
                  </a:lnTo>
                  <a:lnTo>
                    <a:pt x="777494" y="704088"/>
                  </a:lnTo>
                  <a:close/>
                </a:path>
                <a:path w="2607309" h="762000">
                  <a:moveTo>
                    <a:pt x="661670" y="704088"/>
                  </a:moveTo>
                  <a:lnTo>
                    <a:pt x="545846" y="704088"/>
                  </a:lnTo>
                  <a:lnTo>
                    <a:pt x="545846" y="733043"/>
                  </a:lnTo>
                  <a:lnTo>
                    <a:pt x="661670" y="733043"/>
                  </a:lnTo>
                  <a:lnTo>
                    <a:pt x="661670" y="704088"/>
                  </a:lnTo>
                  <a:close/>
                </a:path>
                <a:path w="2607309" h="762000">
                  <a:moveTo>
                    <a:pt x="458977" y="704088"/>
                  </a:moveTo>
                  <a:lnTo>
                    <a:pt x="430022" y="704088"/>
                  </a:lnTo>
                  <a:lnTo>
                    <a:pt x="430022" y="733043"/>
                  </a:lnTo>
                  <a:lnTo>
                    <a:pt x="458977" y="733043"/>
                  </a:lnTo>
                  <a:lnTo>
                    <a:pt x="458977" y="704088"/>
                  </a:lnTo>
                  <a:close/>
                </a:path>
                <a:path w="2607309" h="762000">
                  <a:moveTo>
                    <a:pt x="343153" y="704088"/>
                  </a:moveTo>
                  <a:lnTo>
                    <a:pt x="227329" y="704088"/>
                  </a:lnTo>
                  <a:lnTo>
                    <a:pt x="227329" y="733043"/>
                  </a:lnTo>
                  <a:lnTo>
                    <a:pt x="343153" y="733043"/>
                  </a:lnTo>
                  <a:lnTo>
                    <a:pt x="343153" y="704088"/>
                  </a:lnTo>
                  <a:close/>
                </a:path>
                <a:path w="2607309" h="762000">
                  <a:moveTo>
                    <a:pt x="140462" y="704088"/>
                  </a:moveTo>
                  <a:lnTo>
                    <a:pt x="111505" y="704088"/>
                  </a:lnTo>
                  <a:lnTo>
                    <a:pt x="111505" y="733043"/>
                  </a:lnTo>
                  <a:lnTo>
                    <a:pt x="140462" y="733043"/>
                  </a:lnTo>
                  <a:lnTo>
                    <a:pt x="140462" y="704088"/>
                  </a:lnTo>
                  <a:close/>
                </a:path>
                <a:path w="2607309" h="762000">
                  <a:moveTo>
                    <a:pt x="86868" y="675132"/>
                  </a:moveTo>
                  <a:lnTo>
                    <a:pt x="0" y="718565"/>
                  </a:lnTo>
                  <a:lnTo>
                    <a:pt x="86868" y="761999"/>
                  </a:lnTo>
                  <a:lnTo>
                    <a:pt x="86868" y="675132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1187195" y="1702307"/>
              <a:ext cx="5544820" cy="297180"/>
            </a:xfrm>
            <a:custGeom>
              <a:avLst/>
              <a:gdLst/>
              <a:ahLst/>
              <a:cxnLst/>
              <a:rect l="l" t="t" r="r" b="b"/>
              <a:pathLst>
                <a:path w="5544820" h="297180">
                  <a:moveTo>
                    <a:pt x="5544311" y="0"/>
                  </a:moveTo>
                  <a:lnTo>
                    <a:pt x="0" y="0"/>
                  </a:lnTo>
                  <a:lnTo>
                    <a:pt x="0" y="297179"/>
                  </a:lnTo>
                  <a:lnTo>
                    <a:pt x="5544311" y="297179"/>
                  </a:lnTo>
                  <a:lnTo>
                    <a:pt x="5544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1187195" y="1702307"/>
              <a:ext cx="5544820" cy="297180"/>
            </a:xfrm>
            <a:custGeom>
              <a:avLst/>
              <a:gdLst/>
              <a:ahLst/>
              <a:cxnLst/>
              <a:rect l="l" t="t" r="r" b="b"/>
              <a:pathLst>
                <a:path w="5544820" h="297180">
                  <a:moveTo>
                    <a:pt x="0" y="297179"/>
                  </a:moveTo>
                  <a:lnTo>
                    <a:pt x="5544311" y="297179"/>
                  </a:lnTo>
                  <a:lnTo>
                    <a:pt x="5544311" y="0"/>
                  </a:lnTo>
                  <a:lnTo>
                    <a:pt x="0" y="0"/>
                  </a:lnTo>
                  <a:lnTo>
                    <a:pt x="0" y="297179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6" name="object 186"/>
          <p:cNvSpPr txBox="1"/>
          <p:nvPr/>
        </p:nvSpPr>
        <p:spPr>
          <a:xfrm>
            <a:off x="1358900" y="1726183"/>
            <a:ext cx="526478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*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Running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http://0.0.0.0:5000/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(Press</a:t>
            </a:r>
            <a:r>
              <a:rPr sz="1300" spc="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CTRL+C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quit)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3945635" y="1758695"/>
            <a:ext cx="490855" cy="245745"/>
            <a:chOff x="3945635" y="1758695"/>
            <a:chExt cx="490855" cy="245745"/>
          </a:xfrm>
        </p:grpSpPr>
        <p:sp>
          <p:nvSpPr>
            <p:cNvPr id="188" name="object 188"/>
            <p:cNvSpPr/>
            <p:nvPr/>
          </p:nvSpPr>
          <p:spPr>
            <a:xfrm>
              <a:off x="3950207" y="1763267"/>
              <a:ext cx="481965" cy="236220"/>
            </a:xfrm>
            <a:custGeom>
              <a:avLst/>
              <a:gdLst/>
              <a:ahLst/>
              <a:cxnLst/>
              <a:rect l="l" t="t" r="r" b="b"/>
              <a:pathLst>
                <a:path w="481964" h="236219">
                  <a:moveTo>
                    <a:pt x="481584" y="0"/>
                  </a:moveTo>
                  <a:lnTo>
                    <a:pt x="0" y="0"/>
                  </a:lnTo>
                  <a:lnTo>
                    <a:pt x="0" y="236220"/>
                  </a:lnTo>
                  <a:lnTo>
                    <a:pt x="481584" y="236220"/>
                  </a:lnTo>
                  <a:lnTo>
                    <a:pt x="481584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950207" y="1763267"/>
              <a:ext cx="481965" cy="236220"/>
            </a:xfrm>
            <a:custGeom>
              <a:avLst/>
              <a:gdLst/>
              <a:ahLst/>
              <a:cxnLst/>
              <a:rect l="l" t="t" r="r" b="b"/>
              <a:pathLst>
                <a:path w="481964" h="236219">
                  <a:moveTo>
                    <a:pt x="0" y="236220"/>
                  </a:moveTo>
                  <a:lnTo>
                    <a:pt x="481584" y="236220"/>
                  </a:lnTo>
                  <a:lnTo>
                    <a:pt x="481584" y="0"/>
                  </a:lnTo>
                  <a:lnTo>
                    <a:pt x="0" y="0"/>
                  </a:lnTo>
                  <a:lnTo>
                    <a:pt x="0" y="236220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RUN</a:t>
            </a:r>
            <a:r>
              <a:rPr spc="-75" dirty="0"/>
              <a:t> </a:t>
            </a:r>
            <a:r>
              <a:rPr dirty="0"/>
              <a:t>–</a:t>
            </a:r>
            <a:r>
              <a:rPr spc="-75" dirty="0"/>
              <a:t> </a:t>
            </a:r>
            <a:r>
              <a:rPr dirty="0"/>
              <a:t>Volume</a:t>
            </a:r>
            <a:r>
              <a:rPr spc="-75" dirty="0"/>
              <a:t> </a:t>
            </a:r>
            <a:r>
              <a:rPr spc="-10" dirty="0"/>
              <a:t>mapping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12519" y="1325867"/>
            <a:ext cx="3453765" cy="488315"/>
            <a:chOff x="1112519" y="1325867"/>
            <a:chExt cx="3453765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759" y="1333449"/>
              <a:ext cx="3438144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519" y="1325867"/>
              <a:ext cx="1903476" cy="48769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757416" y="1688592"/>
            <a:ext cx="4450080" cy="3953510"/>
            <a:chOff x="6757416" y="1688592"/>
            <a:chExt cx="4450080" cy="3953510"/>
          </a:xfrm>
        </p:grpSpPr>
        <p:sp>
          <p:nvSpPr>
            <p:cNvPr id="7" name="object 7"/>
            <p:cNvSpPr/>
            <p:nvPr/>
          </p:nvSpPr>
          <p:spPr>
            <a:xfrm>
              <a:off x="6757416" y="1688592"/>
              <a:ext cx="4450080" cy="3953510"/>
            </a:xfrm>
            <a:custGeom>
              <a:avLst/>
              <a:gdLst/>
              <a:ahLst/>
              <a:cxnLst/>
              <a:rect l="l" t="t" r="r" b="b"/>
              <a:pathLst>
                <a:path w="4450080" h="3953510">
                  <a:moveTo>
                    <a:pt x="4450080" y="0"/>
                  </a:moveTo>
                  <a:lnTo>
                    <a:pt x="0" y="0"/>
                  </a:lnTo>
                  <a:lnTo>
                    <a:pt x="0" y="3953255"/>
                  </a:lnTo>
                  <a:lnTo>
                    <a:pt x="4450080" y="3953255"/>
                  </a:lnTo>
                  <a:lnTo>
                    <a:pt x="4450080" y="0"/>
                  </a:lnTo>
                  <a:close/>
                </a:path>
              </a:pathLst>
            </a:custGeom>
            <a:solidFill>
              <a:srgbClr val="FF33CC">
                <a:alpha val="2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83424" y="2502408"/>
              <a:ext cx="1722120" cy="1399540"/>
            </a:xfrm>
            <a:custGeom>
              <a:avLst/>
              <a:gdLst/>
              <a:ahLst/>
              <a:cxnLst/>
              <a:rect l="l" t="t" r="r" b="b"/>
              <a:pathLst>
                <a:path w="1722120" h="1399539">
                  <a:moveTo>
                    <a:pt x="1722120" y="0"/>
                  </a:moveTo>
                  <a:lnTo>
                    <a:pt x="0" y="0"/>
                  </a:lnTo>
                  <a:lnTo>
                    <a:pt x="0" y="1399032"/>
                  </a:lnTo>
                  <a:lnTo>
                    <a:pt x="1722120" y="1399032"/>
                  </a:lnTo>
                  <a:lnTo>
                    <a:pt x="1722120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83424" y="2502408"/>
              <a:ext cx="1722120" cy="1399540"/>
            </a:xfrm>
            <a:custGeom>
              <a:avLst/>
              <a:gdLst/>
              <a:ahLst/>
              <a:cxnLst/>
              <a:rect l="l" t="t" r="r" b="b"/>
              <a:pathLst>
                <a:path w="1722120" h="1399539">
                  <a:moveTo>
                    <a:pt x="0" y="1399032"/>
                  </a:moveTo>
                  <a:lnTo>
                    <a:pt x="1722120" y="1399032"/>
                  </a:lnTo>
                  <a:lnTo>
                    <a:pt x="1722120" y="0"/>
                  </a:lnTo>
                  <a:lnTo>
                    <a:pt x="0" y="0"/>
                  </a:lnTo>
                  <a:lnTo>
                    <a:pt x="0" y="139903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84592" y="5250180"/>
              <a:ext cx="557783" cy="3916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6784" y="2580132"/>
              <a:ext cx="1293876" cy="69799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796784" y="2580132"/>
              <a:ext cx="1294130" cy="698500"/>
            </a:xfrm>
            <a:custGeom>
              <a:avLst/>
              <a:gdLst/>
              <a:ahLst/>
              <a:cxnLst/>
              <a:rect l="l" t="t" r="r" b="b"/>
              <a:pathLst>
                <a:path w="1294129" h="698500">
                  <a:moveTo>
                    <a:pt x="1293876" y="116331"/>
                  </a:moveTo>
                  <a:lnTo>
                    <a:pt x="1256155" y="155571"/>
                  </a:lnTo>
                  <a:lnTo>
                    <a:pt x="1193144" y="178702"/>
                  </a:lnTo>
                  <a:lnTo>
                    <a:pt x="1151737" y="189097"/>
                  </a:lnTo>
                  <a:lnTo>
                    <a:pt x="1104376" y="198596"/>
                  </a:lnTo>
                  <a:lnTo>
                    <a:pt x="1051546" y="207111"/>
                  </a:lnTo>
                  <a:lnTo>
                    <a:pt x="993734" y="214555"/>
                  </a:lnTo>
                  <a:lnTo>
                    <a:pt x="931426" y="220842"/>
                  </a:lnTo>
                  <a:lnTo>
                    <a:pt x="865106" y="225883"/>
                  </a:lnTo>
                  <a:lnTo>
                    <a:pt x="795261" y="229592"/>
                  </a:lnTo>
                  <a:lnTo>
                    <a:pt x="722376" y="231881"/>
                  </a:lnTo>
                  <a:lnTo>
                    <a:pt x="646938" y="232663"/>
                  </a:lnTo>
                  <a:lnTo>
                    <a:pt x="571499" y="231881"/>
                  </a:lnTo>
                  <a:lnTo>
                    <a:pt x="498614" y="229592"/>
                  </a:lnTo>
                  <a:lnTo>
                    <a:pt x="428769" y="225883"/>
                  </a:lnTo>
                  <a:lnTo>
                    <a:pt x="362449" y="220842"/>
                  </a:lnTo>
                  <a:lnTo>
                    <a:pt x="300141" y="214555"/>
                  </a:lnTo>
                  <a:lnTo>
                    <a:pt x="242329" y="207111"/>
                  </a:lnTo>
                  <a:lnTo>
                    <a:pt x="189499" y="198596"/>
                  </a:lnTo>
                  <a:lnTo>
                    <a:pt x="142138" y="189097"/>
                  </a:lnTo>
                  <a:lnTo>
                    <a:pt x="100731" y="178702"/>
                  </a:lnTo>
                  <a:lnTo>
                    <a:pt x="37720" y="155571"/>
                  </a:lnTo>
                  <a:lnTo>
                    <a:pt x="4353" y="129901"/>
                  </a:lnTo>
                  <a:lnTo>
                    <a:pt x="0" y="116331"/>
                  </a:lnTo>
                </a:path>
                <a:path w="1294129" h="698500">
                  <a:moveTo>
                    <a:pt x="0" y="116331"/>
                  </a:moveTo>
                  <a:lnTo>
                    <a:pt x="37720" y="77092"/>
                  </a:lnTo>
                  <a:lnTo>
                    <a:pt x="100731" y="53961"/>
                  </a:lnTo>
                  <a:lnTo>
                    <a:pt x="142138" y="43566"/>
                  </a:lnTo>
                  <a:lnTo>
                    <a:pt x="189499" y="34067"/>
                  </a:lnTo>
                  <a:lnTo>
                    <a:pt x="242329" y="25552"/>
                  </a:lnTo>
                  <a:lnTo>
                    <a:pt x="300141" y="18108"/>
                  </a:lnTo>
                  <a:lnTo>
                    <a:pt x="362449" y="11821"/>
                  </a:lnTo>
                  <a:lnTo>
                    <a:pt x="428769" y="6780"/>
                  </a:lnTo>
                  <a:lnTo>
                    <a:pt x="498614" y="3071"/>
                  </a:lnTo>
                  <a:lnTo>
                    <a:pt x="571499" y="782"/>
                  </a:lnTo>
                  <a:lnTo>
                    <a:pt x="646938" y="0"/>
                  </a:lnTo>
                  <a:lnTo>
                    <a:pt x="722376" y="782"/>
                  </a:lnTo>
                  <a:lnTo>
                    <a:pt x="795261" y="3071"/>
                  </a:lnTo>
                  <a:lnTo>
                    <a:pt x="865106" y="6780"/>
                  </a:lnTo>
                  <a:lnTo>
                    <a:pt x="931426" y="11821"/>
                  </a:lnTo>
                  <a:lnTo>
                    <a:pt x="993734" y="18108"/>
                  </a:lnTo>
                  <a:lnTo>
                    <a:pt x="1051546" y="25552"/>
                  </a:lnTo>
                  <a:lnTo>
                    <a:pt x="1104376" y="34067"/>
                  </a:lnTo>
                  <a:lnTo>
                    <a:pt x="1151737" y="43566"/>
                  </a:lnTo>
                  <a:lnTo>
                    <a:pt x="1193144" y="53961"/>
                  </a:lnTo>
                  <a:lnTo>
                    <a:pt x="1256155" y="77092"/>
                  </a:lnTo>
                  <a:lnTo>
                    <a:pt x="1289522" y="102762"/>
                  </a:lnTo>
                  <a:lnTo>
                    <a:pt x="1293876" y="116331"/>
                  </a:lnTo>
                  <a:lnTo>
                    <a:pt x="1293876" y="581659"/>
                  </a:lnTo>
                  <a:lnTo>
                    <a:pt x="1256155" y="620899"/>
                  </a:lnTo>
                  <a:lnTo>
                    <a:pt x="1193144" y="644030"/>
                  </a:lnTo>
                  <a:lnTo>
                    <a:pt x="1151737" y="654425"/>
                  </a:lnTo>
                  <a:lnTo>
                    <a:pt x="1104376" y="663924"/>
                  </a:lnTo>
                  <a:lnTo>
                    <a:pt x="1051546" y="672439"/>
                  </a:lnTo>
                  <a:lnTo>
                    <a:pt x="993734" y="679883"/>
                  </a:lnTo>
                  <a:lnTo>
                    <a:pt x="931426" y="686170"/>
                  </a:lnTo>
                  <a:lnTo>
                    <a:pt x="865106" y="691211"/>
                  </a:lnTo>
                  <a:lnTo>
                    <a:pt x="795261" y="694920"/>
                  </a:lnTo>
                  <a:lnTo>
                    <a:pt x="722376" y="697209"/>
                  </a:lnTo>
                  <a:lnTo>
                    <a:pt x="646938" y="697991"/>
                  </a:lnTo>
                  <a:lnTo>
                    <a:pt x="571499" y="697209"/>
                  </a:lnTo>
                  <a:lnTo>
                    <a:pt x="498614" y="694920"/>
                  </a:lnTo>
                  <a:lnTo>
                    <a:pt x="428769" y="691211"/>
                  </a:lnTo>
                  <a:lnTo>
                    <a:pt x="362449" y="686170"/>
                  </a:lnTo>
                  <a:lnTo>
                    <a:pt x="300141" y="679883"/>
                  </a:lnTo>
                  <a:lnTo>
                    <a:pt x="242329" y="672439"/>
                  </a:lnTo>
                  <a:lnTo>
                    <a:pt x="189499" y="663924"/>
                  </a:lnTo>
                  <a:lnTo>
                    <a:pt x="142138" y="654425"/>
                  </a:lnTo>
                  <a:lnTo>
                    <a:pt x="100731" y="644030"/>
                  </a:lnTo>
                  <a:lnTo>
                    <a:pt x="37720" y="620899"/>
                  </a:lnTo>
                  <a:lnTo>
                    <a:pt x="4353" y="595229"/>
                  </a:lnTo>
                  <a:lnTo>
                    <a:pt x="0" y="581659"/>
                  </a:lnTo>
                  <a:lnTo>
                    <a:pt x="0" y="116331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1356" y="2599944"/>
              <a:ext cx="1293876" cy="69799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801356" y="2599944"/>
              <a:ext cx="1294130" cy="698500"/>
            </a:xfrm>
            <a:custGeom>
              <a:avLst/>
              <a:gdLst/>
              <a:ahLst/>
              <a:cxnLst/>
              <a:rect l="l" t="t" r="r" b="b"/>
              <a:pathLst>
                <a:path w="1294129" h="698500">
                  <a:moveTo>
                    <a:pt x="1293876" y="116331"/>
                  </a:moveTo>
                  <a:lnTo>
                    <a:pt x="1256155" y="155571"/>
                  </a:lnTo>
                  <a:lnTo>
                    <a:pt x="1193144" y="178702"/>
                  </a:lnTo>
                  <a:lnTo>
                    <a:pt x="1151737" y="189097"/>
                  </a:lnTo>
                  <a:lnTo>
                    <a:pt x="1104376" y="198596"/>
                  </a:lnTo>
                  <a:lnTo>
                    <a:pt x="1051546" y="207111"/>
                  </a:lnTo>
                  <a:lnTo>
                    <a:pt x="993734" y="214555"/>
                  </a:lnTo>
                  <a:lnTo>
                    <a:pt x="931426" y="220842"/>
                  </a:lnTo>
                  <a:lnTo>
                    <a:pt x="865106" y="225883"/>
                  </a:lnTo>
                  <a:lnTo>
                    <a:pt x="795261" y="229592"/>
                  </a:lnTo>
                  <a:lnTo>
                    <a:pt x="722376" y="231881"/>
                  </a:lnTo>
                  <a:lnTo>
                    <a:pt x="646938" y="232663"/>
                  </a:lnTo>
                  <a:lnTo>
                    <a:pt x="571499" y="231881"/>
                  </a:lnTo>
                  <a:lnTo>
                    <a:pt x="498614" y="229592"/>
                  </a:lnTo>
                  <a:lnTo>
                    <a:pt x="428769" y="225883"/>
                  </a:lnTo>
                  <a:lnTo>
                    <a:pt x="362449" y="220842"/>
                  </a:lnTo>
                  <a:lnTo>
                    <a:pt x="300141" y="214555"/>
                  </a:lnTo>
                  <a:lnTo>
                    <a:pt x="242329" y="207111"/>
                  </a:lnTo>
                  <a:lnTo>
                    <a:pt x="189499" y="198596"/>
                  </a:lnTo>
                  <a:lnTo>
                    <a:pt x="142138" y="189097"/>
                  </a:lnTo>
                  <a:lnTo>
                    <a:pt x="100731" y="178702"/>
                  </a:lnTo>
                  <a:lnTo>
                    <a:pt x="37720" y="155571"/>
                  </a:lnTo>
                  <a:lnTo>
                    <a:pt x="4353" y="129901"/>
                  </a:lnTo>
                  <a:lnTo>
                    <a:pt x="0" y="116331"/>
                  </a:lnTo>
                </a:path>
                <a:path w="1294129" h="698500">
                  <a:moveTo>
                    <a:pt x="0" y="116331"/>
                  </a:moveTo>
                  <a:lnTo>
                    <a:pt x="37720" y="77092"/>
                  </a:lnTo>
                  <a:lnTo>
                    <a:pt x="100731" y="53961"/>
                  </a:lnTo>
                  <a:lnTo>
                    <a:pt x="142138" y="43566"/>
                  </a:lnTo>
                  <a:lnTo>
                    <a:pt x="189499" y="34067"/>
                  </a:lnTo>
                  <a:lnTo>
                    <a:pt x="242329" y="25552"/>
                  </a:lnTo>
                  <a:lnTo>
                    <a:pt x="300141" y="18108"/>
                  </a:lnTo>
                  <a:lnTo>
                    <a:pt x="362449" y="11821"/>
                  </a:lnTo>
                  <a:lnTo>
                    <a:pt x="428769" y="6780"/>
                  </a:lnTo>
                  <a:lnTo>
                    <a:pt x="498614" y="3071"/>
                  </a:lnTo>
                  <a:lnTo>
                    <a:pt x="571499" y="782"/>
                  </a:lnTo>
                  <a:lnTo>
                    <a:pt x="646938" y="0"/>
                  </a:lnTo>
                  <a:lnTo>
                    <a:pt x="722376" y="782"/>
                  </a:lnTo>
                  <a:lnTo>
                    <a:pt x="795261" y="3071"/>
                  </a:lnTo>
                  <a:lnTo>
                    <a:pt x="865106" y="6780"/>
                  </a:lnTo>
                  <a:lnTo>
                    <a:pt x="931426" y="11821"/>
                  </a:lnTo>
                  <a:lnTo>
                    <a:pt x="993734" y="18108"/>
                  </a:lnTo>
                  <a:lnTo>
                    <a:pt x="1051546" y="25552"/>
                  </a:lnTo>
                  <a:lnTo>
                    <a:pt x="1104376" y="34067"/>
                  </a:lnTo>
                  <a:lnTo>
                    <a:pt x="1151737" y="43566"/>
                  </a:lnTo>
                  <a:lnTo>
                    <a:pt x="1193144" y="53961"/>
                  </a:lnTo>
                  <a:lnTo>
                    <a:pt x="1256155" y="77092"/>
                  </a:lnTo>
                  <a:lnTo>
                    <a:pt x="1289522" y="102762"/>
                  </a:lnTo>
                  <a:lnTo>
                    <a:pt x="1293876" y="116331"/>
                  </a:lnTo>
                  <a:lnTo>
                    <a:pt x="1293876" y="581659"/>
                  </a:lnTo>
                  <a:lnTo>
                    <a:pt x="1256155" y="620899"/>
                  </a:lnTo>
                  <a:lnTo>
                    <a:pt x="1193144" y="644030"/>
                  </a:lnTo>
                  <a:lnTo>
                    <a:pt x="1151737" y="654425"/>
                  </a:lnTo>
                  <a:lnTo>
                    <a:pt x="1104376" y="663924"/>
                  </a:lnTo>
                  <a:lnTo>
                    <a:pt x="1051546" y="672439"/>
                  </a:lnTo>
                  <a:lnTo>
                    <a:pt x="993734" y="679883"/>
                  </a:lnTo>
                  <a:lnTo>
                    <a:pt x="931426" y="686170"/>
                  </a:lnTo>
                  <a:lnTo>
                    <a:pt x="865106" y="691211"/>
                  </a:lnTo>
                  <a:lnTo>
                    <a:pt x="795261" y="694920"/>
                  </a:lnTo>
                  <a:lnTo>
                    <a:pt x="722376" y="697209"/>
                  </a:lnTo>
                  <a:lnTo>
                    <a:pt x="646938" y="697991"/>
                  </a:lnTo>
                  <a:lnTo>
                    <a:pt x="571499" y="697209"/>
                  </a:lnTo>
                  <a:lnTo>
                    <a:pt x="498614" y="694920"/>
                  </a:lnTo>
                  <a:lnTo>
                    <a:pt x="428769" y="691211"/>
                  </a:lnTo>
                  <a:lnTo>
                    <a:pt x="362449" y="686170"/>
                  </a:lnTo>
                  <a:lnTo>
                    <a:pt x="300141" y="679883"/>
                  </a:lnTo>
                  <a:lnTo>
                    <a:pt x="242329" y="672439"/>
                  </a:lnTo>
                  <a:lnTo>
                    <a:pt x="189499" y="663924"/>
                  </a:lnTo>
                  <a:lnTo>
                    <a:pt x="142138" y="654425"/>
                  </a:lnTo>
                  <a:lnTo>
                    <a:pt x="100731" y="644030"/>
                  </a:lnTo>
                  <a:lnTo>
                    <a:pt x="37720" y="620899"/>
                  </a:lnTo>
                  <a:lnTo>
                    <a:pt x="4353" y="595229"/>
                  </a:lnTo>
                  <a:lnTo>
                    <a:pt x="0" y="581659"/>
                  </a:lnTo>
                  <a:lnTo>
                    <a:pt x="0" y="116331"/>
                  </a:lnTo>
                  <a:close/>
                </a:path>
              </a:pathLst>
            </a:custGeom>
            <a:ln w="6096">
              <a:solidFill>
                <a:srgbClr val="FF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91984" y="2502408"/>
              <a:ext cx="1905000" cy="142951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0021824" y="2901696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535685" y="0"/>
                  </a:moveTo>
                  <a:lnTo>
                    <a:pt x="462984" y="1092"/>
                  </a:lnTo>
                  <a:lnTo>
                    <a:pt x="393259" y="4275"/>
                  </a:lnTo>
                  <a:lnTo>
                    <a:pt x="327148" y="9405"/>
                  </a:lnTo>
                  <a:lnTo>
                    <a:pt x="265288" y="16340"/>
                  </a:lnTo>
                  <a:lnTo>
                    <a:pt x="208319" y="24936"/>
                  </a:lnTo>
                  <a:lnTo>
                    <a:pt x="156876" y="35051"/>
                  </a:lnTo>
                  <a:lnTo>
                    <a:pt x="111599" y="46542"/>
                  </a:lnTo>
                  <a:lnTo>
                    <a:pt x="73123" y="59266"/>
                  </a:lnTo>
                  <a:lnTo>
                    <a:pt x="19131" y="87841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42088" y="644723"/>
                  </a:lnTo>
                  <a:lnTo>
                    <a:pt x="111599" y="671261"/>
                  </a:lnTo>
                  <a:lnTo>
                    <a:pt x="156876" y="682751"/>
                  </a:lnTo>
                  <a:lnTo>
                    <a:pt x="208319" y="692867"/>
                  </a:lnTo>
                  <a:lnTo>
                    <a:pt x="265288" y="701463"/>
                  </a:lnTo>
                  <a:lnTo>
                    <a:pt x="327148" y="708398"/>
                  </a:lnTo>
                  <a:lnTo>
                    <a:pt x="393259" y="713528"/>
                  </a:lnTo>
                  <a:lnTo>
                    <a:pt x="462984" y="716711"/>
                  </a:lnTo>
                  <a:lnTo>
                    <a:pt x="535685" y="717803"/>
                  </a:lnTo>
                  <a:lnTo>
                    <a:pt x="608387" y="716711"/>
                  </a:lnTo>
                  <a:lnTo>
                    <a:pt x="678112" y="713528"/>
                  </a:lnTo>
                  <a:lnTo>
                    <a:pt x="744223" y="708398"/>
                  </a:lnTo>
                  <a:lnTo>
                    <a:pt x="806083" y="701463"/>
                  </a:lnTo>
                  <a:lnTo>
                    <a:pt x="863052" y="692867"/>
                  </a:lnTo>
                  <a:lnTo>
                    <a:pt x="914495" y="682751"/>
                  </a:lnTo>
                  <a:lnTo>
                    <a:pt x="959772" y="671261"/>
                  </a:lnTo>
                  <a:lnTo>
                    <a:pt x="998248" y="658537"/>
                  </a:lnTo>
                  <a:lnTo>
                    <a:pt x="1052240" y="629962"/>
                  </a:lnTo>
                  <a:lnTo>
                    <a:pt x="1071372" y="598169"/>
                  </a:lnTo>
                  <a:lnTo>
                    <a:pt x="1071372" y="119633"/>
                  </a:lnTo>
                  <a:lnTo>
                    <a:pt x="1029283" y="73080"/>
                  </a:lnTo>
                  <a:lnTo>
                    <a:pt x="959772" y="46542"/>
                  </a:lnTo>
                  <a:lnTo>
                    <a:pt x="914495" y="35051"/>
                  </a:lnTo>
                  <a:lnTo>
                    <a:pt x="863052" y="24936"/>
                  </a:lnTo>
                  <a:lnTo>
                    <a:pt x="806083" y="16340"/>
                  </a:lnTo>
                  <a:lnTo>
                    <a:pt x="744223" y="9405"/>
                  </a:lnTo>
                  <a:lnTo>
                    <a:pt x="678112" y="4275"/>
                  </a:lnTo>
                  <a:lnTo>
                    <a:pt x="608387" y="1092"/>
                  </a:lnTo>
                  <a:lnTo>
                    <a:pt x="535685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021824" y="2901696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1071372" y="119633"/>
                  </a:moveTo>
                  <a:lnTo>
                    <a:pt x="1029283" y="166187"/>
                  </a:lnTo>
                  <a:lnTo>
                    <a:pt x="959772" y="192725"/>
                  </a:lnTo>
                  <a:lnTo>
                    <a:pt x="914495" y="204215"/>
                  </a:lnTo>
                  <a:lnTo>
                    <a:pt x="863052" y="214331"/>
                  </a:lnTo>
                  <a:lnTo>
                    <a:pt x="806083" y="222927"/>
                  </a:lnTo>
                  <a:lnTo>
                    <a:pt x="744223" y="229862"/>
                  </a:lnTo>
                  <a:lnTo>
                    <a:pt x="678112" y="234992"/>
                  </a:lnTo>
                  <a:lnTo>
                    <a:pt x="608387" y="238175"/>
                  </a:lnTo>
                  <a:lnTo>
                    <a:pt x="535685" y="239267"/>
                  </a:lnTo>
                  <a:lnTo>
                    <a:pt x="462984" y="238175"/>
                  </a:lnTo>
                  <a:lnTo>
                    <a:pt x="393259" y="234992"/>
                  </a:lnTo>
                  <a:lnTo>
                    <a:pt x="327148" y="229862"/>
                  </a:lnTo>
                  <a:lnTo>
                    <a:pt x="265288" y="222927"/>
                  </a:lnTo>
                  <a:lnTo>
                    <a:pt x="208319" y="214331"/>
                  </a:lnTo>
                  <a:lnTo>
                    <a:pt x="156876" y="204215"/>
                  </a:lnTo>
                  <a:lnTo>
                    <a:pt x="111599" y="192725"/>
                  </a:lnTo>
                  <a:lnTo>
                    <a:pt x="73123" y="180001"/>
                  </a:lnTo>
                  <a:lnTo>
                    <a:pt x="19131" y="151426"/>
                  </a:lnTo>
                  <a:lnTo>
                    <a:pt x="4889" y="135860"/>
                  </a:lnTo>
                  <a:lnTo>
                    <a:pt x="0" y="119633"/>
                  </a:lnTo>
                </a:path>
                <a:path w="1071879" h="718185">
                  <a:moveTo>
                    <a:pt x="0" y="119633"/>
                  </a:moveTo>
                  <a:lnTo>
                    <a:pt x="42088" y="73080"/>
                  </a:lnTo>
                  <a:lnTo>
                    <a:pt x="111599" y="46542"/>
                  </a:lnTo>
                  <a:lnTo>
                    <a:pt x="156876" y="35051"/>
                  </a:lnTo>
                  <a:lnTo>
                    <a:pt x="208319" y="24936"/>
                  </a:lnTo>
                  <a:lnTo>
                    <a:pt x="265288" y="16340"/>
                  </a:lnTo>
                  <a:lnTo>
                    <a:pt x="327148" y="9405"/>
                  </a:lnTo>
                  <a:lnTo>
                    <a:pt x="393259" y="4275"/>
                  </a:lnTo>
                  <a:lnTo>
                    <a:pt x="462984" y="1092"/>
                  </a:lnTo>
                  <a:lnTo>
                    <a:pt x="535685" y="0"/>
                  </a:lnTo>
                  <a:lnTo>
                    <a:pt x="608387" y="1092"/>
                  </a:lnTo>
                  <a:lnTo>
                    <a:pt x="678112" y="4275"/>
                  </a:lnTo>
                  <a:lnTo>
                    <a:pt x="744223" y="9405"/>
                  </a:lnTo>
                  <a:lnTo>
                    <a:pt x="806083" y="16340"/>
                  </a:lnTo>
                  <a:lnTo>
                    <a:pt x="863052" y="24936"/>
                  </a:lnTo>
                  <a:lnTo>
                    <a:pt x="914495" y="35051"/>
                  </a:lnTo>
                  <a:lnTo>
                    <a:pt x="959772" y="46542"/>
                  </a:lnTo>
                  <a:lnTo>
                    <a:pt x="998248" y="59266"/>
                  </a:lnTo>
                  <a:lnTo>
                    <a:pt x="1052240" y="87841"/>
                  </a:lnTo>
                  <a:lnTo>
                    <a:pt x="1071372" y="119633"/>
                  </a:lnTo>
                  <a:lnTo>
                    <a:pt x="1071372" y="598169"/>
                  </a:lnTo>
                  <a:lnTo>
                    <a:pt x="1029283" y="644723"/>
                  </a:lnTo>
                  <a:lnTo>
                    <a:pt x="959772" y="671261"/>
                  </a:lnTo>
                  <a:lnTo>
                    <a:pt x="914495" y="682751"/>
                  </a:lnTo>
                  <a:lnTo>
                    <a:pt x="863052" y="692867"/>
                  </a:lnTo>
                  <a:lnTo>
                    <a:pt x="806083" y="701463"/>
                  </a:lnTo>
                  <a:lnTo>
                    <a:pt x="744223" y="708398"/>
                  </a:lnTo>
                  <a:lnTo>
                    <a:pt x="678112" y="713528"/>
                  </a:lnTo>
                  <a:lnTo>
                    <a:pt x="608387" y="716711"/>
                  </a:lnTo>
                  <a:lnTo>
                    <a:pt x="535685" y="717803"/>
                  </a:lnTo>
                  <a:lnTo>
                    <a:pt x="462984" y="716711"/>
                  </a:lnTo>
                  <a:lnTo>
                    <a:pt x="393259" y="713528"/>
                  </a:lnTo>
                  <a:lnTo>
                    <a:pt x="327148" y="708398"/>
                  </a:lnTo>
                  <a:lnTo>
                    <a:pt x="265288" y="701463"/>
                  </a:lnTo>
                  <a:lnTo>
                    <a:pt x="208319" y="692867"/>
                  </a:lnTo>
                  <a:lnTo>
                    <a:pt x="156876" y="682751"/>
                  </a:lnTo>
                  <a:lnTo>
                    <a:pt x="111599" y="671261"/>
                  </a:lnTo>
                  <a:lnTo>
                    <a:pt x="73123" y="658537"/>
                  </a:lnTo>
                  <a:lnTo>
                    <a:pt x="19131" y="629962"/>
                  </a:lnTo>
                  <a:lnTo>
                    <a:pt x="0" y="598169"/>
                  </a:lnTo>
                  <a:lnTo>
                    <a:pt x="0" y="119633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036558" y="2941320"/>
              <a:ext cx="986790" cy="363855"/>
            </a:xfrm>
            <a:custGeom>
              <a:avLst/>
              <a:gdLst/>
              <a:ahLst/>
              <a:cxnLst/>
              <a:rect l="l" t="t" r="r" b="b"/>
              <a:pathLst>
                <a:path w="986790" h="363854">
                  <a:moveTo>
                    <a:pt x="899922" y="276732"/>
                  </a:moveTo>
                  <a:lnTo>
                    <a:pt x="899922" y="363600"/>
                  </a:lnTo>
                  <a:lnTo>
                    <a:pt x="957834" y="334644"/>
                  </a:lnTo>
                  <a:lnTo>
                    <a:pt x="914400" y="334644"/>
                  </a:lnTo>
                  <a:lnTo>
                    <a:pt x="914400" y="305688"/>
                  </a:lnTo>
                  <a:lnTo>
                    <a:pt x="957834" y="305688"/>
                  </a:lnTo>
                  <a:lnTo>
                    <a:pt x="899922" y="276732"/>
                  </a:lnTo>
                  <a:close/>
                </a:path>
                <a:path w="986790" h="363854">
                  <a:moveTo>
                    <a:pt x="899922" y="305688"/>
                  </a:moveTo>
                  <a:lnTo>
                    <a:pt x="798576" y="305688"/>
                  </a:lnTo>
                  <a:lnTo>
                    <a:pt x="798576" y="334644"/>
                  </a:lnTo>
                  <a:lnTo>
                    <a:pt x="899922" y="334644"/>
                  </a:lnTo>
                  <a:lnTo>
                    <a:pt x="899922" y="305688"/>
                  </a:lnTo>
                  <a:close/>
                </a:path>
                <a:path w="986790" h="363854">
                  <a:moveTo>
                    <a:pt x="957834" y="305688"/>
                  </a:moveTo>
                  <a:lnTo>
                    <a:pt x="914400" y="305688"/>
                  </a:lnTo>
                  <a:lnTo>
                    <a:pt x="914400" y="334644"/>
                  </a:lnTo>
                  <a:lnTo>
                    <a:pt x="957834" y="334644"/>
                  </a:lnTo>
                  <a:lnTo>
                    <a:pt x="986790" y="320166"/>
                  </a:lnTo>
                  <a:lnTo>
                    <a:pt x="957834" y="305688"/>
                  </a:lnTo>
                  <a:close/>
                </a:path>
                <a:path w="986790" h="363854">
                  <a:moveTo>
                    <a:pt x="711708" y="305688"/>
                  </a:moveTo>
                  <a:lnTo>
                    <a:pt x="682751" y="305688"/>
                  </a:lnTo>
                  <a:lnTo>
                    <a:pt x="682751" y="334644"/>
                  </a:lnTo>
                  <a:lnTo>
                    <a:pt x="711708" y="334644"/>
                  </a:lnTo>
                  <a:lnTo>
                    <a:pt x="711708" y="305688"/>
                  </a:lnTo>
                  <a:close/>
                </a:path>
                <a:path w="986790" h="363854">
                  <a:moveTo>
                    <a:pt x="494411" y="306704"/>
                  </a:moveTo>
                  <a:lnTo>
                    <a:pt x="478917" y="306704"/>
                  </a:lnTo>
                  <a:lnTo>
                    <a:pt x="478917" y="334644"/>
                  </a:lnTo>
                  <a:lnTo>
                    <a:pt x="595884" y="334644"/>
                  </a:lnTo>
                  <a:lnTo>
                    <a:pt x="595884" y="320166"/>
                  </a:lnTo>
                  <a:lnTo>
                    <a:pt x="507873" y="320166"/>
                  </a:lnTo>
                  <a:lnTo>
                    <a:pt x="494411" y="306704"/>
                  </a:lnTo>
                  <a:close/>
                </a:path>
                <a:path w="986790" h="363854">
                  <a:moveTo>
                    <a:pt x="595884" y="305688"/>
                  </a:moveTo>
                  <a:lnTo>
                    <a:pt x="493395" y="305688"/>
                  </a:lnTo>
                  <a:lnTo>
                    <a:pt x="507873" y="320166"/>
                  </a:lnTo>
                  <a:lnTo>
                    <a:pt x="507873" y="306704"/>
                  </a:lnTo>
                  <a:lnTo>
                    <a:pt x="595884" y="306704"/>
                  </a:lnTo>
                  <a:lnTo>
                    <a:pt x="595884" y="305688"/>
                  </a:lnTo>
                  <a:close/>
                </a:path>
                <a:path w="986790" h="363854">
                  <a:moveTo>
                    <a:pt x="595884" y="306704"/>
                  </a:moveTo>
                  <a:lnTo>
                    <a:pt x="507873" y="306704"/>
                  </a:lnTo>
                  <a:lnTo>
                    <a:pt x="507873" y="320166"/>
                  </a:lnTo>
                  <a:lnTo>
                    <a:pt x="595884" y="320166"/>
                  </a:lnTo>
                  <a:lnTo>
                    <a:pt x="595884" y="306704"/>
                  </a:lnTo>
                  <a:close/>
                </a:path>
                <a:path w="986790" h="363854">
                  <a:moveTo>
                    <a:pt x="507873" y="190880"/>
                  </a:moveTo>
                  <a:lnTo>
                    <a:pt x="478917" y="190880"/>
                  </a:lnTo>
                  <a:lnTo>
                    <a:pt x="478917" y="219837"/>
                  </a:lnTo>
                  <a:lnTo>
                    <a:pt x="507873" y="219837"/>
                  </a:lnTo>
                  <a:lnTo>
                    <a:pt x="507873" y="190880"/>
                  </a:lnTo>
                  <a:close/>
                </a:path>
                <a:path w="986790" h="363854">
                  <a:moveTo>
                    <a:pt x="478917" y="43433"/>
                  </a:moveTo>
                  <a:lnTo>
                    <a:pt x="478917" y="104012"/>
                  </a:lnTo>
                  <a:lnTo>
                    <a:pt x="507873" y="104012"/>
                  </a:lnTo>
                  <a:lnTo>
                    <a:pt x="507873" y="57912"/>
                  </a:lnTo>
                  <a:lnTo>
                    <a:pt x="493395" y="57912"/>
                  </a:lnTo>
                  <a:lnTo>
                    <a:pt x="478917" y="43433"/>
                  </a:lnTo>
                  <a:close/>
                </a:path>
                <a:path w="986790" h="363854">
                  <a:moveTo>
                    <a:pt x="507873" y="28955"/>
                  </a:moveTo>
                  <a:lnTo>
                    <a:pt x="438150" y="28955"/>
                  </a:lnTo>
                  <a:lnTo>
                    <a:pt x="438150" y="57912"/>
                  </a:lnTo>
                  <a:lnTo>
                    <a:pt x="478917" y="57912"/>
                  </a:lnTo>
                  <a:lnTo>
                    <a:pt x="478917" y="43433"/>
                  </a:lnTo>
                  <a:lnTo>
                    <a:pt x="507873" y="43433"/>
                  </a:lnTo>
                  <a:lnTo>
                    <a:pt x="507873" y="28955"/>
                  </a:lnTo>
                  <a:close/>
                </a:path>
                <a:path w="986790" h="363854">
                  <a:moveTo>
                    <a:pt x="507873" y="43433"/>
                  </a:moveTo>
                  <a:lnTo>
                    <a:pt x="478917" y="43433"/>
                  </a:lnTo>
                  <a:lnTo>
                    <a:pt x="493395" y="57912"/>
                  </a:lnTo>
                  <a:lnTo>
                    <a:pt x="507873" y="57912"/>
                  </a:lnTo>
                  <a:lnTo>
                    <a:pt x="507873" y="43433"/>
                  </a:lnTo>
                  <a:close/>
                </a:path>
                <a:path w="986790" h="363854">
                  <a:moveTo>
                    <a:pt x="351282" y="28955"/>
                  </a:moveTo>
                  <a:lnTo>
                    <a:pt x="322325" y="28955"/>
                  </a:lnTo>
                  <a:lnTo>
                    <a:pt x="322325" y="57912"/>
                  </a:lnTo>
                  <a:lnTo>
                    <a:pt x="351282" y="57912"/>
                  </a:lnTo>
                  <a:lnTo>
                    <a:pt x="351282" y="28955"/>
                  </a:lnTo>
                  <a:close/>
                </a:path>
                <a:path w="986790" h="363854">
                  <a:moveTo>
                    <a:pt x="235458" y="28955"/>
                  </a:moveTo>
                  <a:lnTo>
                    <a:pt x="119634" y="28955"/>
                  </a:lnTo>
                  <a:lnTo>
                    <a:pt x="119634" y="57912"/>
                  </a:lnTo>
                  <a:lnTo>
                    <a:pt x="235458" y="57912"/>
                  </a:lnTo>
                  <a:lnTo>
                    <a:pt x="235458" y="28955"/>
                  </a:lnTo>
                  <a:close/>
                </a:path>
                <a:path w="986790" h="363854">
                  <a:moveTo>
                    <a:pt x="86868" y="0"/>
                  </a:moveTo>
                  <a:lnTo>
                    <a:pt x="0" y="43433"/>
                  </a:lnTo>
                  <a:lnTo>
                    <a:pt x="86868" y="86867"/>
                  </a:lnTo>
                  <a:lnTo>
                    <a:pt x="86868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018776" y="2901696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535685" y="0"/>
                  </a:moveTo>
                  <a:lnTo>
                    <a:pt x="462984" y="1092"/>
                  </a:lnTo>
                  <a:lnTo>
                    <a:pt x="393259" y="4275"/>
                  </a:lnTo>
                  <a:lnTo>
                    <a:pt x="327148" y="9405"/>
                  </a:lnTo>
                  <a:lnTo>
                    <a:pt x="265288" y="16340"/>
                  </a:lnTo>
                  <a:lnTo>
                    <a:pt x="208319" y="24936"/>
                  </a:lnTo>
                  <a:lnTo>
                    <a:pt x="156876" y="35051"/>
                  </a:lnTo>
                  <a:lnTo>
                    <a:pt x="111599" y="46542"/>
                  </a:lnTo>
                  <a:lnTo>
                    <a:pt x="73123" y="59266"/>
                  </a:lnTo>
                  <a:lnTo>
                    <a:pt x="19131" y="87841"/>
                  </a:lnTo>
                  <a:lnTo>
                    <a:pt x="0" y="119633"/>
                  </a:lnTo>
                  <a:lnTo>
                    <a:pt x="0" y="598169"/>
                  </a:lnTo>
                  <a:lnTo>
                    <a:pt x="42088" y="644723"/>
                  </a:lnTo>
                  <a:lnTo>
                    <a:pt x="111599" y="671261"/>
                  </a:lnTo>
                  <a:lnTo>
                    <a:pt x="156876" y="682751"/>
                  </a:lnTo>
                  <a:lnTo>
                    <a:pt x="208319" y="692867"/>
                  </a:lnTo>
                  <a:lnTo>
                    <a:pt x="265288" y="701463"/>
                  </a:lnTo>
                  <a:lnTo>
                    <a:pt x="327148" y="708398"/>
                  </a:lnTo>
                  <a:lnTo>
                    <a:pt x="393259" y="713528"/>
                  </a:lnTo>
                  <a:lnTo>
                    <a:pt x="462984" y="716711"/>
                  </a:lnTo>
                  <a:lnTo>
                    <a:pt x="535685" y="717803"/>
                  </a:lnTo>
                  <a:lnTo>
                    <a:pt x="608387" y="716711"/>
                  </a:lnTo>
                  <a:lnTo>
                    <a:pt x="678112" y="713528"/>
                  </a:lnTo>
                  <a:lnTo>
                    <a:pt x="744223" y="708398"/>
                  </a:lnTo>
                  <a:lnTo>
                    <a:pt x="806083" y="701463"/>
                  </a:lnTo>
                  <a:lnTo>
                    <a:pt x="863052" y="692867"/>
                  </a:lnTo>
                  <a:lnTo>
                    <a:pt x="914495" y="682751"/>
                  </a:lnTo>
                  <a:lnTo>
                    <a:pt x="959772" y="671261"/>
                  </a:lnTo>
                  <a:lnTo>
                    <a:pt x="998248" y="658537"/>
                  </a:lnTo>
                  <a:lnTo>
                    <a:pt x="1052240" y="629962"/>
                  </a:lnTo>
                  <a:lnTo>
                    <a:pt x="1071372" y="598169"/>
                  </a:lnTo>
                  <a:lnTo>
                    <a:pt x="1071372" y="119633"/>
                  </a:lnTo>
                  <a:lnTo>
                    <a:pt x="1029283" y="73080"/>
                  </a:lnTo>
                  <a:lnTo>
                    <a:pt x="959772" y="46542"/>
                  </a:lnTo>
                  <a:lnTo>
                    <a:pt x="914495" y="35051"/>
                  </a:lnTo>
                  <a:lnTo>
                    <a:pt x="863052" y="24936"/>
                  </a:lnTo>
                  <a:lnTo>
                    <a:pt x="806083" y="16340"/>
                  </a:lnTo>
                  <a:lnTo>
                    <a:pt x="744223" y="9405"/>
                  </a:lnTo>
                  <a:lnTo>
                    <a:pt x="678112" y="4275"/>
                  </a:lnTo>
                  <a:lnTo>
                    <a:pt x="608387" y="1092"/>
                  </a:lnTo>
                  <a:lnTo>
                    <a:pt x="535685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18776" y="2901696"/>
              <a:ext cx="1071880" cy="718185"/>
            </a:xfrm>
            <a:custGeom>
              <a:avLst/>
              <a:gdLst/>
              <a:ahLst/>
              <a:cxnLst/>
              <a:rect l="l" t="t" r="r" b="b"/>
              <a:pathLst>
                <a:path w="1071879" h="718185">
                  <a:moveTo>
                    <a:pt x="1071372" y="119633"/>
                  </a:moveTo>
                  <a:lnTo>
                    <a:pt x="1029283" y="166187"/>
                  </a:lnTo>
                  <a:lnTo>
                    <a:pt x="959772" y="192725"/>
                  </a:lnTo>
                  <a:lnTo>
                    <a:pt x="914495" y="204215"/>
                  </a:lnTo>
                  <a:lnTo>
                    <a:pt x="863052" y="214331"/>
                  </a:lnTo>
                  <a:lnTo>
                    <a:pt x="806083" y="222927"/>
                  </a:lnTo>
                  <a:lnTo>
                    <a:pt x="744223" y="229862"/>
                  </a:lnTo>
                  <a:lnTo>
                    <a:pt x="678112" y="234992"/>
                  </a:lnTo>
                  <a:lnTo>
                    <a:pt x="608387" y="238175"/>
                  </a:lnTo>
                  <a:lnTo>
                    <a:pt x="535685" y="239267"/>
                  </a:lnTo>
                  <a:lnTo>
                    <a:pt x="462984" y="238175"/>
                  </a:lnTo>
                  <a:lnTo>
                    <a:pt x="393259" y="234992"/>
                  </a:lnTo>
                  <a:lnTo>
                    <a:pt x="327148" y="229862"/>
                  </a:lnTo>
                  <a:lnTo>
                    <a:pt x="265288" y="222927"/>
                  </a:lnTo>
                  <a:lnTo>
                    <a:pt x="208319" y="214331"/>
                  </a:lnTo>
                  <a:lnTo>
                    <a:pt x="156876" y="204215"/>
                  </a:lnTo>
                  <a:lnTo>
                    <a:pt x="111599" y="192725"/>
                  </a:lnTo>
                  <a:lnTo>
                    <a:pt x="73123" y="180001"/>
                  </a:lnTo>
                  <a:lnTo>
                    <a:pt x="19131" y="151426"/>
                  </a:lnTo>
                  <a:lnTo>
                    <a:pt x="4889" y="135860"/>
                  </a:lnTo>
                  <a:lnTo>
                    <a:pt x="0" y="119633"/>
                  </a:lnTo>
                </a:path>
                <a:path w="1071879" h="718185">
                  <a:moveTo>
                    <a:pt x="0" y="119633"/>
                  </a:moveTo>
                  <a:lnTo>
                    <a:pt x="42088" y="73080"/>
                  </a:lnTo>
                  <a:lnTo>
                    <a:pt x="111599" y="46542"/>
                  </a:lnTo>
                  <a:lnTo>
                    <a:pt x="156876" y="35051"/>
                  </a:lnTo>
                  <a:lnTo>
                    <a:pt x="208319" y="24936"/>
                  </a:lnTo>
                  <a:lnTo>
                    <a:pt x="265288" y="16340"/>
                  </a:lnTo>
                  <a:lnTo>
                    <a:pt x="327148" y="9405"/>
                  </a:lnTo>
                  <a:lnTo>
                    <a:pt x="393259" y="4275"/>
                  </a:lnTo>
                  <a:lnTo>
                    <a:pt x="462984" y="1092"/>
                  </a:lnTo>
                  <a:lnTo>
                    <a:pt x="535685" y="0"/>
                  </a:lnTo>
                  <a:lnTo>
                    <a:pt x="608387" y="1092"/>
                  </a:lnTo>
                  <a:lnTo>
                    <a:pt x="678112" y="4275"/>
                  </a:lnTo>
                  <a:lnTo>
                    <a:pt x="744223" y="9405"/>
                  </a:lnTo>
                  <a:lnTo>
                    <a:pt x="806083" y="16340"/>
                  </a:lnTo>
                  <a:lnTo>
                    <a:pt x="863052" y="24936"/>
                  </a:lnTo>
                  <a:lnTo>
                    <a:pt x="914495" y="35051"/>
                  </a:lnTo>
                  <a:lnTo>
                    <a:pt x="959772" y="46542"/>
                  </a:lnTo>
                  <a:lnTo>
                    <a:pt x="998248" y="59266"/>
                  </a:lnTo>
                  <a:lnTo>
                    <a:pt x="1052240" y="87841"/>
                  </a:lnTo>
                  <a:lnTo>
                    <a:pt x="1071372" y="119633"/>
                  </a:lnTo>
                  <a:lnTo>
                    <a:pt x="1071372" y="598169"/>
                  </a:lnTo>
                  <a:lnTo>
                    <a:pt x="1029283" y="644723"/>
                  </a:lnTo>
                  <a:lnTo>
                    <a:pt x="959772" y="671261"/>
                  </a:lnTo>
                  <a:lnTo>
                    <a:pt x="914495" y="682751"/>
                  </a:lnTo>
                  <a:lnTo>
                    <a:pt x="863052" y="692867"/>
                  </a:lnTo>
                  <a:lnTo>
                    <a:pt x="806083" y="701463"/>
                  </a:lnTo>
                  <a:lnTo>
                    <a:pt x="744223" y="708398"/>
                  </a:lnTo>
                  <a:lnTo>
                    <a:pt x="678112" y="713528"/>
                  </a:lnTo>
                  <a:lnTo>
                    <a:pt x="608387" y="716711"/>
                  </a:lnTo>
                  <a:lnTo>
                    <a:pt x="535685" y="717803"/>
                  </a:lnTo>
                  <a:lnTo>
                    <a:pt x="462984" y="716711"/>
                  </a:lnTo>
                  <a:lnTo>
                    <a:pt x="393259" y="713528"/>
                  </a:lnTo>
                  <a:lnTo>
                    <a:pt x="327148" y="708398"/>
                  </a:lnTo>
                  <a:lnTo>
                    <a:pt x="265288" y="701463"/>
                  </a:lnTo>
                  <a:lnTo>
                    <a:pt x="208319" y="692867"/>
                  </a:lnTo>
                  <a:lnTo>
                    <a:pt x="156876" y="682751"/>
                  </a:lnTo>
                  <a:lnTo>
                    <a:pt x="111599" y="671261"/>
                  </a:lnTo>
                  <a:lnTo>
                    <a:pt x="73123" y="658537"/>
                  </a:lnTo>
                  <a:lnTo>
                    <a:pt x="19131" y="629962"/>
                  </a:lnTo>
                  <a:lnTo>
                    <a:pt x="0" y="598169"/>
                  </a:lnTo>
                  <a:lnTo>
                    <a:pt x="0" y="119633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87196" y="1373124"/>
            <a:ext cx="332422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12519" y="1865388"/>
            <a:ext cx="4377055" cy="701040"/>
            <a:chOff x="1112519" y="1865388"/>
            <a:chExt cx="4377055" cy="70104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759" y="1873008"/>
              <a:ext cx="4361688" cy="63701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519" y="1865388"/>
              <a:ext cx="2001012" cy="70102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87196" y="1912620"/>
            <a:ext cx="4247515" cy="52451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 marR="247523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stop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rm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112519" y="2881871"/>
            <a:ext cx="4986655" cy="488315"/>
            <a:chOff x="1112519" y="2881871"/>
            <a:chExt cx="4986655" cy="48831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7759" y="2889453"/>
              <a:ext cx="4971288" cy="4206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2519" y="2881871"/>
              <a:ext cx="4954524" cy="4876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87195" y="2929128"/>
              <a:ext cx="4857115" cy="307975"/>
            </a:xfrm>
            <a:custGeom>
              <a:avLst/>
              <a:gdLst/>
              <a:ahLst/>
              <a:cxnLst/>
              <a:rect l="l" t="t" r="r" b="b"/>
              <a:pathLst>
                <a:path w="4857115" h="307975">
                  <a:moveTo>
                    <a:pt x="485698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4856988" y="307848"/>
                  </a:lnTo>
                  <a:lnTo>
                    <a:pt x="485698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187196" y="2929127"/>
            <a:ext cx="107632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267711" y="2929127"/>
            <a:ext cx="3054350" cy="30797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36194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–v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/opt/datadir:/var/lib/mysql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26379" y="2929127"/>
            <a:ext cx="71818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284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57416" y="1688592"/>
            <a:ext cx="4450080" cy="395351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00">
              <a:latin typeface="Times New Roman"/>
              <a:cs typeface="Times New Roman"/>
            </a:endParaRPr>
          </a:p>
          <a:p>
            <a:pPr marR="1058545" algn="ctr">
              <a:lnSpc>
                <a:spcPct val="100000"/>
              </a:lnSpc>
            </a:pPr>
            <a:r>
              <a:rPr sz="1800" b="1" spc="-20" dirty="0">
                <a:latin typeface="Tw Cen MT"/>
                <a:cs typeface="Tw Cen MT"/>
              </a:rPr>
              <a:t>Data</a:t>
            </a:r>
            <a:endParaRPr sz="1800">
              <a:latin typeface="Tw Cen MT"/>
              <a:cs typeface="Tw Cen MT"/>
            </a:endParaRPr>
          </a:p>
          <a:p>
            <a:pPr marR="1052830" algn="ctr">
              <a:lnSpc>
                <a:spcPct val="100000"/>
              </a:lnSpc>
              <a:spcBef>
                <a:spcPts val="630"/>
              </a:spcBef>
            </a:pPr>
            <a:r>
              <a:rPr sz="1400" spc="-10" dirty="0">
                <a:latin typeface="Tw Cen MT"/>
                <a:cs typeface="Tw Cen MT"/>
              </a:rPr>
              <a:t>/var/lib/mysql</a:t>
            </a:r>
            <a:endParaRPr sz="1400">
              <a:latin typeface="Tw Cen MT"/>
              <a:cs typeface="Tw Cen MT"/>
            </a:endParaRPr>
          </a:p>
          <a:p>
            <a:pPr marL="3390900">
              <a:lnSpc>
                <a:spcPct val="100000"/>
              </a:lnSpc>
              <a:spcBef>
                <a:spcPts val="540"/>
              </a:spcBef>
            </a:pPr>
            <a:r>
              <a:rPr sz="1200" b="1" spc="-10" dirty="0">
                <a:solidFill>
                  <a:srgbClr val="FFFFFF"/>
                </a:solidFill>
                <a:latin typeface="Tw Cen MT"/>
                <a:cs typeface="Tw Cen MT"/>
              </a:rPr>
              <a:t>/opt/datadir</a:t>
            </a:r>
            <a:endParaRPr sz="1200">
              <a:latin typeface="Tw Cen MT"/>
              <a:cs typeface="Tw Cen MT"/>
            </a:endParaRPr>
          </a:p>
          <a:p>
            <a:pPr marR="1068705" algn="ctr">
              <a:lnSpc>
                <a:spcPct val="100000"/>
              </a:lnSpc>
              <a:spcBef>
                <a:spcPts val="305"/>
              </a:spcBef>
            </a:pPr>
            <a:r>
              <a:rPr sz="1600" spc="-10" dirty="0">
                <a:solidFill>
                  <a:srgbClr val="ECF3DB"/>
                </a:solidFill>
                <a:latin typeface="Tw Cen MT"/>
                <a:cs typeface="Tw Cen MT"/>
              </a:rPr>
              <a:t>MYSQL</a:t>
            </a:r>
            <a:endParaRPr sz="1600">
              <a:latin typeface="Tw Cen MT"/>
              <a:cs typeface="Tw Cen MT"/>
            </a:endParaRPr>
          </a:p>
          <a:p>
            <a:pPr marR="1068070" algn="ctr">
              <a:lnSpc>
                <a:spcPct val="100000"/>
              </a:lnSpc>
              <a:spcBef>
                <a:spcPts val="35"/>
              </a:spcBef>
            </a:pPr>
            <a:r>
              <a:rPr sz="1050" dirty="0">
                <a:solidFill>
                  <a:srgbClr val="ECF3DB"/>
                </a:solidFill>
                <a:latin typeface="Tw Cen MT"/>
                <a:cs typeface="Tw Cen MT"/>
              </a:rPr>
              <a:t>Docker</a:t>
            </a:r>
            <a:r>
              <a:rPr sz="1050" spc="-30" dirty="0">
                <a:solidFill>
                  <a:srgbClr val="ECF3DB"/>
                </a:solidFill>
                <a:latin typeface="Tw Cen MT"/>
                <a:cs typeface="Tw Cen MT"/>
              </a:rPr>
              <a:t> </a:t>
            </a: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1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1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1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1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1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1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1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100">
              <a:latin typeface="Tw Cen MT"/>
              <a:cs typeface="Tw Cen MT"/>
            </a:endParaRPr>
          </a:p>
          <a:p>
            <a:pPr>
              <a:lnSpc>
                <a:spcPct val="100000"/>
              </a:lnSpc>
            </a:pPr>
            <a:endParaRPr sz="1100">
              <a:latin typeface="Tw Cen MT"/>
              <a:cs typeface="Tw Cen MT"/>
            </a:endParaRPr>
          </a:p>
          <a:p>
            <a:pPr marL="1270" algn="ctr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solidFill>
                  <a:srgbClr val="0E6EC5"/>
                </a:solidFill>
                <a:latin typeface="Tw Cen MT"/>
                <a:cs typeface="Tw Cen MT"/>
              </a:rPr>
              <a:t>Docker</a:t>
            </a:r>
            <a:r>
              <a:rPr sz="1800" spc="-25" dirty="0">
                <a:solidFill>
                  <a:srgbClr val="0E6EC5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0E6EC5"/>
                </a:solidFill>
                <a:latin typeface="Tw Cen MT"/>
                <a:cs typeface="Tw Cen MT"/>
              </a:rPr>
              <a:t>Host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Inspect</a:t>
            </a:r>
            <a:r>
              <a:rPr spc="-10" dirty="0"/>
              <a:t> Container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3108" y="1534655"/>
            <a:ext cx="5796280" cy="488315"/>
            <a:chOff x="483108" y="1534655"/>
            <a:chExt cx="5796280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08" y="1542237"/>
              <a:ext cx="5795772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4" y="1534655"/>
              <a:ext cx="328117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544" y="158191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6448" y="1581911"/>
            <a:ext cx="5687695" cy="32639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inspect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blissful_hopper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6448" y="1599689"/>
            <a:ext cx="8254365" cy="5130800"/>
            <a:chOff x="536448" y="1599689"/>
            <a:chExt cx="8254365" cy="5130800"/>
          </a:xfrm>
        </p:grpSpPr>
        <p:sp>
          <p:nvSpPr>
            <p:cNvPr id="9" name="object 9"/>
            <p:cNvSpPr/>
            <p:nvPr/>
          </p:nvSpPr>
          <p:spPr>
            <a:xfrm>
              <a:off x="566749" y="159968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544" y="1914144"/>
              <a:ext cx="8242300" cy="4810125"/>
            </a:xfrm>
            <a:custGeom>
              <a:avLst/>
              <a:gdLst/>
              <a:ahLst/>
              <a:cxnLst/>
              <a:rect l="l" t="t" r="r" b="b"/>
              <a:pathLst>
                <a:path w="8242300" h="4810125">
                  <a:moveTo>
                    <a:pt x="8241792" y="0"/>
                  </a:moveTo>
                  <a:lnTo>
                    <a:pt x="0" y="0"/>
                  </a:lnTo>
                  <a:lnTo>
                    <a:pt x="0" y="4809744"/>
                  </a:lnTo>
                  <a:lnTo>
                    <a:pt x="8241792" y="4809744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2544" y="1914144"/>
              <a:ext cx="8242300" cy="4810125"/>
            </a:xfrm>
            <a:custGeom>
              <a:avLst/>
              <a:gdLst/>
              <a:ahLst/>
              <a:cxnLst/>
              <a:rect l="l" t="t" r="r" b="b"/>
              <a:pathLst>
                <a:path w="8242300" h="4810125">
                  <a:moveTo>
                    <a:pt x="0" y="4809744"/>
                  </a:moveTo>
                  <a:lnTo>
                    <a:pt x="8241792" y="4809744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48097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33679" y="1937765"/>
            <a:ext cx="7591425" cy="46977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300">
              <a:latin typeface="Consolas"/>
              <a:cs typeface="Consolas"/>
            </a:endParaRPr>
          </a:p>
          <a:p>
            <a:pPr marL="373380">
              <a:lnSpc>
                <a:spcPct val="100000"/>
              </a:lnSpc>
              <a:spcBef>
                <a:spcPts val="35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748030">
              <a:lnSpc>
                <a:spcPct val="100000"/>
              </a:lnSpc>
              <a:spcBef>
                <a:spcPts val="4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"Id":</a:t>
            </a:r>
            <a:r>
              <a:rPr sz="1300" spc="200" dirty="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"35505f7810d17291261a43391d4b6c0846594d415ce4f4d0a6ffbf9cc5109048",</a:t>
            </a:r>
            <a:endParaRPr sz="1300">
              <a:latin typeface="Consolas"/>
              <a:cs typeface="Consolas"/>
            </a:endParaRPr>
          </a:p>
          <a:p>
            <a:pPr marL="748030">
              <a:lnSpc>
                <a:spcPct val="100000"/>
              </a:lnSpc>
              <a:spcBef>
                <a:spcPts val="4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r>
              <a:rPr sz="13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"/blissful_hopper",</a:t>
            </a:r>
            <a:endParaRPr sz="1300">
              <a:latin typeface="Consolas"/>
              <a:cs typeface="Consolas"/>
            </a:endParaRPr>
          </a:p>
          <a:p>
            <a:pPr marL="748030" marR="5244465">
              <a:lnSpc>
                <a:spcPct val="102299"/>
              </a:lnSpc>
              <a:spcBef>
                <a:spcPts val="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"Path":</a:t>
            </a:r>
            <a:r>
              <a:rPr sz="1300" spc="1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"python",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"Args":</a:t>
            </a:r>
            <a:r>
              <a:rPr sz="1300" spc="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300">
              <a:latin typeface="Consolas"/>
              <a:cs typeface="Consolas"/>
            </a:endParaRPr>
          </a:p>
          <a:p>
            <a:pPr marL="1123315">
              <a:lnSpc>
                <a:spcPct val="100000"/>
              </a:lnSpc>
              <a:spcBef>
                <a:spcPts val="4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"app.py"</a:t>
            </a:r>
            <a:endParaRPr sz="1300">
              <a:latin typeface="Consolas"/>
              <a:cs typeface="Consolas"/>
            </a:endParaRPr>
          </a:p>
          <a:p>
            <a:pPr marL="748030">
              <a:lnSpc>
                <a:spcPct val="100000"/>
              </a:lnSpc>
              <a:spcBef>
                <a:spcPts val="35"/>
              </a:spcBef>
            </a:pP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],</a:t>
            </a:r>
            <a:endParaRPr sz="1300">
              <a:latin typeface="Consolas"/>
              <a:cs typeface="Consolas"/>
            </a:endParaRPr>
          </a:p>
          <a:p>
            <a:pPr marL="748030">
              <a:lnSpc>
                <a:spcPct val="100000"/>
              </a:lnSpc>
              <a:spcBef>
                <a:spcPts val="4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"State":</a:t>
            </a:r>
            <a:r>
              <a:rPr sz="1300" spc="15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1123315" marR="4589780">
              <a:lnSpc>
                <a:spcPts val="1610"/>
              </a:lnSpc>
              <a:spcBef>
                <a:spcPts val="4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"Status":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"running",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"Running":</a:t>
            </a:r>
            <a:r>
              <a:rPr sz="1300" spc="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true,</a:t>
            </a:r>
            <a:endParaRPr sz="1300">
              <a:latin typeface="Consolas"/>
              <a:cs typeface="Consolas"/>
            </a:endParaRPr>
          </a:p>
          <a:p>
            <a:pPr marL="748030">
              <a:lnSpc>
                <a:spcPts val="1535"/>
              </a:lnSpc>
            </a:pP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Consolas"/>
              <a:cs typeface="Consolas"/>
            </a:endParaRPr>
          </a:p>
          <a:p>
            <a:pPr marL="748030" marR="5619115">
              <a:lnSpc>
                <a:spcPct val="102299"/>
              </a:lnSpc>
              <a:spcBef>
                <a:spcPts val="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"Mounts":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[],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"Config":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102870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"Entrypoint":</a:t>
            </a:r>
            <a:r>
              <a:rPr sz="1300" spc="25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300">
              <a:latin typeface="Consolas"/>
              <a:cs typeface="Consolas"/>
            </a:endParaRPr>
          </a:p>
          <a:p>
            <a:pPr marL="1497965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"python",</a:t>
            </a:r>
            <a:endParaRPr sz="1300">
              <a:latin typeface="Consolas"/>
              <a:cs typeface="Consolas"/>
            </a:endParaRPr>
          </a:p>
          <a:p>
            <a:pPr marL="1497965">
              <a:lnSpc>
                <a:spcPct val="100000"/>
              </a:lnSpc>
              <a:spcBef>
                <a:spcPts val="5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"app.py"</a:t>
            </a:r>
            <a:endParaRPr sz="1300">
              <a:latin typeface="Consolas"/>
              <a:cs typeface="Consolas"/>
            </a:endParaRPr>
          </a:p>
          <a:p>
            <a:pPr marL="1123315">
              <a:lnSpc>
                <a:spcPct val="100000"/>
              </a:lnSpc>
              <a:spcBef>
                <a:spcPts val="35"/>
              </a:spcBef>
            </a:pP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],</a:t>
            </a:r>
            <a:endParaRPr sz="1300">
              <a:latin typeface="Consolas"/>
              <a:cs typeface="Consolas"/>
            </a:endParaRPr>
          </a:p>
          <a:p>
            <a:pPr marL="748030">
              <a:lnSpc>
                <a:spcPct val="100000"/>
              </a:lnSpc>
              <a:spcBef>
                <a:spcPts val="40"/>
              </a:spcBef>
            </a:pP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300">
              <a:latin typeface="Consolas"/>
              <a:cs typeface="Consolas"/>
            </a:endParaRPr>
          </a:p>
          <a:p>
            <a:pPr marL="748030">
              <a:lnSpc>
                <a:spcPct val="100000"/>
              </a:lnSpc>
              <a:spcBef>
                <a:spcPts val="4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"NetworkSettings":</a:t>
            </a:r>
            <a:r>
              <a:rPr sz="1300" spc="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{..}</a:t>
            </a:r>
            <a:endParaRPr sz="1300">
              <a:latin typeface="Consolas"/>
              <a:cs typeface="Consolas"/>
            </a:endParaRPr>
          </a:p>
          <a:p>
            <a:pPr marL="560705">
              <a:lnSpc>
                <a:spcPct val="100000"/>
              </a:lnSpc>
              <a:spcBef>
                <a:spcPts val="35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Container</a:t>
            </a:r>
            <a:r>
              <a:rPr spc="-125" dirty="0"/>
              <a:t> </a:t>
            </a:r>
            <a:r>
              <a:rPr spc="-20" dirty="0"/>
              <a:t>Logs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3108" y="1534655"/>
            <a:ext cx="8307705" cy="4170045"/>
            <a:chOff x="483108" y="1534655"/>
            <a:chExt cx="8307705" cy="4170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08" y="1542237"/>
              <a:ext cx="5795772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4" y="1534655"/>
              <a:ext cx="2985516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544" y="158191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749" y="159968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8241792" y="0"/>
                  </a:moveTo>
                  <a:lnTo>
                    <a:pt x="0" y="0"/>
                  </a:lnTo>
                  <a:lnTo>
                    <a:pt x="0" y="3784091"/>
                  </a:lnTo>
                  <a:lnTo>
                    <a:pt x="8241792" y="3784091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0" y="3784091"/>
                  </a:moveTo>
                  <a:lnTo>
                    <a:pt x="8241792" y="3784091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37840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0979" y="1480096"/>
            <a:ext cx="7322184" cy="414020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logs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blissful_hopper</a:t>
            </a:r>
            <a:endParaRPr sz="1400">
              <a:latin typeface="Consolas"/>
              <a:cs typeface="Consolas"/>
            </a:endParaRPr>
          </a:p>
          <a:p>
            <a:pPr marL="105410" marR="847090">
              <a:lnSpc>
                <a:spcPct val="102299"/>
              </a:lnSpc>
              <a:spcBef>
                <a:spcPts val="9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This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sample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web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application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that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displays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spc="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colored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background.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color</a:t>
            </a:r>
            <a:r>
              <a:rPr sz="13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can</a:t>
            </a:r>
            <a:r>
              <a:rPr sz="13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be</a:t>
            </a:r>
            <a:r>
              <a:rPr sz="13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specified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3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two</a:t>
            </a:r>
            <a:r>
              <a:rPr sz="13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ways.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400">
              <a:latin typeface="Consolas"/>
              <a:cs typeface="Consolas"/>
            </a:endParaRPr>
          </a:p>
          <a:p>
            <a:pPr marL="386080" indent="-28130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86715" algn="l"/>
              </a:tabLst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As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argument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with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--color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as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argument.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Accepts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one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35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red,green,blue,blue2,pink,darkblue</a:t>
            </a:r>
            <a:endParaRPr sz="1300">
              <a:latin typeface="Consolas"/>
              <a:cs typeface="Consolas"/>
            </a:endParaRPr>
          </a:p>
          <a:p>
            <a:pPr marL="12700" marR="2062480" indent="92710">
              <a:lnSpc>
                <a:spcPts val="1610"/>
              </a:lnSpc>
              <a:spcBef>
                <a:spcPts val="50"/>
              </a:spcBef>
              <a:buAutoNum type="arabicPeriod" startAt="2"/>
              <a:tabLst>
                <a:tab pos="386080" algn="l"/>
              </a:tabLst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As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an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Environment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variable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APP_COLOR.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Accepts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one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of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red,green,blue,blue2,pink,darkblue</a:t>
            </a:r>
            <a:endParaRPr sz="1300">
              <a:latin typeface="Consolas"/>
              <a:cs typeface="Consolas"/>
            </a:endParaRPr>
          </a:p>
          <a:p>
            <a:pPr marL="385445" indent="-280670">
              <a:lnSpc>
                <a:spcPts val="1530"/>
              </a:lnSpc>
              <a:buAutoNum type="arabicPeriod" startAt="2"/>
              <a:tabLst>
                <a:tab pos="386080" algn="l"/>
              </a:tabLst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If</a:t>
            </a:r>
            <a:r>
              <a:rPr sz="13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none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of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3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above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then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random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color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is</a:t>
            </a:r>
            <a:r>
              <a:rPr sz="13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picked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from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300" spc="8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above</a:t>
            </a:r>
            <a:r>
              <a:rPr sz="1300" spc="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list.</a:t>
            </a:r>
            <a:endParaRPr sz="1300">
              <a:latin typeface="Consolas"/>
              <a:cs typeface="Consolas"/>
            </a:endParaRPr>
          </a:p>
          <a:p>
            <a:pPr marL="10541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Note:</a:t>
            </a:r>
            <a:r>
              <a:rPr sz="1300" spc="13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300" spc="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300" spc="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argument</a:t>
            </a:r>
            <a:r>
              <a:rPr sz="1300" spc="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precedes</a:t>
            </a:r>
            <a:r>
              <a:rPr sz="1300" spc="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over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environment</a:t>
            </a:r>
            <a:r>
              <a:rPr sz="1300" spc="1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variable.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No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command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line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argument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or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environment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variable.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Picking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Random</a:t>
            </a:r>
            <a:r>
              <a:rPr sz="1300" spc="1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Color</a:t>
            </a:r>
            <a:r>
              <a:rPr sz="1300" spc="114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=blue</a:t>
            </a:r>
            <a:endParaRPr sz="1300">
              <a:latin typeface="Consolas"/>
              <a:cs typeface="Consolas"/>
            </a:endParaRPr>
          </a:p>
          <a:p>
            <a:pPr marL="292735" lvl="1" indent="-187960">
              <a:lnSpc>
                <a:spcPct val="100000"/>
              </a:lnSpc>
              <a:spcBef>
                <a:spcPts val="40"/>
              </a:spcBef>
              <a:buChar char="*"/>
              <a:tabLst>
                <a:tab pos="293370" algn="l"/>
              </a:tabLst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Serving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Flask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app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"app"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(lazy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loading)</a:t>
            </a:r>
            <a:endParaRPr sz="1300">
              <a:latin typeface="Consolas"/>
              <a:cs typeface="Consolas"/>
            </a:endParaRPr>
          </a:p>
          <a:p>
            <a:pPr marL="292735" lvl="1" indent="-187960">
              <a:lnSpc>
                <a:spcPct val="100000"/>
              </a:lnSpc>
              <a:spcBef>
                <a:spcPts val="45"/>
              </a:spcBef>
              <a:buChar char="*"/>
              <a:tabLst>
                <a:tab pos="293370" algn="l"/>
              </a:tabLst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Environment:</a:t>
            </a:r>
            <a:r>
              <a:rPr sz="1300" spc="22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production</a:t>
            </a:r>
            <a:endParaRPr sz="1300">
              <a:latin typeface="Consolas"/>
              <a:cs typeface="Consolas"/>
            </a:endParaRPr>
          </a:p>
          <a:p>
            <a:pPr marL="292735" marR="377825">
              <a:lnSpc>
                <a:spcPct val="102299"/>
              </a:lnSpc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WARNING: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Do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not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use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the</a:t>
            </a:r>
            <a:r>
              <a:rPr sz="1300" spc="9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development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server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in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production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environment.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Use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a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production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WSGI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server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instead.</a:t>
            </a:r>
            <a:endParaRPr sz="1300">
              <a:latin typeface="Consolas"/>
              <a:cs typeface="Consolas"/>
            </a:endParaRPr>
          </a:p>
          <a:p>
            <a:pPr marL="292735" lvl="1" indent="-187960">
              <a:lnSpc>
                <a:spcPct val="100000"/>
              </a:lnSpc>
              <a:spcBef>
                <a:spcPts val="35"/>
              </a:spcBef>
              <a:buChar char="*"/>
              <a:tabLst>
                <a:tab pos="293370" algn="l"/>
              </a:tabLst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Debug</a:t>
            </a:r>
            <a:r>
              <a:rPr sz="1300" spc="1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mode:</a:t>
            </a:r>
            <a:r>
              <a:rPr sz="1300" spc="10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off</a:t>
            </a:r>
            <a:endParaRPr sz="1300">
              <a:latin typeface="Consolas"/>
              <a:cs typeface="Consolas"/>
            </a:endParaRPr>
          </a:p>
          <a:p>
            <a:pPr marL="292735" lvl="1" indent="-187960">
              <a:lnSpc>
                <a:spcPct val="100000"/>
              </a:lnSpc>
              <a:spcBef>
                <a:spcPts val="50"/>
              </a:spcBef>
              <a:buChar char="*"/>
              <a:tabLst>
                <a:tab pos="293370" algn="l"/>
              </a:tabLst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Running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on</a:t>
            </a:r>
            <a:r>
              <a:rPr sz="1300" spc="1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http://0.0.0.0:8080/</a:t>
            </a:r>
            <a:r>
              <a:rPr sz="13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(Press</a:t>
            </a:r>
            <a:r>
              <a:rPr sz="13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CTRL+C</a:t>
            </a:r>
            <a:r>
              <a:rPr sz="13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to</a:t>
            </a:r>
            <a:r>
              <a:rPr sz="13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quit)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5985" y="1590547"/>
            <a:ext cx="5800090" cy="239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125" algn="ctr">
              <a:lnSpc>
                <a:spcPts val="4270"/>
              </a:lnSpc>
              <a:spcBef>
                <a:spcPts val="100"/>
              </a:spcBef>
            </a:pP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spc="2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spc="1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marL="1009650" marR="5080" indent="-996950">
              <a:lnSpc>
                <a:spcPts val="7200"/>
              </a:lnSpc>
              <a:spcBef>
                <a:spcPts val="50"/>
              </a:spcBef>
            </a:pP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6000" b="0" spc="-4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6000" b="0" spc="-4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6000" b="0" spc="-4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6000" b="0" spc="-4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6000" b="0" spc="-5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6000" b="0" spc="-4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6000" b="0" spc="-4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6000" b="0" spc="-4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6000" b="0" spc="-4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6000" b="0" spc="-4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spc="-50" dirty="0">
                <a:solidFill>
                  <a:srgbClr val="FFFFFF"/>
                </a:solidFill>
                <a:latin typeface="Segoe UI"/>
                <a:cs typeface="Segoe UI"/>
              </a:rPr>
              <a:t>t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v</a:t>
            </a:r>
            <a:r>
              <a:rPr sz="6000" b="0" spc="-5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6000" b="0" spc="-4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6000" b="0" spc="-4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6000" b="0" spc="-4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6000" b="0" spc="-4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b</a:t>
            </a:r>
            <a:r>
              <a:rPr sz="6000" b="0" spc="-4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6000" b="0" spc="-4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6000" b="0" spc="-459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000" b="0" spc="-5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endParaRPr sz="6000">
              <a:latin typeface="Segoe UI"/>
              <a:cs typeface="Segoe U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7104" y="6245352"/>
            <a:ext cx="1524000" cy="3657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" y="1427988"/>
            <a:ext cx="5919470" cy="4002404"/>
          </a:xfrm>
          <a:custGeom>
            <a:avLst/>
            <a:gdLst/>
            <a:ahLst/>
            <a:cxnLst/>
            <a:rect l="l" t="t" r="r" b="b"/>
            <a:pathLst>
              <a:path w="5919470" h="4002404">
                <a:moveTo>
                  <a:pt x="5919216" y="0"/>
                </a:moveTo>
                <a:lnTo>
                  <a:pt x="0" y="0"/>
                </a:lnTo>
                <a:lnTo>
                  <a:pt x="0" y="4002024"/>
                </a:lnTo>
                <a:lnTo>
                  <a:pt x="5919216" y="4002024"/>
                </a:lnTo>
                <a:lnTo>
                  <a:pt x="5919216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/>
              <a:t>import</a:t>
            </a:r>
            <a:r>
              <a:rPr spc="-40" dirty="0"/>
              <a:t> </a:t>
            </a:r>
            <a:r>
              <a:rPr spc="-25" dirty="0">
                <a:solidFill>
                  <a:srgbClr val="A9B7C5"/>
                </a:solidFill>
              </a:rPr>
              <a:t>os</a:t>
            </a:r>
          </a:p>
          <a:p>
            <a:pPr>
              <a:lnSpc>
                <a:spcPct val="100000"/>
              </a:lnSpc>
            </a:pPr>
            <a:r>
              <a:rPr dirty="0"/>
              <a:t>from</a:t>
            </a:r>
            <a:r>
              <a:rPr spc="-35" dirty="0"/>
              <a:t> </a:t>
            </a:r>
            <a:r>
              <a:rPr dirty="0">
                <a:solidFill>
                  <a:srgbClr val="A9B7C5"/>
                </a:solidFill>
              </a:rPr>
              <a:t>flask</a:t>
            </a:r>
            <a:r>
              <a:rPr spc="-45" dirty="0">
                <a:solidFill>
                  <a:srgbClr val="A9B7C5"/>
                </a:solidFill>
              </a:rPr>
              <a:t> </a:t>
            </a:r>
            <a:r>
              <a:rPr dirty="0"/>
              <a:t>import</a:t>
            </a:r>
            <a:r>
              <a:rPr spc="-30" dirty="0"/>
              <a:t> </a:t>
            </a:r>
            <a:r>
              <a:rPr spc="-20" dirty="0">
                <a:solidFill>
                  <a:srgbClr val="A9B7C5"/>
                </a:solidFill>
              </a:rPr>
              <a:t>Flask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/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A9B7C5"/>
                </a:solidFill>
              </a:rPr>
              <a:t>app</a:t>
            </a:r>
            <a:r>
              <a:rPr spc="-20" dirty="0">
                <a:solidFill>
                  <a:srgbClr val="A9B7C5"/>
                </a:solidFill>
              </a:rPr>
              <a:t> </a:t>
            </a:r>
            <a:r>
              <a:rPr dirty="0">
                <a:solidFill>
                  <a:srgbClr val="A9B7C5"/>
                </a:solidFill>
              </a:rPr>
              <a:t>=</a:t>
            </a:r>
            <a:r>
              <a:rPr spc="-20" dirty="0">
                <a:solidFill>
                  <a:srgbClr val="A9B7C5"/>
                </a:solidFill>
              </a:rPr>
              <a:t> </a:t>
            </a:r>
            <a:r>
              <a:rPr dirty="0">
                <a:solidFill>
                  <a:srgbClr val="A9B7C5"/>
                </a:solidFill>
              </a:rPr>
              <a:t>Flask(</a:t>
            </a:r>
            <a:r>
              <a:rPr u="sng" spc="-2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</a:rPr>
              <a:t>  </a:t>
            </a:r>
            <a:r>
              <a:rPr dirty="0">
                <a:solidFill>
                  <a:srgbClr val="A9B7C5"/>
                </a:solidFill>
              </a:rPr>
              <a:t>name</a:t>
            </a:r>
            <a:r>
              <a:rPr u="sng" spc="-2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</a:rPr>
              <a:t>  </a:t>
            </a:r>
            <a:r>
              <a:rPr spc="-50" dirty="0">
                <a:solidFill>
                  <a:srgbClr val="A9B7C5"/>
                </a:solidFill>
              </a:rPr>
              <a:t>)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/>
          </a:p>
          <a:p>
            <a:pPr>
              <a:lnSpc>
                <a:spcPct val="100000"/>
              </a:lnSpc>
            </a:pPr>
            <a:r>
              <a:rPr dirty="0">
                <a:solidFill>
                  <a:srgbClr val="A9B7C5"/>
                </a:solidFill>
              </a:rPr>
              <a:t>…</a:t>
            </a:r>
          </a:p>
          <a:p>
            <a:pPr>
              <a:lnSpc>
                <a:spcPct val="100000"/>
              </a:lnSpc>
            </a:pPr>
            <a:r>
              <a:rPr dirty="0">
                <a:solidFill>
                  <a:srgbClr val="A9B7C5"/>
                </a:solidFill>
              </a:rPr>
              <a:t>…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/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dirty="0">
                <a:solidFill>
                  <a:srgbClr val="A9B7C5"/>
                </a:solidFill>
              </a:rPr>
              <a:t>color</a:t>
            </a:r>
            <a:r>
              <a:rPr spc="-20" dirty="0">
                <a:solidFill>
                  <a:srgbClr val="A9B7C5"/>
                </a:solidFill>
              </a:rPr>
              <a:t> </a:t>
            </a:r>
            <a:r>
              <a:rPr dirty="0">
                <a:solidFill>
                  <a:srgbClr val="A9B7C5"/>
                </a:solidFill>
              </a:rPr>
              <a:t>=</a:t>
            </a:r>
            <a:r>
              <a:rPr spc="-25" dirty="0">
                <a:solidFill>
                  <a:srgbClr val="A9B7C5"/>
                </a:solidFill>
              </a:rPr>
              <a:t> </a:t>
            </a:r>
            <a:r>
              <a:rPr spc="-10" dirty="0">
                <a:solidFill>
                  <a:srgbClr val="6A8658"/>
                </a:solidFill>
              </a:rPr>
              <a:t>"red"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/>
          </a:p>
          <a:p>
            <a:pPr>
              <a:lnSpc>
                <a:spcPct val="100000"/>
              </a:lnSpc>
            </a:pPr>
            <a:r>
              <a:rPr spc="-10" dirty="0">
                <a:solidFill>
                  <a:srgbClr val="BAB529"/>
                </a:solidFill>
              </a:rPr>
              <a:t>@app.route</a:t>
            </a:r>
            <a:r>
              <a:rPr spc="-10" dirty="0">
                <a:solidFill>
                  <a:srgbClr val="A9B7C5"/>
                </a:solidFill>
              </a:rPr>
              <a:t>(</a:t>
            </a:r>
            <a:r>
              <a:rPr spc="-10" dirty="0">
                <a:solidFill>
                  <a:srgbClr val="6A8658"/>
                </a:solidFill>
              </a:rPr>
              <a:t>"/"</a:t>
            </a:r>
            <a:r>
              <a:rPr spc="-10" dirty="0">
                <a:solidFill>
                  <a:srgbClr val="A9B7C5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dirty="0"/>
              <a:t>def</a:t>
            </a:r>
            <a:r>
              <a:rPr spc="-25" dirty="0"/>
              <a:t> </a:t>
            </a:r>
            <a:r>
              <a:rPr spc="-10" dirty="0">
                <a:solidFill>
                  <a:srgbClr val="FFC56C"/>
                </a:solidFill>
              </a:rPr>
              <a:t>main</a:t>
            </a:r>
            <a:r>
              <a:rPr spc="-10" dirty="0">
                <a:solidFill>
                  <a:srgbClr val="A9B7C5"/>
                </a:solidFill>
              </a:rPr>
              <a:t>():</a:t>
            </a:r>
          </a:p>
          <a:p>
            <a:pPr marL="426084">
              <a:lnSpc>
                <a:spcPct val="100000"/>
              </a:lnSpc>
            </a:pPr>
            <a:r>
              <a:rPr spc="-10" dirty="0">
                <a:solidFill>
                  <a:srgbClr val="8787C5"/>
                </a:solidFill>
              </a:rPr>
              <a:t>print</a:t>
            </a:r>
            <a:r>
              <a:rPr spc="-10" dirty="0">
                <a:solidFill>
                  <a:srgbClr val="A9B7C5"/>
                </a:solidFill>
              </a:rPr>
              <a:t>(color)</a:t>
            </a:r>
          </a:p>
          <a:p>
            <a:pPr marL="426084">
              <a:lnSpc>
                <a:spcPct val="100000"/>
              </a:lnSpc>
            </a:pPr>
            <a:r>
              <a:rPr dirty="0"/>
              <a:t>return</a:t>
            </a:r>
            <a:r>
              <a:rPr spc="-10" dirty="0"/>
              <a:t> </a:t>
            </a:r>
            <a:r>
              <a:rPr spc="-10" dirty="0">
                <a:solidFill>
                  <a:srgbClr val="A9B7C5"/>
                </a:solidFill>
              </a:rPr>
              <a:t>render_template(</a:t>
            </a:r>
            <a:r>
              <a:rPr spc="-10" dirty="0">
                <a:solidFill>
                  <a:srgbClr val="6A8658"/>
                </a:solidFill>
              </a:rPr>
              <a:t>'hello.html'</a:t>
            </a:r>
            <a:r>
              <a:rPr spc="-10" dirty="0"/>
              <a:t>,</a:t>
            </a:r>
            <a:r>
              <a:rPr spc="20" dirty="0"/>
              <a:t> </a:t>
            </a:r>
            <a:r>
              <a:rPr spc="-10" dirty="0">
                <a:solidFill>
                  <a:srgbClr val="AA4825"/>
                </a:solidFill>
              </a:rPr>
              <a:t>color</a:t>
            </a:r>
            <a:r>
              <a:rPr spc="-10" dirty="0">
                <a:solidFill>
                  <a:srgbClr val="A9B7C5"/>
                </a:solidFill>
              </a:rPr>
              <a:t>=color)</a:t>
            </a:r>
          </a:p>
          <a:p>
            <a:pPr>
              <a:lnSpc>
                <a:spcPct val="100000"/>
              </a:lnSpc>
            </a:pPr>
            <a:endParaRPr sz="1600"/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/>
          </a:p>
          <a:p>
            <a:pPr>
              <a:lnSpc>
                <a:spcPct val="100000"/>
              </a:lnSpc>
              <a:tabLst>
                <a:tab pos="1271905" algn="l"/>
              </a:tabLst>
            </a:pPr>
            <a:r>
              <a:rPr dirty="0"/>
              <a:t>if</a:t>
            </a:r>
            <a:r>
              <a:rPr spc="-10" dirty="0"/>
              <a:t> </a:t>
            </a:r>
            <a:r>
              <a:rPr u="sng" spc="-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</a:rPr>
              <a:t>  </a:t>
            </a:r>
            <a:r>
              <a:rPr spc="-20" dirty="0">
                <a:solidFill>
                  <a:srgbClr val="A9B7C5"/>
                </a:solidFill>
              </a:rPr>
              <a:t>name</a:t>
            </a:r>
            <a:r>
              <a:rPr u="sng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</a:rPr>
              <a:t>	</a:t>
            </a:r>
            <a:r>
              <a:rPr dirty="0">
                <a:solidFill>
                  <a:srgbClr val="A9B7C5"/>
                </a:solidFill>
              </a:rPr>
              <a:t>==</a:t>
            </a:r>
            <a:r>
              <a:rPr spc="-25" dirty="0">
                <a:solidFill>
                  <a:srgbClr val="A9B7C5"/>
                </a:solidFill>
              </a:rPr>
              <a:t> </a:t>
            </a:r>
            <a:r>
              <a:rPr dirty="0">
                <a:solidFill>
                  <a:srgbClr val="6A8658"/>
                </a:solidFill>
              </a:rPr>
              <a:t>"</a:t>
            </a:r>
            <a:r>
              <a:rPr u="sng" spc="-15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</a:rPr>
              <a:t>  </a:t>
            </a:r>
            <a:r>
              <a:rPr dirty="0">
                <a:solidFill>
                  <a:srgbClr val="6A8658"/>
                </a:solidFill>
              </a:rPr>
              <a:t>main</a:t>
            </a:r>
            <a:r>
              <a:rPr u="sng" spc="-10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</a:rPr>
              <a:t>  </a:t>
            </a:r>
            <a:r>
              <a:rPr spc="-25" dirty="0">
                <a:solidFill>
                  <a:srgbClr val="6A8658"/>
                </a:solidFill>
              </a:rPr>
              <a:t>"</a:t>
            </a:r>
            <a:r>
              <a:rPr spc="-25" dirty="0">
                <a:solidFill>
                  <a:srgbClr val="A9B7C5"/>
                </a:solidFill>
              </a:rPr>
              <a:t>:</a:t>
            </a:r>
          </a:p>
          <a:p>
            <a:pPr marL="426084">
              <a:lnSpc>
                <a:spcPct val="100000"/>
              </a:lnSpc>
              <a:spcBef>
                <a:spcPts val="35"/>
              </a:spcBef>
            </a:pPr>
            <a:r>
              <a:rPr spc="-10" dirty="0">
                <a:solidFill>
                  <a:srgbClr val="A9B7C5"/>
                </a:solidFill>
              </a:rPr>
              <a:t>app.run(</a:t>
            </a:r>
            <a:r>
              <a:rPr spc="-10" dirty="0">
                <a:solidFill>
                  <a:srgbClr val="AA4825"/>
                </a:solidFill>
              </a:rPr>
              <a:t>host</a:t>
            </a:r>
            <a:r>
              <a:rPr spc="-10" dirty="0">
                <a:solidFill>
                  <a:srgbClr val="A9B7C5"/>
                </a:solidFill>
              </a:rPr>
              <a:t>=</a:t>
            </a:r>
            <a:r>
              <a:rPr spc="-10" dirty="0">
                <a:solidFill>
                  <a:srgbClr val="6A8658"/>
                </a:solidFill>
              </a:rPr>
              <a:t>"0.0.0.0"</a:t>
            </a:r>
            <a:r>
              <a:rPr spc="-10" dirty="0"/>
              <a:t>,</a:t>
            </a:r>
            <a:r>
              <a:rPr spc="-20" dirty="0"/>
              <a:t> </a:t>
            </a:r>
            <a:r>
              <a:rPr spc="-10" dirty="0">
                <a:solidFill>
                  <a:srgbClr val="AA4825"/>
                </a:solidFill>
              </a:rPr>
              <a:t>port</a:t>
            </a:r>
            <a:r>
              <a:rPr spc="-10" dirty="0">
                <a:solidFill>
                  <a:srgbClr val="A9B7C5"/>
                </a:solidFill>
              </a:rPr>
              <a:t>=</a:t>
            </a:r>
            <a:r>
              <a:rPr spc="-10" dirty="0">
                <a:solidFill>
                  <a:srgbClr val="6A8658"/>
                </a:solidFill>
              </a:rPr>
              <a:t>"8080"</a:t>
            </a:r>
            <a:r>
              <a:rPr spc="-10" dirty="0">
                <a:solidFill>
                  <a:srgbClr val="A9B7C5"/>
                </a:solidFill>
              </a:rPr>
              <a:t>)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2107" y="979919"/>
            <a:ext cx="1198245" cy="584200"/>
            <a:chOff x="102107" y="979919"/>
            <a:chExt cx="1198245" cy="5842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48" y="989101"/>
              <a:ext cx="1182624" cy="57452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979919"/>
              <a:ext cx="917460" cy="48769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6784" y="1028699"/>
              <a:ext cx="1068705" cy="462280"/>
            </a:xfrm>
            <a:custGeom>
              <a:avLst/>
              <a:gdLst/>
              <a:ahLst/>
              <a:cxnLst/>
              <a:rect l="l" t="t" r="r" b="b"/>
              <a:pathLst>
                <a:path w="1068705" h="462280">
                  <a:moveTo>
                    <a:pt x="1068324" y="0"/>
                  </a:moveTo>
                  <a:lnTo>
                    <a:pt x="0" y="0"/>
                  </a:lnTo>
                  <a:lnTo>
                    <a:pt x="0" y="461772"/>
                  </a:lnTo>
                  <a:lnTo>
                    <a:pt x="1068324" y="461772"/>
                  </a:lnTo>
                  <a:lnTo>
                    <a:pt x="1068324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76784" y="1028700"/>
            <a:ext cx="1068705" cy="39941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app.py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25540" y="1566672"/>
            <a:ext cx="5699760" cy="372465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17347" y="5911596"/>
            <a:ext cx="3945890" cy="488315"/>
            <a:chOff x="117347" y="5911596"/>
            <a:chExt cx="3945890" cy="48831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347" y="5920740"/>
              <a:ext cx="3945636" cy="4115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703" y="5911596"/>
              <a:ext cx="1607820" cy="4876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6783" y="5960364"/>
              <a:ext cx="3831590" cy="299085"/>
            </a:xfrm>
            <a:custGeom>
              <a:avLst/>
              <a:gdLst/>
              <a:ahLst/>
              <a:cxnLst/>
              <a:rect l="l" t="t" r="r" b="b"/>
              <a:pathLst>
                <a:path w="3831590" h="299085">
                  <a:moveTo>
                    <a:pt x="3831336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3831336" y="298704"/>
                  </a:lnTo>
                  <a:lnTo>
                    <a:pt x="38313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6784" y="5960364"/>
            <a:ext cx="3831590" cy="29908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python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app.py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989" y="597661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060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Environment</a:t>
            </a:r>
            <a:r>
              <a:rPr spc="-225" dirty="0"/>
              <a:t> </a:t>
            </a:r>
            <a:r>
              <a:rPr spc="-20" dirty="0"/>
              <a:t>Variables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02107" y="917435"/>
            <a:ext cx="6739255" cy="4651375"/>
            <a:chOff x="102107" y="917435"/>
            <a:chExt cx="6739255" cy="4651375"/>
          </a:xfrm>
        </p:grpSpPr>
        <p:sp>
          <p:nvSpPr>
            <p:cNvPr id="17" name="object 17"/>
            <p:cNvSpPr/>
            <p:nvPr/>
          </p:nvSpPr>
          <p:spPr>
            <a:xfrm>
              <a:off x="176784" y="1289303"/>
              <a:ext cx="6664959" cy="4279900"/>
            </a:xfrm>
            <a:custGeom>
              <a:avLst/>
              <a:gdLst/>
              <a:ahLst/>
              <a:cxnLst/>
              <a:rect l="l" t="t" r="r" b="b"/>
              <a:pathLst>
                <a:path w="6664959" h="4279900">
                  <a:moveTo>
                    <a:pt x="6664452" y="0"/>
                  </a:moveTo>
                  <a:lnTo>
                    <a:pt x="0" y="0"/>
                  </a:lnTo>
                  <a:lnTo>
                    <a:pt x="0" y="4279392"/>
                  </a:lnTo>
                  <a:lnTo>
                    <a:pt x="6664452" y="4279392"/>
                  </a:lnTo>
                  <a:lnTo>
                    <a:pt x="6664452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48" y="925017"/>
              <a:ext cx="896137" cy="4206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107" y="917435"/>
              <a:ext cx="917460" cy="4876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76784" y="964691"/>
              <a:ext cx="782320" cy="307975"/>
            </a:xfrm>
            <a:custGeom>
              <a:avLst/>
              <a:gdLst/>
              <a:ahLst/>
              <a:cxnLst/>
              <a:rect l="l" t="t" r="r" b="b"/>
              <a:pathLst>
                <a:path w="782319" h="307975">
                  <a:moveTo>
                    <a:pt x="78181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81812" y="307848"/>
                  </a:lnTo>
                  <a:lnTo>
                    <a:pt x="78181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6133" y="987297"/>
            <a:ext cx="5696585" cy="4497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app.py</a:t>
            </a:r>
            <a:endParaRPr sz="1400">
              <a:latin typeface="Consolas"/>
              <a:cs typeface="Consolas"/>
            </a:endParaRPr>
          </a:p>
          <a:p>
            <a:pPr marL="43180">
              <a:lnSpc>
                <a:spcPct val="100000"/>
              </a:lnSpc>
              <a:spcBef>
                <a:spcPts val="1080"/>
              </a:spcBef>
            </a:pP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4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A9B7C5"/>
                </a:solidFill>
                <a:latin typeface="Courier New"/>
                <a:cs typeface="Courier New"/>
              </a:rPr>
              <a:t>os</a:t>
            </a:r>
            <a:endParaRPr sz="140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from</a:t>
            </a:r>
            <a:r>
              <a:rPr sz="1400" spc="-3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r>
              <a:rPr sz="1400" spc="-45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3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20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app</a:t>
            </a:r>
            <a:r>
              <a:rPr sz="1400" spc="-20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20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Flask(</a:t>
            </a:r>
            <a:r>
              <a:rPr sz="1400" u="sng" spc="-2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-2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spc="-5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Courier New"/>
              <a:cs typeface="Courier New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3200" dirty="0">
                <a:solidFill>
                  <a:srgbClr val="A9B7C5"/>
                </a:solidFill>
                <a:latin typeface="Courier New"/>
                <a:cs typeface="Courier New"/>
              </a:rPr>
              <a:t>color</a:t>
            </a:r>
            <a:r>
              <a:rPr sz="3200" spc="-10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3200" dirty="0">
                <a:solidFill>
                  <a:srgbClr val="A9B7C5"/>
                </a:solidFill>
                <a:latin typeface="Courier New"/>
                <a:cs typeface="Courier New"/>
              </a:rPr>
              <a:t>= </a:t>
            </a:r>
            <a:r>
              <a:rPr sz="3200" spc="-10" dirty="0">
                <a:solidFill>
                  <a:srgbClr val="6A8658"/>
                </a:solidFill>
                <a:latin typeface="Courier New"/>
                <a:cs typeface="Courier New"/>
              </a:rPr>
              <a:t>"red"</a:t>
            </a:r>
            <a:endParaRPr sz="3200">
              <a:latin typeface="Courier New"/>
              <a:cs typeface="Courier New"/>
            </a:endParaRPr>
          </a:p>
          <a:p>
            <a:pPr marL="43180" marR="4048760">
              <a:lnSpc>
                <a:spcPct val="100000"/>
              </a:lnSpc>
              <a:spcBef>
                <a:spcPts val="1895"/>
              </a:spcBef>
            </a:pPr>
            <a:r>
              <a:rPr sz="1400" spc="-10" dirty="0">
                <a:solidFill>
                  <a:srgbClr val="BAB529"/>
                </a:solidFill>
                <a:latin typeface="Courier New"/>
                <a:cs typeface="Courier New"/>
              </a:rPr>
              <a:t>@app.route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"/"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) </a:t>
            </a: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def</a:t>
            </a:r>
            <a:r>
              <a:rPr sz="1400" spc="-2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C56C"/>
                </a:solidFill>
                <a:latin typeface="Courier New"/>
                <a:cs typeface="Courier New"/>
              </a:rPr>
              <a:t>main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():</a:t>
            </a:r>
            <a:endParaRPr sz="14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400" spc="-10" dirty="0">
                <a:solidFill>
                  <a:srgbClr val="8787C5"/>
                </a:solidFill>
                <a:latin typeface="Courier New"/>
                <a:cs typeface="Courier New"/>
              </a:rPr>
              <a:t>print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(color)</a:t>
            </a:r>
            <a:endParaRPr sz="14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</a:pP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return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render_template(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'hello.html'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2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A4825"/>
                </a:solidFill>
                <a:latin typeface="Courier New"/>
                <a:cs typeface="Courier New"/>
              </a:rPr>
              <a:t>color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=color)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Courier New"/>
              <a:cs typeface="Courier New"/>
            </a:endParaRPr>
          </a:p>
          <a:p>
            <a:pPr marL="469900" marR="1388745" indent="-426720">
              <a:lnSpc>
                <a:spcPct val="102299"/>
              </a:lnSpc>
              <a:spcBef>
                <a:spcPts val="5"/>
              </a:spcBef>
              <a:tabLst>
                <a:tab pos="1315085" algn="l"/>
              </a:tabLst>
            </a:pP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if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u="sng" spc="-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spc="-2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	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==</a:t>
            </a:r>
            <a:r>
              <a:rPr sz="1400" spc="-25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u="sng" spc="-15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dirty="0">
                <a:solidFill>
                  <a:srgbClr val="6A8658"/>
                </a:solidFill>
                <a:latin typeface="Courier New"/>
                <a:cs typeface="Courier New"/>
              </a:rPr>
              <a:t>main</a:t>
            </a:r>
            <a:r>
              <a:rPr sz="1400" u="sng" spc="-10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spc="-2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spc="-25" dirty="0">
                <a:solidFill>
                  <a:srgbClr val="A9B7C5"/>
                </a:solidFill>
                <a:latin typeface="Courier New"/>
                <a:cs typeface="Courier New"/>
              </a:rPr>
              <a:t>: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app.run(</a:t>
            </a:r>
            <a:r>
              <a:rPr sz="1400" dirty="0">
                <a:solidFill>
                  <a:srgbClr val="AA4825"/>
                </a:solidFill>
                <a:latin typeface="Courier New"/>
                <a:cs typeface="Courier New"/>
              </a:rPr>
              <a:t>host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dirty="0">
                <a:solidFill>
                  <a:srgbClr val="6A8658"/>
                </a:solidFill>
                <a:latin typeface="Courier New"/>
                <a:cs typeface="Courier New"/>
              </a:rPr>
              <a:t>"0.0.0.0"</a:t>
            </a: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204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A4825"/>
                </a:solidFill>
                <a:latin typeface="Courier New"/>
                <a:cs typeface="Courier New"/>
              </a:rPr>
              <a:t>port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"8080"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060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Environment</a:t>
            </a:r>
            <a:r>
              <a:rPr spc="-225" dirty="0"/>
              <a:t> </a:t>
            </a:r>
            <a:r>
              <a:rPr spc="-20" dirty="0"/>
              <a:t>Variables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6784" y="1392936"/>
            <a:ext cx="5919470" cy="4072254"/>
          </a:xfrm>
          <a:custGeom>
            <a:avLst/>
            <a:gdLst/>
            <a:ahLst/>
            <a:cxnLst/>
            <a:rect l="l" t="t" r="r" b="b"/>
            <a:pathLst>
              <a:path w="5919470" h="4072254">
                <a:moveTo>
                  <a:pt x="5919216" y="0"/>
                </a:moveTo>
                <a:lnTo>
                  <a:pt x="0" y="0"/>
                </a:lnTo>
                <a:lnTo>
                  <a:pt x="0" y="4072128"/>
                </a:lnTo>
                <a:lnTo>
                  <a:pt x="5919216" y="4072128"/>
                </a:lnTo>
                <a:lnTo>
                  <a:pt x="5919216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3863" y="3191195"/>
            <a:ext cx="71310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0"/>
              </a:lnSpc>
            </a:pPr>
            <a:r>
              <a:rPr sz="1850" spc="-10" dirty="0">
                <a:solidFill>
                  <a:srgbClr val="6A8658"/>
                </a:solidFill>
                <a:latin typeface="Courier New"/>
                <a:cs typeface="Courier New"/>
              </a:rPr>
              <a:t>"red"</a:t>
            </a:r>
            <a:endParaRPr sz="18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107" y="1028687"/>
            <a:ext cx="917575" cy="488315"/>
            <a:chOff x="102107" y="1028687"/>
            <a:chExt cx="917575" cy="4883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48" y="1037793"/>
              <a:ext cx="896137" cy="420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107" y="1028687"/>
              <a:ext cx="917460" cy="4876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6784" y="1077467"/>
            <a:ext cx="782320" cy="31559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app.py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3688" y="3092195"/>
            <a:ext cx="4131945" cy="410209"/>
          </a:xfrm>
          <a:custGeom>
            <a:avLst/>
            <a:gdLst/>
            <a:ahLst/>
            <a:cxnLst/>
            <a:rect l="l" t="t" r="r" b="b"/>
            <a:pathLst>
              <a:path w="4131945" h="410210">
                <a:moveTo>
                  <a:pt x="4131564" y="0"/>
                </a:moveTo>
                <a:lnTo>
                  <a:pt x="0" y="0"/>
                </a:lnTo>
                <a:lnTo>
                  <a:pt x="0" y="409955"/>
                </a:lnTo>
                <a:lnTo>
                  <a:pt x="4131564" y="409955"/>
                </a:lnTo>
                <a:lnTo>
                  <a:pt x="4131564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9313" y="1439418"/>
            <a:ext cx="5653405" cy="39420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4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25" dirty="0">
                <a:solidFill>
                  <a:srgbClr val="A9B7C5"/>
                </a:solidFill>
                <a:latin typeface="Courier New"/>
                <a:cs typeface="Courier New"/>
              </a:rPr>
              <a:t>os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from</a:t>
            </a:r>
            <a:r>
              <a:rPr sz="1400" spc="-4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r>
              <a:rPr sz="1400" spc="-50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1400" spc="-4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20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app</a:t>
            </a:r>
            <a:r>
              <a:rPr sz="1400" spc="-20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20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Flask(</a:t>
            </a:r>
            <a:r>
              <a:rPr sz="1400" u="sng" spc="-2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spc="-20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spc="-5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r>
              <a:rPr sz="2775" baseline="-4504" dirty="0">
                <a:solidFill>
                  <a:srgbClr val="A9B7C5"/>
                </a:solidFill>
                <a:latin typeface="Courier New"/>
                <a:cs typeface="Courier New"/>
              </a:rPr>
              <a:t>color</a:t>
            </a:r>
            <a:r>
              <a:rPr sz="2775" spc="44" baseline="-4504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2775" baseline="-4504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2775" spc="-7" baseline="-4504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solidFill>
                  <a:srgbClr val="A9B7C5"/>
                </a:solidFill>
                <a:latin typeface="Courier New"/>
                <a:cs typeface="Courier New"/>
              </a:rPr>
              <a:t>os.environ.get(</a:t>
            </a:r>
            <a:r>
              <a:rPr sz="1850" spc="-10" dirty="0">
                <a:solidFill>
                  <a:srgbClr val="6A8658"/>
                </a:solidFill>
                <a:latin typeface="Courier New"/>
                <a:cs typeface="Courier New"/>
              </a:rPr>
              <a:t>'APP_COLOR'</a:t>
            </a:r>
            <a:r>
              <a:rPr sz="1850" spc="-1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850">
              <a:latin typeface="Courier New"/>
              <a:cs typeface="Courier New"/>
            </a:endParaRPr>
          </a:p>
          <a:p>
            <a:pPr marR="4048760">
              <a:lnSpc>
                <a:spcPct val="100000"/>
              </a:lnSpc>
              <a:spcBef>
                <a:spcPts val="1895"/>
              </a:spcBef>
            </a:pPr>
            <a:r>
              <a:rPr sz="1400" spc="-10" dirty="0">
                <a:solidFill>
                  <a:srgbClr val="BAB529"/>
                </a:solidFill>
                <a:latin typeface="Courier New"/>
                <a:cs typeface="Courier New"/>
              </a:rPr>
              <a:t>@app.route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"/"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) </a:t>
            </a: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def</a:t>
            </a:r>
            <a:r>
              <a:rPr sz="1400" spc="-2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FFC56C"/>
                </a:solidFill>
                <a:latin typeface="Courier New"/>
                <a:cs typeface="Courier New"/>
              </a:rPr>
              <a:t>main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():</a:t>
            </a:r>
            <a:endParaRPr sz="1400">
              <a:latin typeface="Courier New"/>
              <a:cs typeface="Courier New"/>
            </a:endParaRPr>
          </a:p>
          <a:p>
            <a:pPr marL="426084">
              <a:lnSpc>
                <a:spcPct val="100000"/>
              </a:lnSpc>
            </a:pPr>
            <a:r>
              <a:rPr sz="1400" spc="-10" dirty="0">
                <a:solidFill>
                  <a:srgbClr val="8787C5"/>
                </a:solidFill>
                <a:latin typeface="Courier New"/>
                <a:cs typeface="Courier New"/>
              </a:rPr>
              <a:t>print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(color)</a:t>
            </a:r>
            <a:endParaRPr sz="1400">
              <a:latin typeface="Courier New"/>
              <a:cs typeface="Courier New"/>
            </a:endParaRPr>
          </a:p>
          <a:p>
            <a:pPr marL="426084">
              <a:lnSpc>
                <a:spcPct val="100000"/>
              </a:lnSpc>
            </a:pP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return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render_template(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'hello.html'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2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A4825"/>
                </a:solidFill>
                <a:latin typeface="Courier New"/>
                <a:cs typeface="Courier New"/>
              </a:rPr>
              <a:t>color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=color)</a:t>
            </a:r>
            <a:endParaRPr sz="14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Courier New"/>
              <a:cs typeface="Courier New"/>
            </a:endParaRPr>
          </a:p>
          <a:p>
            <a:pPr marL="426084" marR="1388745" indent="-426720">
              <a:lnSpc>
                <a:spcPct val="101400"/>
              </a:lnSpc>
              <a:tabLst>
                <a:tab pos="1271905" algn="l"/>
              </a:tabLst>
            </a:pP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if</a:t>
            </a:r>
            <a:r>
              <a:rPr sz="1400" spc="-1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u="sng" spc="-5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spc="-2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1400" u="sng" dirty="0">
                <a:solidFill>
                  <a:srgbClr val="A9B7C5"/>
                </a:solidFill>
                <a:uFill>
                  <a:solidFill>
                    <a:srgbClr val="A8B6C4"/>
                  </a:solidFill>
                </a:uFill>
                <a:latin typeface="Courier New"/>
                <a:cs typeface="Courier New"/>
              </a:rPr>
              <a:t>	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==</a:t>
            </a:r>
            <a:r>
              <a:rPr sz="1400" spc="-25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u="sng" spc="-15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dirty="0">
                <a:solidFill>
                  <a:srgbClr val="6A8658"/>
                </a:solidFill>
                <a:latin typeface="Courier New"/>
                <a:cs typeface="Courier New"/>
              </a:rPr>
              <a:t>main</a:t>
            </a:r>
            <a:r>
              <a:rPr sz="1400" u="sng" spc="-10" dirty="0">
                <a:solidFill>
                  <a:srgbClr val="6A8658"/>
                </a:solidFill>
                <a:uFill>
                  <a:solidFill>
                    <a:srgbClr val="698557"/>
                  </a:solidFill>
                </a:uFill>
                <a:latin typeface="Courier New"/>
                <a:cs typeface="Courier New"/>
              </a:rPr>
              <a:t>  </a:t>
            </a:r>
            <a:r>
              <a:rPr sz="1400" spc="-2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1400" spc="-25" dirty="0">
                <a:solidFill>
                  <a:srgbClr val="A9B7C5"/>
                </a:solidFill>
                <a:latin typeface="Courier New"/>
                <a:cs typeface="Courier New"/>
              </a:rPr>
              <a:t>: 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app.run(</a:t>
            </a:r>
            <a:r>
              <a:rPr sz="1400" dirty="0">
                <a:solidFill>
                  <a:srgbClr val="AA4825"/>
                </a:solidFill>
                <a:latin typeface="Courier New"/>
                <a:cs typeface="Courier New"/>
              </a:rPr>
              <a:t>host</a:t>
            </a:r>
            <a:r>
              <a:rPr sz="140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dirty="0">
                <a:solidFill>
                  <a:srgbClr val="6A8658"/>
                </a:solidFill>
                <a:latin typeface="Courier New"/>
                <a:cs typeface="Courier New"/>
              </a:rPr>
              <a:t>"0.0.0.0"</a:t>
            </a:r>
            <a:r>
              <a:rPr sz="140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1400" spc="-204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AA4825"/>
                </a:solidFill>
                <a:latin typeface="Courier New"/>
                <a:cs typeface="Courier New"/>
              </a:rPr>
              <a:t>port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1400" spc="-10" dirty="0">
                <a:solidFill>
                  <a:srgbClr val="6A8658"/>
                </a:solidFill>
                <a:latin typeface="Courier New"/>
                <a:cs typeface="Courier New"/>
              </a:rPr>
              <a:t>"8080"</a:t>
            </a:r>
            <a:r>
              <a:rPr sz="1400" spc="-1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140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7347" y="5911596"/>
            <a:ext cx="4767580" cy="488315"/>
            <a:chOff x="117347" y="5911596"/>
            <a:chExt cx="4767580" cy="48831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7" y="5920740"/>
              <a:ext cx="4767072" cy="41153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703" y="5911596"/>
              <a:ext cx="3872484" cy="4876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76783" y="5960364"/>
              <a:ext cx="4653280" cy="299085"/>
            </a:xfrm>
            <a:custGeom>
              <a:avLst/>
              <a:gdLst/>
              <a:ahLst/>
              <a:cxnLst/>
              <a:rect l="l" t="t" r="r" b="b"/>
              <a:pathLst>
                <a:path w="4653280" h="299085">
                  <a:moveTo>
                    <a:pt x="4652772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4652772" y="298704"/>
                  </a:lnTo>
                  <a:lnTo>
                    <a:pt x="46527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6784" y="5960364"/>
            <a:ext cx="4653280" cy="29908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export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APP_COLOR=blue;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python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app.py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0989" y="5976617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49923" y="1676400"/>
            <a:ext cx="5373624" cy="350520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0603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Environment</a:t>
            </a:r>
            <a:r>
              <a:rPr spc="-225" dirty="0"/>
              <a:t> </a:t>
            </a:r>
            <a:r>
              <a:rPr spc="-20" dirty="0"/>
              <a:t>Variables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37447" y="3334511"/>
            <a:ext cx="1603248" cy="1603248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843271" y="2042160"/>
            <a:ext cx="6981825" cy="3709670"/>
            <a:chOff x="4843271" y="2042160"/>
            <a:chExt cx="6981825" cy="37096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5015" y="3159252"/>
              <a:ext cx="1604772" cy="160477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3271" y="2519172"/>
              <a:ext cx="1830324" cy="4069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34015" y="2042160"/>
              <a:ext cx="897635" cy="8976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9931" y="2255520"/>
              <a:ext cx="638555" cy="5440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33187" y="5265420"/>
              <a:ext cx="6885940" cy="480059"/>
            </a:xfrm>
            <a:custGeom>
              <a:avLst/>
              <a:gdLst/>
              <a:ahLst/>
              <a:cxnLst/>
              <a:rect l="l" t="t" r="r" b="b"/>
              <a:pathLst>
                <a:path w="6885940" h="480060">
                  <a:moveTo>
                    <a:pt x="6885431" y="0"/>
                  </a:moveTo>
                  <a:lnTo>
                    <a:pt x="0" y="0"/>
                  </a:lnTo>
                  <a:lnTo>
                    <a:pt x="0" y="480059"/>
                  </a:lnTo>
                  <a:lnTo>
                    <a:pt x="6885431" y="480059"/>
                  </a:lnTo>
                  <a:lnTo>
                    <a:pt x="6885431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33187" y="5265420"/>
              <a:ext cx="6885940" cy="480059"/>
            </a:xfrm>
            <a:custGeom>
              <a:avLst/>
              <a:gdLst/>
              <a:ahLst/>
              <a:cxnLst/>
              <a:rect l="l" t="t" r="r" b="b"/>
              <a:pathLst>
                <a:path w="6885940" h="480060">
                  <a:moveTo>
                    <a:pt x="0" y="480059"/>
                  </a:moveTo>
                  <a:lnTo>
                    <a:pt x="6885431" y="480059"/>
                  </a:lnTo>
                  <a:lnTo>
                    <a:pt x="6885431" y="0"/>
                  </a:lnTo>
                  <a:lnTo>
                    <a:pt x="0" y="0"/>
                  </a:lnTo>
                  <a:lnTo>
                    <a:pt x="0" y="480059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2780" y="1988337"/>
            <a:ext cx="4117975" cy="194437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Compatibility/Dependency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Long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endParaRPr sz="2800">
              <a:latin typeface="Calibri"/>
              <a:cs typeface="Calibri"/>
            </a:endParaRPr>
          </a:p>
          <a:p>
            <a:pPr marL="241300" marR="435609" indent="-228600">
              <a:lnSpc>
                <a:spcPts val="302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8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Dev/Test/Prod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environments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07279" y="1958339"/>
            <a:ext cx="1766316" cy="47548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3428" y="2139695"/>
            <a:ext cx="1412748" cy="44348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235822" y="5341366"/>
            <a:ext cx="28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72836" y="1407033"/>
            <a:ext cx="1102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56450" y="1411604"/>
            <a:ext cx="8902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40039" y="1423161"/>
            <a:ext cx="1011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Messaging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35642" y="1427226"/>
            <a:ext cx="1297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Orchestration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26838" y="4722621"/>
            <a:ext cx="3553460" cy="353060"/>
            <a:chOff x="4926838" y="4722621"/>
            <a:chExt cx="3553460" cy="353060"/>
          </a:xfrm>
        </p:grpSpPr>
        <p:sp>
          <p:nvSpPr>
            <p:cNvPr id="19" name="object 19"/>
            <p:cNvSpPr/>
            <p:nvPr/>
          </p:nvSpPr>
          <p:spPr>
            <a:xfrm>
              <a:off x="4933188" y="4728971"/>
              <a:ext cx="3540760" cy="340360"/>
            </a:xfrm>
            <a:custGeom>
              <a:avLst/>
              <a:gdLst/>
              <a:ahLst/>
              <a:cxnLst/>
              <a:rect l="l" t="t" r="r" b="b"/>
              <a:pathLst>
                <a:path w="3540759" h="340360">
                  <a:moveTo>
                    <a:pt x="3540252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540252" y="339851"/>
                  </a:lnTo>
                  <a:lnTo>
                    <a:pt x="354025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33188" y="4728971"/>
              <a:ext cx="3540760" cy="340360"/>
            </a:xfrm>
            <a:custGeom>
              <a:avLst/>
              <a:gdLst/>
              <a:ahLst/>
              <a:cxnLst/>
              <a:rect l="l" t="t" r="r" b="b"/>
              <a:pathLst>
                <a:path w="3540759" h="340360">
                  <a:moveTo>
                    <a:pt x="0" y="339851"/>
                  </a:moveTo>
                  <a:lnTo>
                    <a:pt x="3540252" y="339851"/>
                  </a:lnTo>
                  <a:lnTo>
                    <a:pt x="3540252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296659" y="4734559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Libraries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672830" y="4722621"/>
            <a:ext cx="3117215" cy="353060"/>
            <a:chOff x="8672830" y="4722621"/>
            <a:chExt cx="3117215" cy="353060"/>
          </a:xfrm>
        </p:grpSpPr>
        <p:sp>
          <p:nvSpPr>
            <p:cNvPr id="23" name="object 23"/>
            <p:cNvSpPr/>
            <p:nvPr/>
          </p:nvSpPr>
          <p:spPr>
            <a:xfrm>
              <a:off x="8679180" y="4728971"/>
              <a:ext cx="3104515" cy="340360"/>
            </a:xfrm>
            <a:custGeom>
              <a:avLst/>
              <a:gdLst/>
              <a:ahLst/>
              <a:cxnLst/>
              <a:rect l="l" t="t" r="r" b="b"/>
              <a:pathLst>
                <a:path w="3104515" h="340360">
                  <a:moveTo>
                    <a:pt x="3104387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3104387" y="339851"/>
                  </a:lnTo>
                  <a:lnTo>
                    <a:pt x="310438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679180" y="4728971"/>
              <a:ext cx="3104515" cy="340360"/>
            </a:xfrm>
            <a:custGeom>
              <a:avLst/>
              <a:gdLst/>
              <a:ahLst/>
              <a:cxnLst/>
              <a:rect l="l" t="t" r="r" b="b"/>
              <a:pathLst>
                <a:path w="3104515" h="340360">
                  <a:moveTo>
                    <a:pt x="0" y="339851"/>
                  </a:moveTo>
                  <a:lnTo>
                    <a:pt x="3104387" y="339851"/>
                  </a:lnTo>
                  <a:lnTo>
                    <a:pt x="3104387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561068" y="4734559"/>
            <a:ext cx="1341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Dependencies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45607" y="2789427"/>
            <a:ext cx="4753610" cy="2477135"/>
          </a:xfrm>
          <a:custGeom>
            <a:avLst/>
            <a:gdLst/>
            <a:ahLst/>
            <a:cxnLst/>
            <a:rect l="l" t="t" r="r" b="b"/>
            <a:pathLst>
              <a:path w="4753609" h="2477135">
                <a:moveTo>
                  <a:pt x="4753483" y="153162"/>
                </a:moveTo>
                <a:lnTo>
                  <a:pt x="4739195" y="151142"/>
                </a:lnTo>
                <a:lnTo>
                  <a:pt x="4733036" y="138049"/>
                </a:lnTo>
                <a:lnTo>
                  <a:pt x="4718304" y="145021"/>
                </a:lnTo>
                <a:lnTo>
                  <a:pt x="4718304" y="194957"/>
                </a:lnTo>
                <a:lnTo>
                  <a:pt x="4485119" y="1851507"/>
                </a:lnTo>
                <a:lnTo>
                  <a:pt x="4473981" y="1849945"/>
                </a:lnTo>
                <a:lnTo>
                  <a:pt x="4473194" y="1844040"/>
                </a:lnTo>
                <a:lnTo>
                  <a:pt x="4466133" y="1848840"/>
                </a:lnTo>
                <a:lnTo>
                  <a:pt x="4456430" y="1847469"/>
                </a:lnTo>
                <a:lnTo>
                  <a:pt x="4458601" y="1853971"/>
                </a:lnTo>
                <a:lnTo>
                  <a:pt x="4449305" y="1860283"/>
                </a:lnTo>
                <a:lnTo>
                  <a:pt x="4420565" y="1818043"/>
                </a:lnTo>
                <a:lnTo>
                  <a:pt x="4420565" y="1869592"/>
                </a:lnTo>
                <a:lnTo>
                  <a:pt x="4419270" y="1872792"/>
                </a:lnTo>
                <a:lnTo>
                  <a:pt x="4383468" y="1846605"/>
                </a:lnTo>
                <a:lnTo>
                  <a:pt x="4383468" y="1882419"/>
                </a:lnTo>
                <a:lnTo>
                  <a:pt x="3508413" y="1529930"/>
                </a:lnTo>
                <a:lnTo>
                  <a:pt x="3665283" y="1356842"/>
                </a:lnTo>
                <a:lnTo>
                  <a:pt x="4383468" y="1882419"/>
                </a:lnTo>
                <a:lnTo>
                  <a:pt x="4383468" y="1846605"/>
                </a:lnTo>
                <a:lnTo>
                  <a:pt x="3684803" y="1335303"/>
                </a:lnTo>
                <a:lnTo>
                  <a:pt x="3897452" y="1100670"/>
                </a:lnTo>
                <a:lnTo>
                  <a:pt x="4420565" y="1869592"/>
                </a:lnTo>
                <a:lnTo>
                  <a:pt x="4420565" y="1818043"/>
                </a:lnTo>
                <a:lnTo>
                  <a:pt x="3917454" y="1078598"/>
                </a:lnTo>
                <a:lnTo>
                  <a:pt x="4718304" y="194957"/>
                </a:lnTo>
                <a:lnTo>
                  <a:pt x="4718304" y="145021"/>
                </a:lnTo>
                <a:lnTo>
                  <a:pt x="4678172" y="164007"/>
                </a:lnTo>
                <a:lnTo>
                  <a:pt x="4678172" y="196011"/>
                </a:lnTo>
                <a:lnTo>
                  <a:pt x="3900678" y="1053934"/>
                </a:lnTo>
                <a:lnTo>
                  <a:pt x="3880675" y="1024547"/>
                </a:lnTo>
                <a:lnTo>
                  <a:pt x="3880675" y="1075994"/>
                </a:lnTo>
                <a:lnTo>
                  <a:pt x="3661283" y="1318082"/>
                </a:lnTo>
                <a:lnTo>
                  <a:pt x="3641763" y="1303807"/>
                </a:lnTo>
                <a:lnTo>
                  <a:pt x="3641763" y="1339634"/>
                </a:lnTo>
                <a:lnTo>
                  <a:pt x="3479749" y="1518386"/>
                </a:lnTo>
                <a:lnTo>
                  <a:pt x="3458946" y="1510017"/>
                </a:lnTo>
                <a:lnTo>
                  <a:pt x="3458946" y="1541348"/>
                </a:lnTo>
                <a:lnTo>
                  <a:pt x="2681389" y="2399347"/>
                </a:lnTo>
                <a:lnTo>
                  <a:pt x="2673388" y="2397582"/>
                </a:lnTo>
                <a:lnTo>
                  <a:pt x="2665069" y="2390038"/>
                </a:lnTo>
                <a:lnTo>
                  <a:pt x="2901391" y="1316748"/>
                </a:lnTo>
                <a:lnTo>
                  <a:pt x="3458946" y="1541348"/>
                </a:lnTo>
                <a:lnTo>
                  <a:pt x="3458946" y="1510017"/>
                </a:lnTo>
                <a:lnTo>
                  <a:pt x="2907728" y="1287957"/>
                </a:lnTo>
                <a:lnTo>
                  <a:pt x="2970225" y="1004074"/>
                </a:lnTo>
                <a:lnTo>
                  <a:pt x="3099612" y="942860"/>
                </a:lnTo>
                <a:lnTo>
                  <a:pt x="3641763" y="1339634"/>
                </a:lnTo>
                <a:lnTo>
                  <a:pt x="3641763" y="1303807"/>
                </a:lnTo>
                <a:lnTo>
                  <a:pt x="3129356" y="928789"/>
                </a:lnTo>
                <a:lnTo>
                  <a:pt x="3621976" y="695718"/>
                </a:lnTo>
                <a:lnTo>
                  <a:pt x="3880675" y="1075994"/>
                </a:lnTo>
                <a:lnTo>
                  <a:pt x="3880675" y="1024547"/>
                </a:lnTo>
                <a:lnTo>
                  <a:pt x="3648443" y="683196"/>
                </a:lnTo>
                <a:lnTo>
                  <a:pt x="4678172" y="196011"/>
                </a:lnTo>
                <a:lnTo>
                  <a:pt x="4678172" y="164007"/>
                </a:lnTo>
                <a:lnTo>
                  <a:pt x="3631971" y="658977"/>
                </a:lnTo>
                <a:lnTo>
                  <a:pt x="3605504" y="620077"/>
                </a:lnTo>
                <a:lnTo>
                  <a:pt x="3605504" y="671499"/>
                </a:lnTo>
                <a:lnTo>
                  <a:pt x="3102787" y="909345"/>
                </a:lnTo>
                <a:lnTo>
                  <a:pt x="3073044" y="887590"/>
                </a:lnTo>
                <a:lnTo>
                  <a:pt x="3073044" y="923417"/>
                </a:lnTo>
                <a:lnTo>
                  <a:pt x="2978099" y="968336"/>
                </a:lnTo>
                <a:lnTo>
                  <a:pt x="2999790" y="869823"/>
                </a:lnTo>
                <a:lnTo>
                  <a:pt x="3073044" y="923417"/>
                </a:lnTo>
                <a:lnTo>
                  <a:pt x="3073044" y="887590"/>
                </a:lnTo>
                <a:lnTo>
                  <a:pt x="3006585" y="838949"/>
                </a:lnTo>
                <a:lnTo>
                  <a:pt x="3180880" y="47332"/>
                </a:lnTo>
                <a:lnTo>
                  <a:pt x="3605504" y="671499"/>
                </a:lnTo>
                <a:lnTo>
                  <a:pt x="3605504" y="620077"/>
                </a:lnTo>
                <a:lnTo>
                  <a:pt x="3185541" y="2794"/>
                </a:lnTo>
                <a:lnTo>
                  <a:pt x="3174314" y="10439"/>
                </a:lnTo>
                <a:lnTo>
                  <a:pt x="3165221" y="0"/>
                </a:lnTo>
                <a:lnTo>
                  <a:pt x="3150260" y="13030"/>
                </a:lnTo>
                <a:lnTo>
                  <a:pt x="3150260" y="51473"/>
                </a:lnTo>
                <a:lnTo>
                  <a:pt x="2980994" y="820229"/>
                </a:lnTo>
                <a:lnTo>
                  <a:pt x="2974200" y="815263"/>
                </a:lnTo>
                <a:lnTo>
                  <a:pt x="2974200" y="851090"/>
                </a:lnTo>
                <a:lnTo>
                  <a:pt x="2944939" y="984034"/>
                </a:lnTo>
                <a:lnTo>
                  <a:pt x="2937065" y="987767"/>
                </a:lnTo>
                <a:lnTo>
                  <a:pt x="2937065" y="1019771"/>
                </a:lnTo>
                <a:lnTo>
                  <a:pt x="2880436" y="1276959"/>
                </a:lnTo>
                <a:lnTo>
                  <a:pt x="2874099" y="1274406"/>
                </a:lnTo>
                <a:lnTo>
                  <a:pt x="2874099" y="1305750"/>
                </a:lnTo>
                <a:lnTo>
                  <a:pt x="2636761" y="2383739"/>
                </a:lnTo>
                <a:lnTo>
                  <a:pt x="2625852" y="2387117"/>
                </a:lnTo>
                <a:lnTo>
                  <a:pt x="2617546" y="2385288"/>
                </a:lnTo>
                <a:lnTo>
                  <a:pt x="2589301" y="2293924"/>
                </a:lnTo>
                <a:lnTo>
                  <a:pt x="2589301" y="2392146"/>
                </a:lnTo>
                <a:lnTo>
                  <a:pt x="2581554" y="2400808"/>
                </a:lnTo>
                <a:lnTo>
                  <a:pt x="2571280" y="2403995"/>
                </a:lnTo>
                <a:lnTo>
                  <a:pt x="1685048" y="1612138"/>
                </a:lnTo>
                <a:lnTo>
                  <a:pt x="2263597" y="1338414"/>
                </a:lnTo>
                <a:lnTo>
                  <a:pt x="2589301" y="2392146"/>
                </a:lnTo>
                <a:lnTo>
                  <a:pt x="2589301" y="2293924"/>
                </a:lnTo>
                <a:lnTo>
                  <a:pt x="2290076" y="1325880"/>
                </a:lnTo>
                <a:lnTo>
                  <a:pt x="2581643" y="1187932"/>
                </a:lnTo>
                <a:lnTo>
                  <a:pt x="2874099" y="1305750"/>
                </a:lnTo>
                <a:lnTo>
                  <a:pt x="2874099" y="1274406"/>
                </a:lnTo>
                <a:lnTo>
                  <a:pt x="2617419" y="1171003"/>
                </a:lnTo>
                <a:lnTo>
                  <a:pt x="2937065" y="1019771"/>
                </a:lnTo>
                <a:lnTo>
                  <a:pt x="2937065" y="987767"/>
                </a:lnTo>
                <a:lnTo>
                  <a:pt x="2580856" y="1156271"/>
                </a:lnTo>
                <a:lnTo>
                  <a:pt x="2545080" y="1141869"/>
                </a:lnTo>
                <a:lnTo>
                  <a:pt x="2545080" y="1173200"/>
                </a:lnTo>
                <a:lnTo>
                  <a:pt x="2281440" y="1297940"/>
                </a:lnTo>
                <a:lnTo>
                  <a:pt x="2254961" y="1212278"/>
                </a:lnTo>
                <a:lnTo>
                  <a:pt x="2254961" y="1310474"/>
                </a:lnTo>
                <a:lnTo>
                  <a:pt x="1661604" y="1591195"/>
                </a:lnTo>
                <a:lnTo>
                  <a:pt x="1633181" y="1565808"/>
                </a:lnTo>
                <a:lnTo>
                  <a:pt x="1633181" y="1604632"/>
                </a:lnTo>
                <a:lnTo>
                  <a:pt x="1049655" y="1880704"/>
                </a:lnTo>
                <a:lnTo>
                  <a:pt x="1501648" y="1487106"/>
                </a:lnTo>
                <a:lnTo>
                  <a:pt x="1633181" y="1604632"/>
                </a:lnTo>
                <a:lnTo>
                  <a:pt x="1633181" y="1565808"/>
                </a:lnTo>
                <a:lnTo>
                  <a:pt x="1523657" y="1467942"/>
                </a:lnTo>
                <a:lnTo>
                  <a:pt x="2078139" y="985088"/>
                </a:lnTo>
                <a:lnTo>
                  <a:pt x="2165223" y="1020178"/>
                </a:lnTo>
                <a:lnTo>
                  <a:pt x="2254961" y="1310474"/>
                </a:lnTo>
                <a:lnTo>
                  <a:pt x="2254961" y="1212278"/>
                </a:lnTo>
                <a:lnTo>
                  <a:pt x="2199906" y="1034148"/>
                </a:lnTo>
                <a:lnTo>
                  <a:pt x="2545080" y="1173200"/>
                </a:lnTo>
                <a:lnTo>
                  <a:pt x="2545080" y="1141869"/>
                </a:lnTo>
                <a:lnTo>
                  <a:pt x="2188832" y="998359"/>
                </a:lnTo>
                <a:lnTo>
                  <a:pt x="2162124" y="911948"/>
                </a:lnTo>
                <a:lnTo>
                  <a:pt x="2570937" y="555942"/>
                </a:lnTo>
                <a:lnTo>
                  <a:pt x="2974200" y="851090"/>
                </a:lnTo>
                <a:lnTo>
                  <a:pt x="2974200" y="815263"/>
                </a:lnTo>
                <a:lnTo>
                  <a:pt x="2593302" y="536473"/>
                </a:lnTo>
                <a:lnTo>
                  <a:pt x="3150260" y="51473"/>
                </a:lnTo>
                <a:lnTo>
                  <a:pt x="3150260" y="13030"/>
                </a:lnTo>
                <a:lnTo>
                  <a:pt x="2569324" y="518922"/>
                </a:lnTo>
                <a:lnTo>
                  <a:pt x="2546959" y="502564"/>
                </a:lnTo>
                <a:lnTo>
                  <a:pt x="2546959" y="538391"/>
                </a:lnTo>
                <a:lnTo>
                  <a:pt x="2154161" y="880465"/>
                </a:lnTo>
                <a:lnTo>
                  <a:pt x="2154161" y="984389"/>
                </a:lnTo>
                <a:lnTo>
                  <a:pt x="2102739" y="963663"/>
                </a:lnTo>
                <a:lnTo>
                  <a:pt x="2138210" y="932776"/>
                </a:lnTo>
                <a:lnTo>
                  <a:pt x="2154161" y="984389"/>
                </a:lnTo>
                <a:lnTo>
                  <a:pt x="2154161" y="880465"/>
                </a:lnTo>
                <a:lnTo>
                  <a:pt x="2152764" y="881672"/>
                </a:lnTo>
                <a:lnTo>
                  <a:pt x="2128850" y="804303"/>
                </a:lnTo>
                <a:lnTo>
                  <a:pt x="2128850" y="902500"/>
                </a:lnTo>
                <a:lnTo>
                  <a:pt x="2072563" y="951509"/>
                </a:lnTo>
                <a:lnTo>
                  <a:pt x="2047963" y="941603"/>
                </a:lnTo>
                <a:lnTo>
                  <a:pt x="2047963" y="972934"/>
                </a:lnTo>
                <a:lnTo>
                  <a:pt x="1501876" y="1448473"/>
                </a:lnTo>
                <a:lnTo>
                  <a:pt x="1479867" y="1428813"/>
                </a:lnTo>
                <a:lnTo>
                  <a:pt x="1479867" y="1467650"/>
                </a:lnTo>
                <a:lnTo>
                  <a:pt x="1021092" y="1867154"/>
                </a:lnTo>
                <a:lnTo>
                  <a:pt x="1019175" y="1863090"/>
                </a:lnTo>
                <a:lnTo>
                  <a:pt x="1014044" y="1869630"/>
                </a:lnTo>
                <a:lnTo>
                  <a:pt x="1012075" y="1868678"/>
                </a:lnTo>
                <a:lnTo>
                  <a:pt x="1010259" y="1866582"/>
                </a:lnTo>
                <a:lnTo>
                  <a:pt x="1284770" y="1293329"/>
                </a:lnTo>
                <a:lnTo>
                  <a:pt x="1479867" y="1467650"/>
                </a:lnTo>
                <a:lnTo>
                  <a:pt x="1479867" y="1428813"/>
                </a:lnTo>
                <a:lnTo>
                  <a:pt x="1297787" y="1266126"/>
                </a:lnTo>
                <a:lnTo>
                  <a:pt x="1536801" y="767003"/>
                </a:lnTo>
                <a:lnTo>
                  <a:pt x="2047963" y="972934"/>
                </a:lnTo>
                <a:lnTo>
                  <a:pt x="2047963" y="941603"/>
                </a:lnTo>
                <a:lnTo>
                  <a:pt x="1549374" y="740740"/>
                </a:lnTo>
                <a:lnTo>
                  <a:pt x="1871141" y="68770"/>
                </a:lnTo>
                <a:lnTo>
                  <a:pt x="2128850" y="902500"/>
                </a:lnTo>
                <a:lnTo>
                  <a:pt x="2128850" y="804303"/>
                </a:lnTo>
                <a:lnTo>
                  <a:pt x="1900402" y="65214"/>
                </a:lnTo>
                <a:lnTo>
                  <a:pt x="2546959" y="538391"/>
                </a:lnTo>
                <a:lnTo>
                  <a:pt x="2546959" y="502564"/>
                </a:lnTo>
                <a:lnTo>
                  <a:pt x="1882140" y="16002"/>
                </a:lnTo>
                <a:lnTo>
                  <a:pt x="1873923" y="27292"/>
                </a:lnTo>
                <a:lnTo>
                  <a:pt x="1861693" y="21463"/>
                </a:lnTo>
                <a:lnTo>
                  <a:pt x="1522450" y="729894"/>
                </a:lnTo>
                <a:lnTo>
                  <a:pt x="1509877" y="724839"/>
                </a:lnTo>
                <a:lnTo>
                  <a:pt x="1509877" y="756158"/>
                </a:lnTo>
                <a:lnTo>
                  <a:pt x="1275295" y="1246035"/>
                </a:lnTo>
                <a:lnTo>
                  <a:pt x="84328" y="181902"/>
                </a:lnTo>
                <a:lnTo>
                  <a:pt x="1509877" y="756158"/>
                </a:lnTo>
                <a:lnTo>
                  <a:pt x="1509877" y="724839"/>
                </a:lnTo>
                <a:lnTo>
                  <a:pt x="18288" y="123952"/>
                </a:lnTo>
                <a:lnTo>
                  <a:pt x="12827" y="137414"/>
                </a:lnTo>
                <a:lnTo>
                  <a:pt x="0" y="144145"/>
                </a:lnTo>
                <a:lnTo>
                  <a:pt x="904862" y="1869173"/>
                </a:lnTo>
                <a:lnTo>
                  <a:pt x="879221" y="1882648"/>
                </a:lnTo>
                <a:lnTo>
                  <a:pt x="957961" y="1939417"/>
                </a:lnTo>
                <a:lnTo>
                  <a:pt x="956830" y="1882013"/>
                </a:lnTo>
                <a:lnTo>
                  <a:pt x="956056" y="1842262"/>
                </a:lnTo>
                <a:lnTo>
                  <a:pt x="930402" y="1855749"/>
                </a:lnTo>
                <a:lnTo>
                  <a:pt x="62763" y="201460"/>
                </a:lnTo>
                <a:lnTo>
                  <a:pt x="1262278" y="1273225"/>
                </a:lnTo>
                <a:lnTo>
                  <a:pt x="983678" y="1855038"/>
                </a:lnTo>
                <a:lnTo>
                  <a:pt x="957580" y="1842516"/>
                </a:lnTo>
                <a:lnTo>
                  <a:pt x="959231" y="1939671"/>
                </a:lnTo>
                <a:lnTo>
                  <a:pt x="959383" y="1939556"/>
                </a:lnTo>
                <a:lnTo>
                  <a:pt x="959231" y="1940179"/>
                </a:lnTo>
                <a:lnTo>
                  <a:pt x="961491" y="1939594"/>
                </a:lnTo>
                <a:lnTo>
                  <a:pt x="1056386" y="1941703"/>
                </a:lnTo>
                <a:lnTo>
                  <a:pt x="1046886" y="1921637"/>
                </a:lnTo>
                <a:lnTo>
                  <a:pt x="1045159" y="1918004"/>
                </a:lnTo>
                <a:lnTo>
                  <a:pt x="1053211" y="1915922"/>
                </a:lnTo>
                <a:lnTo>
                  <a:pt x="1050213" y="1912493"/>
                </a:lnTo>
                <a:lnTo>
                  <a:pt x="1656626" y="1625587"/>
                </a:lnTo>
                <a:lnTo>
                  <a:pt x="2556116" y="2429268"/>
                </a:lnTo>
                <a:lnTo>
                  <a:pt x="2536825" y="2450846"/>
                </a:lnTo>
                <a:lnTo>
                  <a:pt x="2630386" y="2476335"/>
                </a:lnTo>
                <a:lnTo>
                  <a:pt x="2630678" y="2476627"/>
                </a:lnTo>
                <a:lnTo>
                  <a:pt x="2630767" y="2476030"/>
                </a:lnTo>
                <a:lnTo>
                  <a:pt x="2631059" y="2477135"/>
                </a:lnTo>
                <a:lnTo>
                  <a:pt x="2631808" y="2476220"/>
                </a:lnTo>
                <a:lnTo>
                  <a:pt x="2721610" y="2441321"/>
                </a:lnTo>
                <a:lnTo>
                  <a:pt x="2711945" y="2432558"/>
                </a:lnTo>
                <a:lnTo>
                  <a:pt x="2700096" y="2421813"/>
                </a:lnTo>
                <a:lnTo>
                  <a:pt x="3487597" y="1552892"/>
                </a:lnTo>
                <a:lnTo>
                  <a:pt x="4394276" y="1918106"/>
                </a:lnTo>
                <a:lnTo>
                  <a:pt x="4390390" y="1923415"/>
                </a:lnTo>
                <a:lnTo>
                  <a:pt x="4398289" y="1924761"/>
                </a:lnTo>
                <a:lnTo>
                  <a:pt x="4389247" y="1947164"/>
                </a:lnTo>
                <a:lnTo>
                  <a:pt x="4484954" y="1939518"/>
                </a:lnTo>
                <a:lnTo>
                  <a:pt x="4486148" y="1940179"/>
                </a:lnTo>
                <a:lnTo>
                  <a:pt x="4486072" y="1939671"/>
                </a:lnTo>
                <a:lnTo>
                  <a:pt x="4486046" y="1939505"/>
                </a:lnTo>
                <a:lnTo>
                  <a:pt x="4486021" y="1939290"/>
                </a:lnTo>
                <a:lnTo>
                  <a:pt x="4485221" y="1933384"/>
                </a:lnTo>
                <a:lnTo>
                  <a:pt x="4487291" y="1939544"/>
                </a:lnTo>
                <a:lnTo>
                  <a:pt x="4535322" y="1869821"/>
                </a:lnTo>
                <a:lnTo>
                  <a:pt x="4542409" y="1859534"/>
                </a:lnTo>
                <a:lnTo>
                  <a:pt x="4513681" y="1855508"/>
                </a:lnTo>
                <a:lnTo>
                  <a:pt x="4753483" y="153162"/>
                </a:lnTo>
                <a:close/>
              </a:path>
            </a:pathLst>
          </a:custGeom>
          <a:solidFill>
            <a:srgbClr val="FF5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933188" y="5939028"/>
            <a:ext cx="6885940" cy="480059"/>
          </a:xfrm>
          <a:prstGeom prst="rect">
            <a:avLst/>
          </a:prstGeom>
          <a:solidFill>
            <a:srgbClr val="FF3300"/>
          </a:solidFill>
          <a:ln w="12192">
            <a:solidFill>
              <a:srgbClr val="BB22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47512" y="2797936"/>
            <a:ext cx="4748530" cy="3143250"/>
          </a:xfrm>
          <a:custGeom>
            <a:avLst/>
            <a:gdLst/>
            <a:ahLst/>
            <a:cxnLst/>
            <a:rect l="l" t="t" r="r" b="b"/>
            <a:pathLst>
              <a:path w="4748530" h="3143250">
                <a:moveTo>
                  <a:pt x="4748403" y="151003"/>
                </a:moveTo>
                <a:lnTo>
                  <a:pt x="4724654" y="134239"/>
                </a:lnTo>
                <a:lnTo>
                  <a:pt x="2668130" y="3061373"/>
                </a:lnTo>
                <a:lnTo>
                  <a:pt x="2664383" y="3060725"/>
                </a:lnTo>
                <a:lnTo>
                  <a:pt x="2658668" y="3056699"/>
                </a:lnTo>
                <a:lnTo>
                  <a:pt x="3186430" y="4826"/>
                </a:lnTo>
                <a:lnTo>
                  <a:pt x="3157855" y="0"/>
                </a:lnTo>
                <a:lnTo>
                  <a:pt x="2630093" y="3052495"/>
                </a:lnTo>
                <a:lnTo>
                  <a:pt x="2624556" y="3053842"/>
                </a:lnTo>
                <a:lnTo>
                  <a:pt x="2622067" y="3053410"/>
                </a:lnTo>
                <a:lnTo>
                  <a:pt x="1885823" y="15748"/>
                </a:lnTo>
                <a:lnTo>
                  <a:pt x="1857629" y="22606"/>
                </a:lnTo>
                <a:lnTo>
                  <a:pt x="2593352" y="3057563"/>
                </a:lnTo>
                <a:lnTo>
                  <a:pt x="2587244" y="3062871"/>
                </a:lnTo>
                <a:lnTo>
                  <a:pt x="2580589" y="3064484"/>
                </a:lnTo>
                <a:lnTo>
                  <a:pt x="21844" y="119380"/>
                </a:lnTo>
                <a:lnTo>
                  <a:pt x="0" y="138430"/>
                </a:lnTo>
                <a:lnTo>
                  <a:pt x="2560726" y="3085871"/>
                </a:lnTo>
                <a:lnTo>
                  <a:pt x="2538857" y="3104845"/>
                </a:lnTo>
                <a:lnTo>
                  <a:pt x="2628493" y="3141878"/>
                </a:lnTo>
                <a:lnTo>
                  <a:pt x="2628773" y="3142196"/>
                </a:lnTo>
                <a:lnTo>
                  <a:pt x="2628849" y="3141815"/>
                </a:lnTo>
                <a:lnTo>
                  <a:pt x="2629154" y="3142780"/>
                </a:lnTo>
                <a:lnTo>
                  <a:pt x="2629992" y="3141649"/>
                </a:lnTo>
                <a:lnTo>
                  <a:pt x="2714625" y="3095980"/>
                </a:lnTo>
                <a:lnTo>
                  <a:pt x="2707805" y="3091192"/>
                </a:lnTo>
                <a:lnTo>
                  <a:pt x="2690939" y="3079356"/>
                </a:lnTo>
                <a:lnTo>
                  <a:pt x="4748403" y="151003"/>
                </a:lnTo>
                <a:close/>
              </a:path>
            </a:pathLst>
          </a:custGeom>
          <a:solidFill>
            <a:srgbClr val="FF57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85026" y="3665982"/>
            <a:ext cx="3449320" cy="524510"/>
          </a:xfrm>
          <a:prstGeom prst="rect">
            <a:avLst/>
          </a:prstGeom>
          <a:solidFill>
            <a:srgbClr val="C00000"/>
          </a:solidFill>
          <a:ln w="19811">
            <a:solidFill>
              <a:srgbClr val="FFFFFF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80"/>
              </a:spcBef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Matrix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Hell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!!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88214" rIns="0" bIns="0" rtlCol="0">
            <a:spAutoFit/>
          </a:bodyPr>
          <a:lstStyle/>
          <a:p>
            <a:pPr marL="35560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50" dirty="0"/>
              <a:t> </a:t>
            </a:r>
            <a:r>
              <a:rPr dirty="0"/>
              <a:t>do</a:t>
            </a:r>
            <a:r>
              <a:rPr spc="-45" dirty="0"/>
              <a:t> </a:t>
            </a:r>
            <a:r>
              <a:rPr dirty="0"/>
              <a:t>you</a:t>
            </a:r>
            <a:r>
              <a:rPr spc="-40" dirty="0"/>
              <a:t> </a:t>
            </a:r>
            <a:r>
              <a:rPr dirty="0"/>
              <a:t>need</a:t>
            </a:r>
            <a:r>
              <a:rPr spc="-35" dirty="0"/>
              <a:t> </a:t>
            </a:r>
            <a:r>
              <a:rPr spc="-10" dirty="0"/>
              <a:t>docker?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87067" y="2598420"/>
            <a:ext cx="2510155" cy="1661160"/>
            <a:chOff x="1687067" y="2598420"/>
            <a:chExt cx="2510155" cy="1661160"/>
          </a:xfrm>
        </p:grpSpPr>
        <p:sp>
          <p:nvSpPr>
            <p:cNvPr id="3" name="object 3"/>
            <p:cNvSpPr/>
            <p:nvPr/>
          </p:nvSpPr>
          <p:spPr>
            <a:xfrm>
              <a:off x="1687067" y="2598420"/>
              <a:ext cx="2510155" cy="1661160"/>
            </a:xfrm>
            <a:custGeom>
              <a:avLst/>
              <a:gdLst/>
              <a:ahLst/>
              <a:cxnLst/>
              <a:rect l="l" t="t" r="r" b="b"/>
              <a:pathLst>
                <a:path w="2510154" h="1661160">
                  <a:moveTo>
                    <a:pt x="2510028" y="0"/>
                  </a:moveTo>
                  <a:lnTo>
                    <a:pt x="0" y="0"/>
                  </a:lnTo>
                  <a:lnTo>
                    <a:pt x="0" y="1661159"/>
                  </a:lnTo>
                  <a:lnTo>
                    <a:pt x="2510028" y="1661159"/>
                  </a:lnTo>
                  <a:lnTo>
                    <a:pt x="2510028" y="0"/>
                  </a:lnTo>
                  <a:close/>
                </a:path>
              </a:pathLst>
            </a:custGeom>
            <a:solidFill>
              <a:srgbClr val="2B2B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02483" y="2988544"/>
              <a:ext cx="330835" cy="0"/>
            </a:xfrm>
            <a:custGeom>
              <a:avLst/>
              <a:gdLst/>
              <a:ahLst/>
              <a:cxnLst/>
              <a:rect l="l" t="t" r="r" b="b"/>
              <a:pathLst>
                <a:path w="330835">
                  <a:moveTo>
                    <a:pt x="0" y="0"/>
                  </a:moveTo>
                  <a:lnTo>
                    <a:pt x="82296" y="0"/>
                  </a:lnTo>
                </a:path>
                <a:path w="330835">
                  <a:moveTo>
                    <a:pt x="248363" y="0"/>
                  </a:moveTo>
                  <a:lnTo>
                    <a:pt x="330659" y="0"/>
                  </a:lnTo>
                </a:path>
              </a:pathLst>
            </a:custGeom>
            <a:ln w="3175">
              <a:solidFill>
                <a:srgbClr val="A8B6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08733" y="3323686"/>
            <a:ext cx="929005" cy="135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0"/>
              </a:lnSpc>
            </a:pPr>
            <a:r>
              <a:rPr sz="900" dirty="0">
                <a:solidFill>
                  <a:srgbClr val="A9B7C5"/>
                </a:solidFill>
                <a:latin typeface="Courier New"/>
                <a:cs typeface="Courier New"/>
              </a:rPr>
              <a:t>color</a:t>
            </a:r>
            <a:r>
              <a:rPr sz="900" spc="85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90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900" spc="90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900" spc="-10" dirty="0">
                <a:solidFill>
                  <a:srgbClr val="6A8658"/>
                </a:solidFill>
                <a:latin typeface="Courier New"/>
                <a:cs typeface="Courier New"/>
              </a:rPr>
              <a:t>"red"</a:t>
            </a:r>
            <a:endParaRPr sz="90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27632" y="2351532"/>
            <a:ext cx="1170940" cy="1756410"/>
            <a:chOff x="1627632" y="2351532"/>
            <a:chExt cx="1170940" cy="1756410"/>
          </a:xfrm>
        </p:grpSpPr>
        <p:sp>
          <p:nvSpPr>
            <p:cNvPr id="7" name="object 7"/>
            <p:cNvSpPr/>
            <p:nvPr/>
          </p:nvSpPr>
          <p:spPr>
            <a:xfrm>
              <a:off x="1932178" y="4105890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82282" y="0"/>
                  </a:lnTo>
                </a:path>
                <a:path w="329564">
                  <a:moveTo>
                    <a:pt x="246848" y="0"/>
                  </a:moveTo>
                  <a:lnTo>
                    <a:pt x="329131" y="0"/>
                  </a:lnTo>
                </a:path>
              </a:pathLst>
            </a:custGeom>
            <a:ln w="3175">
              <a:solidFill>
                <a:srgbClr val="A8B6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67059" y="4105890"/>
              <a:ext cx="329565" cy="0"/>
            </a:xfrm>
            <a:custGeom>
              <a:avLst/>
              <a:gdLst/>
              <a:ahLst/>
              <a:cxnLst/>
              <a:rect l="l" t="t" r="r" b="b"/>
              <a:pathLst>
                <a:path w="329564">
                  <a:moveTo>
                    <a:pt x="0" y="0"/>
                  </a:moveTo>
                  <a:lnTo>
                    <a:pt x="81345" y="0"/>
                  </a:lnTo>
                </a:path>
                <a:path w="329564">
                  <a:moveTo>
                    <a:pt x="248107" y="0"/>
                  </a:moveTo>
                  <a:lnTo>
                    <a:pt x="329452" y="0"/>
                  </a:lnTo>
                </a:path>
              </a:pathLst>
            </a:custGeom>
            <a:ln w="3175">
              <a:solidFill>
                <a:srgbClr val="6985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7632" y="2351532"/>
              <a:ext cx="608076" cy="2971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3352" y="2372918"/>
              <a:ext cx="452627" cy="27439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687067" y="2391155"/>
            <a:ext cx="494030" cy="20764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4064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20"/>
              </a:spcBef>
            </a:pPr>
            <a:r>
              <a:rPr sz="600" spc="-10" dirty="0">
                <a:solidFill>
                  <a:srgbClr val="D9D9D9"/>
                </a:solidFill>
                <a:latin typeface="Consolas"/>
                <a:cs typeface="Consolas"/>
              </a:rPr>
              <a:t>app.py</a:t>
            </a:r>
            <a:endParaRPr sz="6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52600" y="3236976"/>
            <a:ext cx="2444750" cy="226060"/>
          </a:xfrm>
          <a:custGeom>
            <a:avLst/>
            <a:gdLst/>
            <a:ahLst/>
            <a:cxnLst/>
            <a:rect l="l" t="t" r="r" b="b"/>
            <a:pathLst>
              <a:path w="2444750" h="226060">
                <a:moveTo>
                  <a:pt x="2444496" y="0"/>
                </a:moveTo>
                <a:lnTo>
                  <a:pt x="0" y="0"/>
                </a:lnTo>
                <a:lnTo>
                  <a:pt x="0" y="225551"/>
                </a:lnTo>
                <a:lnTo>
                  <a:pt x="2444496" y="225551"/>
                </a:lnTo>
                <a:lnTo>
                  <a:pt x="2444496" y="0"/>
                </a:lnTo>
                <a:close/>
              </a:path>
            </a:pathLst>
          </a:custGeom>
          <a:solidFill>
            <a:srgbClr val="2B2B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87067" y="2598420"/>
            <a:ext cx="2510155" cy="166116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515"/>
              </a:spcBef>
            </a:pPr>
            <a:r>
              <a:rPr sz="500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500" spc="14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500" spc="-25" dirty="0">
                <a:solidFill>
                  <a:srgbClr val="A9B7C5"/>
                </a:solidFill>
                <a:latin typeface="Courier New"/>
                <a:cs typeface="Courier New"/>
              </a:rPr>
              <a:t>os</a:t>
            </a:r>
            <a:endParaRPr sz="500">
              <a:latin typeface="Courier New"/>
              <a:cs typeface="Courier New"/>
            </a:endParaRPr>
          </a:p>
          <a:p>
            <a:pPr marL="121285">
              <a:lnSpc>
                <a:spcPct val="100000"/>
              </a:lnSpc>
              <a:spcBef>
                <a:spcPts val="40"/>
              </a:spcBef>
            </a:pPr>
            <a:r>
              <a:rPr sz="500" dirty="0">
                <a:solidFill>
                  <a:srgbClr val="CC7831"/>
                </a:solidFill>
                <a:latin typeface="Courier New"/>
                <a:cs typeface="Courier New"/>
              </a:rPr>
              <a:t>from</a:t>
            </a:r>
            <a:r>
              <a:rPr sz="500" spc="12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r>
              <a:rPr sz="500" spc="125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CC7831"/>
                </a:solidFill>
                <a:latin typeface="Courier New"/>
                <a:cs typeface="Courier New"/>
              </a:rPr>
              <a:t>import</a:t>
            </a:r>
            <a:r>
              <a:rPr sz="500" spc="140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500" spc="-10" dirty="0">
                <a:solidFill>
                  <a:srgbClr val="A9B7C5"/>
                </a:solidFill>
                <a:latin typeface="Courier New"/>
                <a:cs typeface="Courier New"/>
              </a:rPr>
              <a:t>Flask</a:t>
            </a: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600">
              <a:latin typeface="Courier New"/>
              <a:cs typeface="Courier New"/>
            </a:endParaRPr>
          </a:p>
          <a:p>
            <a:pPr marL="121285">
              <a:lnSpc>
                <a:spcPct val="100000"/>
              </a:lnSpc>
            </a:pPr>
            <a:r>
              <a:rPr sz="500" dirty="0">
                <a:solidFill>
                  <a:srgbClr val="A9B7C5"/>
                </a:solidFill>
                <a:latin typeface="Courier New"/>
                <a:cs typeface="Courier New"/>
              </a:rPr>
              <a:t>app</a:t>
            </a:r>
            <a:r>
              <a:rPr sz="500" spc="70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500" spc="75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A9B7C5"/>
                </a:solidFill>
                <a:latin typeface="Courier New"/>
                <a:cs typeface="Courier New"/>
              </a:rPr>
              <a:t>Flask(</a:t>
            </a:r>
            <a:r>
              <a:rPr sz="500" spc="440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500" spc="455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500" spc="-5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00">
              <a:latin typeface="Courier New"/>
              <a:cs typeface="Courier New"/>
            </a:endParaRPr>
          </a:p>
          <a:p>
            <a:pPr marL="121285">
              <a:lnSpc>
                <a:spcPct val="100000"/>
              </a:lnSpc>
            </a:pPr>
            <a:r>
              <a:rPr sz="500" spc="15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500">
              <a:latin typeface="Courier New"/>
              <a:cs typeface="Courier New"/>
            </a:endParaRPr>
          </a:p>
          <a:p>
            <a:pPr marL="121285">
              <a:lnSpc>
                <a:spcPct val="100000"/>
              </a:lnSpc>
              <a:spcBef>
                <a:spcPts val="35"/>
              </a:spcBef>
            </a:pPr>
            <a:r>
              <a:rPr sz="500" spc="15" dirty="0">
                <a:solidFill>
                  <a:srgbClr val="A9B7C5"/>
                </a:solidFill>
                <a:latin typeface="Courier New"/>
                <a:cs typeface="Courier New"/>
              </a:rPr>
              <a:t>…</a:t>
            </a:r>
            <a:endParaRPr sz="500">
              <a:latin typeface="Courier New"/>
              <a:cs typeface="Courier New"/>
            </a:endParaRPr>
          </a:p>
          <a:p>
            <a:pPr marL="186690">
              <a:lnSpc>
                <a:spcPct val="100000"/>
              </a:lnSpc>
              <a:spcBef>
                <a:spcPts val="515"/>
              </a:spcBef>
            </a:pPr>
            <a:r>
              <a:rPr sz="650" spc="-10" dirty="0">
                <a:solidFill>
                  <a:srgbClr val="A9B7C5"/>
                </a:solidFill>
                <a:latin typeface="Courier New"/>
                <a:cs typeface="Courier New"/>
              </a:rPr>
              <a:t>os.environ.get(</a:t>
            </a:r>
            <a:r>
              <a:rPr sz="650" spc="-10" dirty="0">
                <a:solidFill>
                  <a:srgbClr val="6A8658"/>
                </a:solidFill>
                <a:latin typeface="Courier New"/>
                <a:cs typeface="Courier New"/>
              </a:rPr>
              <a:t>'APP_COLOR'</a:t>
            </a:r>
            <a:r>
              <a:rPr sz="650" spc="-1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6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Courier New"/>
              <a:cs typeface="Courier New"/>
            </a:endParaRPr>
          </a:p>
          <a:p>
            <a:pPr marL="121285" marR="1764030">
              <a:lnSpc>
                <a:spcPct val="106000"/>
              </a:lnSpc>
            </a:pPr>
            <a:r>
              <a:rPr sz="500" spc="-10" dirty="0">
                <a:solidFill>
                  <a:srgbClr val="BAB529"/>
                </a:solidFill>
                <a:latin typeface="Courier New"/>
                <a:cs typeface="Courier New"/>
              </a:rPr>
              <a:t>@app.route</a:t>
            </a:r>
            <a:r>
              <a:rPr sz="500" spc="-10" dirty="0">
                <a:solidFill>
                  <a:srgbClr val="A9B7C5"/>
                </a:solidFill>
                <a:latin typeface="Courier New"/>
                <a:cs typeface="Courier New"/>
              </a:rPr>
              <a:t>(</a:t>
            </a:r>
            <a:r>
              <a:rPr sz="500" spc="-10" dirty="0">
                <a:solidFill>
                  <a:srgbClr val="6A8658"/>
                </a:solidFill>
                <a:latin typeface="Courier New"/>
                <a:cs typeface="Courier New"/>
              </a:rPr>
              <a:t>"/"</a:t>
            </a:r>
            <a:r>
              <a:rPr sz="500" spc="-10" dirty="0">
                <a:solidFill>
                  <a:srgbClr val="A9B7C5"/>
                </a:solidFill>
                <a:latin typeface="Courier New"/>
                <a:cs typeface="Courier New"/>
              </a:rPr>
              <a:t>) </a:t>
            </a:r>
            <a:r>
              <a:rPr sz="500" dirty="0">
                <a:solidFill>
                  <a:srgbClr val="CC7831"/>
                </a:solidFill>
                <a:latin typeface="Courier New"/>
                <a:cs typeface="Courier New"/>
              </a:rPr>
              <a:t>def</a:t>
            </a:r>
            <a:r>
              <a:rPr sz="500" spc="8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500" spc="-10" dirty="0">
                <a:solidFill>
                  <a:srgbClr val="FFC56C"/>
                </a:solidFill>
                <a:latin typeface="Courier New"/>
                <a:cs typeface="Courier New"/>
              </a:rPr>
              <a:t>main</a:t>
            </a:r>
            <a:r>
              <a:rPr sz="500" spc="-10" dirty="0">
                <a:solidFill>
                  <a:srgbClr val="A9B7C5"/>
                </a:solidFill>
                <a:latin typeface="Courier New"/>
                <a:cs typeface="Courier New"/>
              </a:rPr>
              <a:t>():</a:t>
            </a:r>
            <a:endParaRPr sz="500">
              <a:latin typeface="Courier New"/>
              <a:cs typeface="Courier New"/>
            </a:endParaRPr>
          </a:p>
          <a:p>
            <a:pPr marL="285750">
              <a:lnSpc>
                <a:spcPct val="100000"/>
              </a:lnSpc>
              <a:spcBef>
                <a:spcPts val="50"/>
              </a:spcBef>
            </a:pPr>
            <a:r>
              <a:rPr sz="500" spc="-10" dirty="0">
                <a:solidFill>
                  <a:srgbClr val="8787C5"/>
                </a:solidFill>
                <a:latin typeface="Courier New"/>
                <a:cs typeface="Courier New"/>
              </a:rPr>
              <a:t>print</a:t>
            </a:r>
            <a:r>
              <a:rPr sz="500" spc="-10" dirty="0">
                <a:solidFill>
                  <a:srgbClr val="A9B7C5"/>
                </a:solidFill>
                <a:latin typeface="Courier New"/>
                <a:cs typeface="Courier New"/>
              </a:rPr>
              <a:t>(color)</a:t>
            </a:r>
            <a:endParaRPr sz="500">
              <a:latin typeface="Courier New"/>
              <a:cs typeface="Courier New"/>
            </a:endParaRPr>
          </a:p>
          <a:p>
            <a:pPr marL="285750">
              <a:lnSpc>
                <a:spcPct val="100000"/>
              </a:lnSpc>
              <a:spcBef>
                <a:spcPts val="35"/>
              </a:spcBef>
            </a:pPr>
            <a:r>
              <a:rPr sz="500" dirty="0">
                <a:solidFill>
                  <a:srgbClr val="CC7831"/>
                </a:solidFill>
                <a:latin typeface="Courier New"/>
                <a:cs typeface="Courier New"/>
              </a:rPr>
              <a:t>return</a:t>
            </a:r>
            <a:r>
              <a:rPr sz="500" spc="39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A9B7C5"/>
                </a:solidFill>
                <a:latin typeface="Courier New"/>
                <a:cs typeface="Courier New"/>
              </a:rPr>
              <a:t>render_template(</a:t>
            </a:r>
            <a:r>
              <a:rPr sz="500" dirty="0">
                <a:solidFill>
                  <a:srgbClr val="6A8658"/>
                </a:solidFill>
                <a:latin typeface="Courier New"/>
                <a:cs typeface="Courier New"/>
              </a:rPr>
              <a:t>'hello.html'</a:t>
            </a:r>
            <a:r>
              <a:rPr sz="50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500" spc="395" dirty="0">
                <a:solidFill>
                  <a:srgbClr val="CC7831"/>
                </a:solidFill>
                <a:latin typeface="Courier New"/>
                <a:cs typeface="Courier New"/>
              </a:rPr>
              <a:t> </a:t>
            </a:r>
            <a:r>
              <a:rPr sz="500" spc="-10" dirty="0">
                <a:solidFill>
                  <a:srgbClr val="AA4825"/>
                </a:solidFill>
                <a:latin typeface="Courier New"/>
                <a:cs typeface="Courier New"/>
              </a:rPr>
              <a:t>color</a:t>
            </a:r>
            <a:r>
              <a:rPr sz="500" spc="-10" dirty="0">
                <a:solidFill>
                  <a:srgbClr val="A9B7C5"/>
                </a:solidFill>
                <a:latin typeface="Courier New"/>
                <a:cs typeface="Courier New"/>
              </a:rPr>
              <a:t>=color)</a:t>
            </a:r>
            <a:endParaRPr sz="5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500">
              <a:latin typeface="Courier New"/>
              <a:cs typeface="Courier New"/>
            </a:endParaRPr>
          </a:p>
          <a:p>
            <a:pPr marL="285750" marR="730885" indent="-165100">
              <a:lnSpc>
                <a:spcPct val="108000"/>
              </a:lnSpc>
              <a:spcBef>
                <a:spcPts val="5"/>
              </a:spcBef>
            </a:pPr>
            <a:r>
              <a:rPr sz="500" dirty="0">
                <a:solidFill>
                  <a:srgbClr val="CC7831"/>
                </a:solidFill>
                <a:latin typeface="Courier New"/>
                <a:cs typeface="Courier New"/>
              </a:rPr>
              <a:t>if</a:t>
            </a:r>
            <a:r>
              <a:rPr sz="500" spc="215" dirty="0">
                <a:solidFill>
                  <a:srgbClr val="CC7831"/>
                </a:solidFill>
                <a:latin typeface="Courier New"/>
                <a:cs typeface="Courier New"/>
              </a:rPr>
              <a:t>  </a:t>
            </a:r>
            <a:r>
              <a:rPr sz="500" dirty="0">
                <a:solidFill>
                  <a:srgbClr val="A9B7C5"/>
                </a:solidFill>
                <a:latin typeface="Courier New"/>
                <a:cs typeface="Courier New"/>
              </a:rPr>
              <a:t>name</a:t>
            </a:r>
            <a:r>
              <a:rPr sz="500" spc="220" dirty="0">
                <a:solidFill>
                  <a:srgbClr val="A9B7C5"/>
                </a:solidFill>
                <a:latin typeface="Courier New"/>
                <a:cs typeface="Courier New"/>
              </a:rPr>
              <a:t>  </a:t>
            </a:r>
            <a:r>
              <a:rPr sz="500" dirty="0">
                <a:solidFill>
                  <a:srgbClr val="A9B7C5"/>
                </a:solidFill>
                <a:latin typeface="Courier New"/>
                <a:cs typeface="Courier New"/>
              </a:rPr>
              <a:t>==</a:t>
            </a:r>
            <a:r>
              <a:rPr sz="500" spc="55" dirty="0">
                <a:solidFill>
                  <a:srgbClr val="A9B7C5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500" spc="409" dirty="0">
                <a:solidFill>
                  <a:srgbClr val="6A8658"/>
                </a:solidFill>
                <a:latin typeface="Courier New"/>
                <a:cs typeface="Courier New"/>
              </a:rPr>
              <a:t> </a:t>
            </a:r>
            <a:r>
              <a:rPr sz="500" dirty="0">
                <a:solidFill>
                  <a:srgbClr val="6A8658"/>
                </a:solidFill>
                <a:latin typeface="Courier New"/>
                <a:cs typeface="Courier New"/>
              </a:rPr>
              <a:t>main</a:t>
            </a:r>
            <a:r>
              <a:rPr sz="500" spc="390" dirty="0">
                <a:solidFill>
                  <a:srgbClr val="6A8658"/>
                </a:solidFill>
                <a:latin typeface="Courier New"/>
                <a:cs typeface="Courier New"/>
              </a:rPr>
              <a:t> </a:t>
            </a:r>
            <a:r>
              <a:rPr sz="500" spc="-25" dirty="0">
                <a:solidFill>
                  <a:srgbClr val="6A8658"/>
                </a:solidFill>
                <a:latin typeface="Courier New"/>
                <a:cs typeface="Courier New"/>
              </a:rPr>
              <a:t>"</a:t>
            </a:r>
            <a:r>
              <a:rPr sz="500" spc="-25" dirty="0">
                <a:solidFill>
                  <a:srgbClr val="A9B7C5"/>
                </a:solidFill>
                <a:latin typeface="Courier New"/>
                <a:cs typeface="Courier New"/>
              </a:rPr>
              <a:t>: </a:t>
            </a:r>
            <a:r>
              <a:rPr sz="500" dirty="0">
                <a:solidFill>
                  <a:srgbClr val="A9B7C5"/>
                </a:solidFill>
                <a:latin typeface="Courier New"/>
                <a:cs typeface="Courier New"/>
              </a:rPr>
              <a:t>app.run(</a:t>
            </a:r>
            <a:r>
              <a:rPr sz="500" dirty="0">
                <a:solidFill>
                  <a:srgbClr val="AA4825"/>
                </a:solidFill>
                <a:latin typeface="Courier New"/>
                <a:cs typeface="Courier New"/>
              </a:rPr>
              <a:t>host</a:t>
            </a:r>
            <a:r>
              <a:rPr sz="50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500" dirty="0">
                <a:solidFill>
                  <a:srgbClr val="6A8658"/>
                </a:solidFill>
                <a:latin typeface="Courier New"/>
                <a:cs typeface="Courier New"/>
              </a:rPr>
              <a:t>"0.0.0.0"</a:t>
            </a:r>
            <a:r>
              <a:rPr sz="500" dirty="0">
                <a:solidFill>
                  <a:srgbClr val="CC7831"/>
                </a:solidFill>
                <a:latin typeface="Courier New"/>
                <a:cs typeface="Courier New"/>
              </a:rPr>
              <a:t>,</a:t>
            </a:r>
            <a:r>
              <a:rPr sz="500" spc="100" dirty="0">
                <a:solidFill>
                  <a:srgbClr val="CC7831"/>
                </a:solidFill>
                <a:latin typeface="Courier New"/>
                <a:cs typeface="Courier New"/>
              </a:rPr>
              <a:t>  </a:t>
            </a:r>
            <a:r>
              <a:rPr sz="500" spc="-10" dirty="0">
                <a:solidFill>
                  <a:srgbClr val="AA4825"/>
                </a:solidFill>
                <a:latin typeface="Courier New"/>
                <a:cs typeface="Courier New"/>
              </a:rPr>
              <a:t>port</a:t>
            </a:r>
            <a:r>
              <a:rPr sz="500" spc="-10" dirty="0">
                <a:solidFill>
                  <a:srgbClr val="A9B7C5"/>
                </a:solidFill>
                <a:latin typeface="Courier New"/>
                <a:cs typeface="Courier New"/>
              </a:rPr>
              <a:t>=</a:t>
            </a:r>
            <a:r>
              <a:rPr sz="500" spc="-10" dirty="0">
                <a:solidFill>
                  <a:srgbClr val="6A8658"/>
                </a:solidFill>
                <a:latin typeface="Courier New"/>
                <a:cs typeface="Courier New"/>
              </a:rPr>
              <a:t>"8080"</a:t>
            </a:r>
            <a:r>
              <a:rPr sz="500" spc="-10" dirty="0">
                <a:solidFill>
                  <a:srgbClr val="A9B7C5"/>
                </a:solidFill>
                <a:latin typeface="Courier New"/>
                <a:cs typeface="Courier New"/>
              </a:rPr>
              <a:t>)</a:t>
            </a:r>
            <a:endParaRPr sz="5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38273" y="2311539"/>
            <a:ext cx="1874520" cy="2232660"/>
          </a:xfrm>
          <a:custGeom>
            <a:avLst/>
            <a:gdLst/>
            <a:ahLst/>
            <a:cxnLst/>
            <a:rect l="l" t="t" r="r" b="b"/>
            <a:pathLst>
              <a:path w="1874520" h="2232660">
                <a:moveTo>
                  <a:pt x="880186" y="1232217"/>
                </a:moveTo>
                <a:lnTo>
                  <a:pt x="0" y="699719"/>
                </a:lnTo>
                <a:lnTo>
                  <a:pt x="0" y="793191"/>
                </a:lnTo>
                <a:lnTo>
                  <a:pt x="0" y="1699564"/>
                </a:lnTo>
                <a:lnTo>
                  <a:pt x="880186" y="2232075"/>
                </a:lnTo>
                <a:lnTo>
                  <a:pt x="880186" y="1232217"/>
                </a:lnTo>
                <a:close/>
              </a:path>
              <a:path w="1874520" h="2232660">
                <a:moveTo>
                  <a:pt x="1362862" y="875322"/>
                </a:moveTo>
                <a:lnTo>
                  <a:pt x="425894" y="308838"/>
                </a:lnTo>
                <a:lnTo>
                  <a:pt x="0" y="566585"/>
                </a:lnTo>
                <a:lnTo>
                  <a:pt x="936967" y="1133081"/>
                </a:lnTo>
                <a:lnTo>
                  <a:pt x="1362862" y="875322"/>
                </a:lnTo>
                <a:close/>
              </a:path>
              <a:path w="1874520" h="2232660">
                <a:moveTo>
                  <a:pt x="1873935" y="699719"/>
                </a:moveTo>
                <a:lnTo>
                  <a:pt x="1306068" y="1043279"/>
                </a:lnTo>
                <a:lnTo>
                  <a:pt x="1306068" y="1189723"/>
                </a:lnTo>
                <a:lnTo>
                  <a:pt x="1306068" y="1387995"/>
                </a:lnTo>
                <a:lnTo>
                  <a:pt x="1107325" y="1501292"/>
                </a:lnTo>
                <a:lnTo>
                  <a:pt x="1107325" y="1303032"/>
                </a:lnTo>
                <a:lnTo>
                  <a:pt x="1306068" y="1189723"/>
                </a:lnTo>
                <a:lnTo>
                  <a:pt x="1306068" y="1043279"/>
                </a:lnTo>
                <a:lnTo>
                  <a:pt x="993749" y="1232217"/>
                </a:lnTo>
                <a:lnTo>
                  <a:pt x="993749" y="2232075"/>
                </a:lnTo>
                <a:lnTo>
                  <a:pt x="1873935" y="1699564"/>
                </a:lnTo>
                <a:lnTo>
                  <a:pt x="1873935" y="1501292"/>
                </a:lnTo>
                <a:lnTo>
                  <a:pt x="1873935" y="1189723"/>
                </a:lnTo>
                <a:lnTo>
                  <a:pt x="1873935" y="699719"/>
                </a:lnTo>
                <a:close/>
              </a:path>
              <a:path w="1874520" h="2232660">
                <a:moveTo>
                  <a:pt x="1873935" y="566585"/>
                </a:moveTo>
                <a:lnTo>
                  <a:pt x="936967" y="0"/>
                </a:lnTo>
                <a:lnTo>
                  <a:pt x="533793" y="243687"/>
                </a:lnTo>
                <a:lnTo>
                  <a:pt x="1470748" y="810183"/>
                </a:lnTo>
                <a:lnTo>
                  <a:pt x="1873935" y="566585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17347" y="5911596"/>
            <a:ext cx="5797550" cy="490855"/>
            <a:chOff x="117347" y="5911596"/>
            <a:chExt cx="5797550" cy="490855"/>
          </a:xfrm>
        </p:grpSpPr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347" y="5920740"/>
              <a:ext cx="5797296" cy="41153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703" y="5911596"/>
              <a:ext cx="1312164" cy="48769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6783" y="5960364"/>
              <a:ext cx="5683250" cy="299085"/>
            </a:xfrm>
            <a:custGeom>
              <a:avLst/>
              <a:gdLst/>
              <a:ahLst/>
              <a:cxnLst/>
              <a:rect l="l" t="t" r="r" b="b"/>
              <a:pathLst>
                <a:path w="5683250" h="299085">
                  <a:moveTo>
                    <a:pt x="5682996" y="0"/>
                  </a:moveTo>
                  <a:lnTo>
                    <a:pt x="0" y="0"/>
                  </a:lnTo>
                  <a:lnTo>
                    <a:pt x="0" y="298704"/>
                  </a:lnTo>
                  <a:lnTo>
                    <a:pt x="5682996" y="298704"/>
                  </a:lnTo>
                  <a:lnTo>
                    <a:pt x="568299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0989" y="5976617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6172" y="5914644"/>
              <a:ext cx="2001012" cy="487692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219444" y="1566672"/>
            <a:ext cx="5711952" cy="3724655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52729" y="5985764"/>
            <a:ext cx="2874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 </a:t>
            </a:r>
            <a:r>
              <a:rPr sz="1400" spc="-585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800" spc="-209" baseline="4629" dirty="0">
                <a:solidFill>
                  <a:srgbClr val="FFFFFF"/>
                </a:solidFill>
                <a:latin typeface="Courier New"/>
                <a:cs typeface="Courier New"/>
              </a:rPr>
              <a:t>s</a:t>
            </a:r>
            <a:r>
              <a:rPr sz="1400" spc="-635" dirty="0">
                <a:solidFill>
                  <a:srgbClr val="D9D9D9"/>
                </a:solidFill>
                <a:latin typeface="Consolas"/>
                <a:cs typeface="Consolas"/>
              </a:rPr>
              <a:t>e</a:t>
            </a:r>
            <a:r>
              <a:rPr sz="1800" spc="-7" baseline="4629" dirty="0">
                <a:solidFill>
                  <a:srgbClr val="FFFFFF"/>
                </a:solidFill>
                <a:latin typeface="Courier New"/>
                <a:cs typeface="Courier New"/>
              </a:rPr>
              <a:t>i</a:t>
            </a:r>
            <a:r>
              <a:rPr sz="1800" spc="-44" baseline="4629" dirty="0">
                <a:solidFill>
                  <a:srgbClr val="FFFFFF"/>
                </a:solidFill>
                <a:latin typeface="Courier New"/>
                <a:cs typeface="Courier New"/>
              </a:rPr>
              <a:t>m</a:t>
            </a:r>
            <a:r>
              <a:rPr sz="1400" spc="-735" dirty="0">
                <a:solidFill>
                  <a:srgbClr val="D9D9D9"/>
                </a:solidFill>
                <a:latin typeface="Consolas"/>
                <a:cs typeface="Consolas"/>
              </a:rPr>
              <a:t>A</a:t>
            </a:r>
            <a:r>
              <a:rPr sz="1800" spc="-7" baseline="4629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800" spc="-1064" baseline="4629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400" spc="-70" dirty="0">
                <a:solidFill>
                  <a:srgbClr val="D9D9D9"/>
                </a:solidFill>
                <a:latin typeface="Consolas"/>
                <a:cs typeface="Consolas"/>
              </a:rPr>
              <a:t>P</a:t>
            </a:r>
            <a:r>
              <a:rPr sz="1800" spc="-982" baseline="4629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400" spc="-105" dirty="0">
                <a:solidFill>
                  <a:srgbClr val="D9D9D9"/>
                </a:solidFill>
                <a:latin typeface="Consolas"/>
                <a:cs typeface="Consolas"/>
              </a:rPr>
              <a:t>P</a:t>
            </a:r>
            <a:r>
              <a:rPr sz="1800" spc="-914" baseline="4629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1400" spc="-365" dirty="0">
                <a:solidFill>
                  <a:srgbClr val="D9D9D9"/>
                </a:solidFill>
                <a:latin typeface="Consolas"/>
                <a:cs typeface="Consolas"/>
              </a:rPr>
              <a:t>_</a:t>
            </a:r>
            <a:r>
              <a:rPr sz="1800" spc="-547" baseline="4629" dirty="0">
                <a:solidFill>
                  <a:srgbClr val="FFFFFF"/>
                </a:solidFill>
                <a:latin typeface="Courier New"/>
                <a:cs typeface="Courier New"/>
              </a:rPr>
              <a:t>w</a:t>
            </a:r>
            <a:r>
              <a:rPr sz="1400" spc="-365" dirty="0">
                <a:solidFill>
                  <a:srgbClr val="D9D9D9"/>
                </a:solidFill>
                <a:latin typeface="Consolas"/>
                <a:cs typeface="Consolas"/>
              </a:rPr>
              <a:t>C</a:t>
            </a:r>
            <a:r>
              <a:rPr sz="1800" spc="-547" baseline="4629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400" spc="-365" dirty="0">
                <a:solidFill>
                  <a:srgbClr val="D9D9D9"/>
                </a:solidFill>
                <a:latin typeface="Consolas"/>
                <a:cs typeface="Consolas"/>
              </a:rPr>
              <a:t>O</a:t>
            </a:r>
            <a:r>
              <a:rPr sz="1800" spc="-547" baseline="4629" dirty="0">
                <a:solidFill>
                  <a:srgbClr val="FFFFFF"/>
                </a:solidFill>
                <a:latin typeface="Courier New"/>
                <a:cs typeface="Courier New"/>
              </a:rPr>
              <a:t>b</a:t>
            </a:r>
            <a:r>
              <a:rPr sz="1400" spc="-365" dirty="0">
                <a:solidFill>
                  <a:srgbClr val="D9D9D9"/>
                </a:solidFill>
                <a:latin typeface="Consolas"/>
                <a:cs typeface="Consolas"/>
              </a:rPr>
              <a:t>L</a:t>
            </a:r>
            <a:r>
              <a:rPr sz="1800" spc="-547" baseline="4629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1400" spc="-365" dirty="0">
                <a:solidFill>
                  <a:srgbClr val="D9D9D9"/>
                </a:solidFill>
                <a:latin typeface="Consolas"/>
                <a:cs typeface="Consolas"/>
              </a:rPr>
              <a:t>O</a:t>
            </a:r>
            <a:r>
              <a:rPr sz="1800" spc="-547" baseline="4629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400" spc="-365" dirty="0">
                <a:solidFill>
                  <a:srgbClr val="D9D9D9"/>
                </a:solidFill>
                <a:latin typeface="Consolas"/>
                <a:cs typeface="Consolas"/>
              </a:rPr>
              <a:t>R</a:t>
            </a:r>
            <a:r>
              <a:rPr sz="1800" spc="-547" baseline="4629" dirty="0">
                <a:solidFill>
                  <a:srgbClr val="FFFFFF"/>
                </a:solidFill>
                <a:latin typeface="Courier New"/>
                <a:cs typeface="Courier New"/>
              </a:rPr>
              <a:t>p</a:t>
            </a:r>
            <a:r>
              <a:rPr sz="1400" spc="-365" dirty="0">
                <a:solidFill>
                  <a:srgbClr val="D9D9D9"/>
                </a:solidFill>
                <a:latin typeface="Consolas"/>
                <a:cs typeface="Consolas"/>
              </a:rPr>
              <a:t>=</a:t>
            </a:r>
            <a:r>
              <a:rPr sz="1800" spc="-547" baseline="4629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1400" spc="-520" dirty="0">
                <a:solidFill>
                  <a:srgbClr val="D9D9D9"/>
                </a:solidFill>
                <a:latin typeface="Consolas"/>
                <a:cs typeface="Consolas"/>
              </a:rPr>
              <a:t>b</a:t>
            </a:r>
            <a:r>
              <a:rPr sz="1800" spc="-337" baseline="4629" dirty="0">
                <a:solidFill>
                  <a:srgbClr val="FFFFFF"/>
                </a:solidFill>
                <a:latin typeface="Courier New"/>
                <a:cs typeface="Courier New"/>
              </a:rPr>
              <a:t>c</a:t>
            </a:r>
            <a:r>
              <a:rPr sz="1400" spc="-565" dirty="0">
                <a:solidFill>
                  <a:srgbClr val="D9D9D9"/>
                </a:solidFill>
                <a:latin typeface="Consolas"/>
                <a:cs typeface="Consolas"/>
              </a:rPr>
              <a:t>l</a:t>
            </a:r>
            <a:r>
              <a:rPr sz="1800" spc="-254" baseline="4629" dirty="0">
                <a:solidFill>
                  <a:srgbClr val="FFFFFF"/>
                </a:solidFill>
                <a:latin typeface="Courier New"/>
                <a:cs typeface="Courier New"/>
              </a:rPr>
              <a:t>o</a:t>
            </a:r>
            <a:r>
              <a:rPr sz="1400" spc="-615" dirty="0">
                <a:solidFill>
                  <a:srgbClr val="D9D9D9"/>
                </a:solidFill>
                <a:latin typeface="Consolas"/>
                <a:cs typeface="Consolas"/>
              </a:rPr>
              <a:t>u</a:t>
            </a:r>
            <a:r>
              <a:rPr sz="1800" spc="-195" baseline="4629" dirty="0">
                <a:solidFill>
                  <a:srgbClr val="FFFFFF"/>
                </a:solidFill>
                <a:latin typeface="Courier New"/>
                <a:cs typeface="Courier New"/>
              </a:rPr>
              <a:t>l</a:t>
            </a:r>
            <a:r>
              <a:rPr sz="1400" spc="-665" dirty="0">
                <a:solidFill>
                  <a:srgbClr val="D9D9D9"/>
                </a:solidFill>
                <a:latin typeface="Consolas"/>
                <a:cs typeface="Consolas"/>
              </a:rPr>
              <a:t>e</a:t>
            </a:r>
            <a:r>
              <a:rPr sz="1800" spc="-22" baseline="4629" dirty="0">
                <a:solidFill>
                  <a:srgbClr val="FFFFFF"/>
                </a:solidFill>
                <a:latin typeface="Courier New"/>
                <a:cs typeface="Courier New"/>
              </a:rPr>
              <a:t>or</a:t>
            </a:r>
            <a:endParaRPr sz="1800" baseline="4629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ENV</a:t>
            </a:r>
            <a:r>
              <a:rPr spc="-70" dirty="0"/>
              <a:t> </a:t>
            </a:r>
            <a:r>
              <a:rPr spc="-10" dirty="0"/>
              <a:t>Variables</a:t>
            </a:r>
            <a:r>
              <a:rPr spc="-5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spc="-10" dirty="0"/>
              <a:t>Docker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96823" y="1082027"/>
            <a:ext cx="5796280" cy="488315"/>
            <a:chOff x="496823" y="1082027"/>
            <a:chExt cx="5796280" cy="488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6823" y="1091145"/>
              <a:ext cx="5795772" cy="41304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8179" y="1082027"/>
              <a:ext cx="1312164" cy="4876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6259" y="1130807"/>
              <a:ext cx="5681980" cy="300355"/>
            </a:xfrm>
            <a:custGeom>
              <a:avLst/>
              <a:gdLst/>
              <a:ahLst/>
              <a:cxnLst/>
              <a:rect l="l" t="t" r="r" b="b"/>
              <a:pathLst>
                <a:path w="5681980" h="300355">
                  <a:moveTo>
                    <a:pt x="5681472" y="0"/>
                  </a:moveTo>
                  <a:lnTo>
                    <a:pt x="0" y="0"/>
                  </a:lnTo>
                  <a:lnTo>
                    <a:pt x="0" y="300227"/>
                  </a:lnTo>
                  <a:lnTo>
                    <a:pt x="5681472" y="300227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0465" y="1147061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4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6259" y="1130808"/>
            <a:ext cx="5681980" cy="30035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75"/>
              </a:spcBef>
              <a:tabLst>
                <a:tab pos="3301365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-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800" spc="-15" baseline="2314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1800" baseline="2314" dirty="0">
                <a:solidFill>
                  <a:srgbClr val="FFFFFF"/>
                </a:solidFill>
                <a:latin typeface="Courier New"/>
                <a:cs typeface="Courier New"/>
              </a:rPr>
              <a:t>e</a:t>
            </a:r>
            <a:r>
              <a:rPr sz="1800" spc="22" baseline="2314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-15" baseline="2314" dirty="0">
                <a:solidFill>
                  <a:srgbClr val="FFFFFF"/>
                </a:solidFill>
                <a:latin typeface="Courier New"/>
                <a:cs typeface="Courier New"/>
              </a:rPr>
              <a:t>APP_COLOR=blue</a:t>
            </a:r>
            <a:r>
              <a:rPr sz="1800" baseline="2314" dirty="0">
                <a:solidFill>
                  <a:srgbClr val="FFFFFF"/>
                </a:solidFill>
                <a:latin typeface="Courier New"/>
                <a:cs typeface="Courier New"/>
              </a:rPr>
              <a:t>	</a:t>
            </a:r>
            <a:r>
              <a:rPr sz="1800" spc="-15" baseline="2314" dirty="0">
                <a:solidFill>
                  <a:srgbClr val="FFFFFF"/>
                </a:solidFill>
                <a:latin typeface="Courier New"/>
                <a:cs typeface="Courier New"/>
              </a:rPr>
              <a:t>simple-webapp-color</a:t>
            </a:r>
            <a:endParaRPr sz="1800" baseline="2314">
              <a:latin typeface="Courier New"/>
              <a:cs typeface="Courier New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99704" y="461772"/>
            <a:ext cx="2310383" cy="150876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544068" y="3049511"/>
            <a:ext cx="5796280" cy="488315"/>
            <a:chOff x="544068" y="3049511"/>
            <a:chExt cx="5796280" cy="48831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4068" y="3058617"/>
              <a:ext cx="5795772" cy="420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5423" y="3049511"/>
              <a:ext cx="5250180" cy="4876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3503" y="3098292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03504" y="3098292"/>
            <a:ext cx="5681980" cy="307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87655">
              <a:lnSpc>
                <a:spcPct val="100000"/>
              </a:lnSpc>
              <a:spcBef>
                <a:spcPts val="280"/>
              </a:spcBef>
              <a:tabLst>
                <a:tab pos="1468755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-e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APP_COLOR=green</a:t>
            </a:r>
            <a:r>
              <a:rPr sz="1400" spc="4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simple-webapp-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color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7709" y="3114545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93607" y="2514600"/>
            <a:ext cx="2307336" cy="150723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91312" y="4840211"/>
            <a:ext cx="5796280" cy="488315"/>
            <a:chOff x="591312" y="4840211"/>
            <a:chExt cx="5796280" cy="48831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312" y="4849317"/>
              <a:ext cx="5795772" cy="4206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668" y="4840211"/>
              <a:ext cx="5151120" cy="4876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50748" y="488899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0748" y="4888991"/>
            <a:ext cx="5681980" cy="30797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88290">
              <a:lnSpc>
                <a:spcPct val="100000"/>
              </a:lnSpc>
              <a:spcBef>
                <a:spcPts val="280"/>
              </a:spcBef>
              <a:tabLst>
                <a:tab pos="1468755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-e</a:t>
            </a:r>
            <a:r>
              <a:rPr sz="1400" spc="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APP_COLOR=pink</a:t>
            </a:r>
            <a:r>
              <a:rPr sz="1400" spc="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simple-webapp-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color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4953" y="4905245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93607" y="4338828"/>
            <a:ext cx="2316479" cy="1513332"/>
          </a:xfrm>
          <a:prstGeom prst="rect">
            <a:avLst/>
          </a:prstGeom>
        </p:spPr>
      </p:pic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3574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ENV</a:t>
            </a:r>
            <a:r>
              <a:rPr spc="-70" dirty="0"/>
              <a:t> </a:t>
            </a:r>
            <a:r>
              <a:rPr spc="-10" dirty="0"/>
              <a:t>Variables</a:t>
            </a:r>
            <a:r>
              <a:rPr spc="-5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spc="-10" dirty="0"/>
              <a:t>Docker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6052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Inspect</a:t>
            </a:r>
            <a:r>
              <a:rPr spc="-114" dirty="0"/>
              <a:t> </a:t>
            </a:r>
            <a:r>
              <a:rPr dirty="0"/>
              <a:t>Environment</a:t>
            </a:r>
            <a:r>
              <a:rPr spc="-125" dirty="0"/>
              <a:t> </a:t>
            </a:r>
            <a:r>
              <a:rPr spc="-10" dirty="0"/>
              <a:t>Variable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3108" y="1534655"/>
            <a:ext cx="5796280" cy="488315"/>
            <a:chOff x="483108" y="1534655"/>
            <a:chExt cx="5796280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08" y="1542237"/>
              <a:ext cx="5795772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4" y="1534655"/>
              <a:ext cx="328117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544" y="158191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6448" y="1581911"/>
            <a:ext cx="5687695" cy="32639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29337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inspect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blissful_hopper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36448" y="1599689"/>
            <a:ext cx="8254365" cy="5130800"/>
            <a:chOff x="536448" y="1599689"/>
            <a:chExt cx="8254365" cy="5130800"/>
          </a:xfrm>
        </p:grpSpPr>
        <p:sp>
          <p:nvSpPr>
            <p:cNvPr id="9" name="object 9"/>
            <p:cNvSpPr/>
            <p:nvPr/>
          </p:nvSpPr>
          <p:spPr>
            <a:xfrm>
              <a:off x="566749" y="159968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2544" y="1914144"/>
              <a:ext cx="8242300" cy="4810125"/>
            </a:xfrm>
            <a:custGeom>
              <a:avLst/>
              <a:gdLst/>
              <a:ahLst/>
              <a:cxnLst/>
              <a:rect l="l" t="t" r="r" b="b"/>
              <a:pathLst>
                <a:path w="8242300" h="4810125">
                  <a:moveTo>
                    <a:pt x="8241792" y="0"/>
                  </a:moveTo>
                  <a:lnTo>
                    <a:pt x="0" y="0"/>
                  </a:lnTo>
                  <a:lnTo>
                    <a:pt x="0" y="4809744"/>
                  </a:lnTo>
                  <a:lnTo>
                    <a:pt x="8241792" y="4809744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2544" y="1914144"/>
              <a:ext cx="8242300" cy="4810125"/>
            </a:xfrm>
            <a:custGeom>
              <a:avLst/>
              <a:gdLst/>
              <a:ahLst/>
              <a:cxnLst/>
              <a:rect l="l" t="t" r="r" b="b"/>
              <a:pathLst>
                <a:path w="8242300" h="4810125">
                  <a:moveTo>
                    <a:pt x="0" y="4809744"/>
                  </a:moveTo>
                  <a:lnTo>
                    <a:pt x="8241792" y="4809744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4809744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20979" y="1937765"/>
            <a:ext cx="7604125" cy="2260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300">
              <a:latin typeface="Consolas"/>
              <a:cs typeface="Consolas"/>
            </a:endParaRPr>
          </a:p>
          <a:p>
            <a:pPr marL="386080">
              <a:lnSpc>
                <a:spcPct val="100000"/>
              </a:lnSpc>
              <a:spcBef>
                <a:spcPts val="35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760730">
              <a:lnSpc>
                <a:spcPct val="100000"/>
              </a:lnSpc>
              <a:spcBef>
                <a:spcPts val="4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"Id":</a:t>
            </a:r>
            <a:r>
              <a:rPr sz="1300" spc="200" dirty="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"35505f7810d17291261a43391d4b6c0846594d415ce4f4d0a6ffbf9cc5109048",</a:t>
            </a:r>
            <a:endParaRPr sz="1300">
              <a:latin typeface="Consolas"/>
              <a:cs typeface="Consolas"/>
            </a:endParaRPr>
          </a:p>
          <a:p>
            <a:pPr marL="760730">
              <a:lnSpc>
                <a:spcPct val="100000"/>
              </a:lnSpc>
              <a:spcBef>
                <a:spcPts val="4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"State":</a:t>
            </a:r>
            <a:r>
              <a:rPr sz="1300" spc="15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1136015" marR="4589780">
              <a:lnSpc>
                <a:spcPct val="102299"/>
              </a:lnSpc>
              <a:spcBef>
                <a:spcPts val="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"Status":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"running",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"Running":</a:t>
            </a:r>
            <a:r>
              <a:rPr sz="1300" spc="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true,</a:t>
            </a:r>
            <a:endParaRPr sz="1300">
              <a:latin typeface="Consolas"/>
              <a:cs typeface="Consolas"/>
            </a:endParaRPr>
          </a:p>
          <a:p>
            <a:pPr marL="760730">
              <a:lnSpc>
                <a:spcPct val="100000"/>
              </a:lnSpc>
              <a:spcBef>
                <a:spcPts val="45"/>
              </a:spcBef>
            </a:pP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},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Consolas"/>
              <a:cs typeface="Consolas"/>
            </a:endParaRPr>
          </a:p>
          <a:p>
            <a:pPr marL="760730" marR="5619115">
              <a:lnSpc>
                <a:spcPct val="102299"/>
              </a:lnSpc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"Mounts":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[],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"Config":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1136015">
              <a:lnSpc>
                <a:spcPct val="100000"/>
              </a:lnSpc>
              <a:spcBef>
                <a:spcPts val="5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300" dirty="0">
                <a:solidFill>
                  <a:srgbClr val="FF33CC"/>
                </a:solidFill>
                <a:latin typeface="Consolas"/>
                <a:cs typeface="Consolas"/>
              </a:rPr>
              <a:t>Env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":</a:t>
            </a:r>
            <a:r>
              <a:rPr sz="1300" spc="1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1822" y="4197858"/>
            <a:ext cx="1604010" cy="200025"/>
          </a:xfrm>
          <a:prstGeom prst="rect">
            <a:avLst/>
          </a:prstGeom>
          <a:solidFill>
            <a:srgbClr val="364547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90"/>
              </a:lnSpc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</a:t>
            </a:r>
            <a:r>
              <a:rPr sz="1300" spc="-10" dirty="0">
                <a:solidFill>
                  <a:srgbClr val="FF33CC"/>
                </a:solidFill>
                <a:latin typeface="Consolas"/>
                <a:cs typeface="Consolas"/>
              </a:rPr>
              <a:t>APP_COLOR=blue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0979" y="4375150"/>
            <a:ext cx="6294120" cy="2260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10665" marR="5080">
              <a:lnSpc>
                <a:spcPct val="102699"/>
              </a:lnSpc>
              <a:spcBef>
                <a:spcPts val="9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"LANG=C.UTF-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8",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"GPG_KEY=0D96DF4D4110E5C43FBFB17F2D347EA6AA65421D",</a:t>
            </a:r>
            <a:r>
              <a:rPr sz="1300" spc="5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"PYTHON_VERSION=3.6.6",</a:t>
            </a:r>
            <a:endParaRPr sz="1300">
              <a:latin typeface="Consolas"/>
              <a:cs typeface="Consolas"/>
            </a:endParaRPr>
          </a:p>
          <a:p>
            <a:pPr marL="1510665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"PYTHON_PIP_VERSION=18.1"</a:t>
            </a:r>
            <a:endParaRPr sz="1300">
              <a:latin typeface="Consolas"/>
              <a:cs typeface="Consolas"/>
            </a:endParaRPr>
          </a:p>
          <a:p>
            <a:pPr marL="1136015">
              <a:lnSpc>
                <a:spcPct val="100000"/>
              </a:lnSpc>
              <a:spcBef>
                <a:spcPts val="35"/>
              </a:spcBef>
            </a:pP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],</a:t>
            </a:r>
            <a:endParaRPr sz="1300">
              <a:latin typeface="Consolas"/>
              <a:cs typeface="Consolas"/>
            </a:endParaRPr>
          </a:p>
          <a:p>
            <a:pPr marL="1136015">
              <a:lnSpc>
                <a:spcPct val="100000"/>
              </a:lnSpc>
              <a:spcBef>
                <a:spcPts val="5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"Entrypoint":</a:t>
            </a:r>
            <a:r>
              <a:rPr sz="1300" spc="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300">
              <a:latin typeface="Consolas"/>
              <a:cs typeface="Consolas"/>
            </a:endParaRPr>
          </a:p>
          <a:p>
            <a:pPr marL="1510665">
              <a:lnSpc>
                <a:spcPct val="100000"/>
              </a:lnSpc>
              <a:spcBef>
                <a:spcPts val="3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"python",</a:t>
            </a:r>
            <a:endParaRPr sz="1300">
              <a:latin typeface="Consolas"/>
              <a:cs typeface="Consolas"/>
            </a:endParaRPr>
          </a:p>
          <a:p>
            <a:pPr marL="1510665">
              <a:lnSpc>
                <a:spcPct val="100000"/>
              </a:lnSpc>
              <a:spcBef>
                <a:spcPts val="40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"app.py"</a:t>
            </a:r>
            <a:endParaRPr sz="1300">
              <a:latin typeface="Consolas"/>
              <a:cs typeface="Consolas"/>
            </a:endParaRPr>
          </a:p>
          <a:p>
            <a:pPr marL="1136015">
              <a:lnSpc>
                <a:spcPct val="100000"/>
              </a:lnSpc>
              <a:spcBef>
                <a:spcPts val="45"/>
              </a:spcBef>
            </a:pP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],</a:t>
            </a:r>
            <a:endParaRPr sz="1300">
              <a:latin typeface="Consolas"/>
              <a:cs typeface="Consolas"/>
            </a:endParaRPr>
          </a:p>
          <a:p>
            <a:pPr marL="573405">
              <a:lnSpc>
                <a:spcPct val="100000"/>
              </a:lnSpc>
              <a:spcBef>
                <a:spcPts val="35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2388" y="1001267"/>
            <a:ext cx="7443596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12133" y="2083053"/>
            <a:ext cx="3885565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970" algn="ctr">
              <a:lnSpc>
                <a:spcPts val="3000"/>
              </a:lnSpc>
              <a:spcBef>
                <a:spcPts val="100"/>
              </a:spcBef>
              <a:tabLst>
                <a:tab pos="675640" algn="l"/>
                <a:tab pos="1350645" algn="l"/>
                <a:tab pos="1968500" algn="l"/>
                <a:tab pos="2593340" algn="l"/>
                <a:tab pos="3239135" algn="l"/>
              </a:tabLst>
            </a:pP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algn="ctr">
              <a:lnSpc>
                <a:spcPts val="10200"/>
              </a:lnSpc>
            </a:pP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9600" b="0" spc="5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9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91216" y="6111240"/>
            <a:ext cx="15240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15" dirty="0"/>
              <a:t> </a:t>
            </a:r>
            <a:r>
              <a:rPr dirty="0"/>
              <a:t>am</a:t>
            </a:r>
            <a:r>
              <a:rPr spc="-20" dirty="0"/>
              <a:t> </a:t>
            </a:r>
            <a:r>
              <a:rPr dirty="0"/>
              <a:t>I</a:t>
            </a:r>
            <a:r>
              <a:rPr spc="-15" dirty="0"/>
              <a:t> </a:t>
            </a:r>
            <a:r>
              <a:rPr spc="-10" dirty="0"/>
              <a:t>containerizing?</a:t>
            </a: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06240" y="2572473"/>
            <a:ext cx="2569464" cy="100537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8421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</a:t>
            </a:r>
            <a:r>
              <a:rPr spc="-60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dirty="0"/>
              <a:t>create</a:t>
            </a:r>
            <a:r>
              <a:rPr spc="-75" dirty="0"/>
              <a:t> </a:t>
            </a:r>
            <a:r>
              <a:rPr dirty="0"/>
              <a:t>my</a:t>
            </a:r>
            <a:r>
              <a:rPr spc="-70" dirty="0"/>
              <a:t> </a:t>
            </a:r>
            <a:r>
              <a:rPr dirty="0"/>
              <a:t>own</a:t>
            </a:r>
            <a:r>
              <a:rPr spc="-70" dirty="0"/>
              <a:t> </a:t>
            </a:r>
            <a:r>
              <a:rPr spc="-10" dirty="0"/>
              <a:t>image?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126236" y="1100315"/>
            <a:ext cx="2304415" cy="490855"/>
            <a:chOff x="1126236" y="1100315"/>
            <a:chExt cx="2304415" cy="49085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1476" y="1107973"/>
              <a:ext cx="2289048" cy="48308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6236" y="1100315"/>
              <a:ext cx="1312164" cy="4876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200912" y="1147571"/>
              <a:ext cx="2174875" cy="370840"/>
            </a:xfrm>
            <a:custGeom>
              <a:avLst/>
              <a:gdLst/>
              <a:ahLst/>
              <a:cxnLst/>
              <a:rect l="l" t="t" r="r" b="b"/>
              <a:pathLst>
                <a:path w="2174875" h="370840">
                  <a:moveTo>
                    <a:pt x="2174748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174748" y="370332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279016" y="1170813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Dockerfile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26236" y="1469136"/>
            <a:ext cx="5844540" cy="3014980"/>
            <a:chOff x="1126236" y="1469136"/>
            <a:chExt cx="5844540" cy="3014980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1476" y="1478280"/>
              <a:ext cx="5829300" cy="300532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6236" y="1469136"/>
              <a:ext cx="5742432" cy="262128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200912" y="1517904"/>
              <a:ext cx="5715000" cy="2893060"/>
            </a:xfrm>
            <a:custGeom>
              <a:avLst/>
              <a:gdLst/>
              <a:ahLst/>
              <a:cxnLst/>
              <a:rect l="l" t="t" r="r" b="b"/>
              <a:pathLst>
                <a:path w="5715000" h="2893060">
                  <a:moveTo>
                    <a:pt x="5714999" y="0"/>
                  </a:moveTo>
                  <a:lnTo>
                    <a:pt x="0" y="0"/>
                  </a:lnTo>
                  <a:lnTo>
                    <a:pt x="0" y="2892552"/>
                  </a:lnTo>
                  <a:lnTo>
                    <a:pt x="5714999" y="2892552"/>
                  </a:lnTo>
                  <a:lnTo>
                    <a:pt x="571499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279016" y="1540256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FROM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79016" y="1966976"/>
            <a:ext cx="258254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apt-get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update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apt-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get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install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python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79016" y="2607310"/>
            <a:ext cx="26828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pip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install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flask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pip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install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flask-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79016" y="3247389"/>
            <a:ext cx="22898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COPY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.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/opt/source-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code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79016" y="3673805"/>
            <a:ext cx="53397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ENTRYPOINT</a:t>
            </a:r>
            <a:r>
              <a:rPr sz="1400" spc="4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FLASK_APP=/opt/source-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code/app.py</a:t>
            </a:r>
            <a:r>
              <a:rPr sz="1400" spc="8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flask</a:t>
            </a:r>
            <a:r>
              <a:rPr sz="1400" spc="6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126236" y="5233415"/>
            <a:ext cx="5843270" cy="488315"/>
            <a:chOff x="1126236" y="5233415"/>
            <a:chExt cx="5843270" cy="488315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1476" y="5242559"/>
              <a:ext cx="5827776" cy="42670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6236" y="5233415"/>
              <a:ext cx="5151120" cy="48769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200911" y="5282184"/>
            <a:ext cx="571373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build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Dockerfile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–t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26236" y="5801867"/>
            <a:ext cx="4010025" cy="488315"/>
            <a:chOff x="1126236" y="5801867"/>
            <a:chExt cx="4010025" cy="488315"/>
          </a:xfrm>
        </p:grpSpPr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1476" y="5811011"/>
              <a:ext cx="3994404" cy="420674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6236" y="5801867"/>
              <a:ext cx="3674364" cy="48769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200911" y="5850635"/>
            <a:ext cx="388048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push</a:t>
            </a:r>
            <a:r>
              <a:rPr sz="1400" spc="4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868140" y="5780217"/>
            <a:ext cx="1649730" cy="696595"/>
            <a:chOff x="8868140" y="5780217"/>
            <a:chExt cx="1649730" cy="696595"/>
          </a:xfrm>
        </p:grpSpPr>
        <p:sp>
          <p:nvSpPr>
            <p:cNvPr id="40" name="object 40"/>
            <p:cNvSpPr/>
            <p:nvPr/>
          </p:nvSpPr>
          <p:spPr>
            <a:xfrm>
              <a:off x="8874236" y="5786313"/>
              <a:ext cx="1637664" cy="683895"/>
            </a:xfrm>
            <a:custGeom>
              <a:avLst/>
              <a:gdLst/>
              <a:ahLst/>
              <a:cxnLst/>
              <a:rect l="l" t="t" r="r" b="b"/>
              <a:pathLst>
                <a:path w="1637665" h="683895">
                  <a:moveTo>
                    <a:pt x="1256760" y="0"/>
                  </a:moveTo>
                  <a:lnTo>
                    <a:pt x="1210659" y="5565"/>
                  </a:lnTo>
                  <a:lnTo>
                    <a:pt x="1168023" y="17790"/>
                  </a:lnTo>
                  <a:lnTo>
                    <a:pt x="1131331" y="36560"/>
                  </a:lnTo>
                  <a:lnTo>
                    <a:pt x="1119072" y="28391"/>
                  </a:lnTo>
                  <a:lnTo>
                    <a:pt x="1105265" y="21096"/>
                  </a:lnTo>
                  <a:lnTo>
                    <a:pt x="1090076" y="14741"/>
                  </a:lnTo>
                  <a:lnTo>
                    <a:pt x="1073673" y="9394"/>
                  </a:lnTo>
                  <a:lnTo>
                    <a:pt x="1023093" y="404"/>
                  </a:lnTo>
                  <a:lnTo>
                    <a:pt x="971939" y="829"/>
                  </a:lnTo>
                  <a:lnTo>
                    <a:pt x="923876" y="9972"/>
                  </a:lnTo>
                  <a:lnTo>
                    <a:pt x="882568" y="27139"/>
                  </a:lnTo>
                  <a:lnTo>
                    <a:pt x="851677" y="51635"/>
                  </a:lnTo>
                  <a:lnTo>
                    <a:pt x="840853" y="46011"/>
                  </a:lnTo>
                  <a:lnTo>
                    <a:pt x="804687" y="32000"/>
                  </a:lnTo>
                  <a:lnTo>
                    <a:pt x="753803" y="21278"/>
                  </a:lnTo>
                  <a:lnTo>
                    <a:pt x="701563" y="18627"/>
                  </a:lnTo>
                  <a:lnTo>
                    <a:pt x="650573" y="23595"/>
                  </a:lnTo>
                  <a:lnTo>
                    <a:pt x="603435" y="35726"/>
                  </a:lnTo>
                  <a:lnTo>
                    <a:pt x="562752" y="54567"/>
                  </a:lnTo>
                  <a:lnTo>
                    <a:pt x="531129" y="79663"/>
                  </a:lnTo>
                  <a:lnTo>
                    <a:pt x="492652" y="69185"/>
                  </a:lnTo>
                  <a:lnTo>
                    <a:pt x="451913" y="62522"/>
                  </a:lnTo>
                  <a:lnTo>
                    <a:pt x="409793" y="59768"/>
                  </a:lnTo>
                  <a:lnTo>
                    <a:pt x="367172" y="61020"/>
                  </a:lnTo>
                  <a:lnTo>
                    <a:pt x="309876" y="69327"/>
                  </a:lnTo>
                  <a:lnTo>
                    <a:pt x="259045" y="84308"/>
                  </a:lnTo>
                  <a:lnTo>
                    <a:pt x="215996" y="104979"/>
                  </a:lnTo>
                  <a:lnTo>
                    <a:pt x="182047" y="130356"/>
                  </a:lnTo>
                  <a:lnTo>
                    <a:pt x="146717" y="191294"/>
                  </a:lnTo>
                  <a:lnTo>
                    <a:pt x="147970" y="224888"/>
                  </a:lnTo>
                  <a:lnTo>
                    <a:pt x="146573" y="227009"/>
                  </a:lnTo>
                  <a:lnTo>
                    <a:pt x="108646" y="231871"/>
                  </a:lnTo>
                  <a:lnTo>
                    <a:pt x="44650" y="255405"/>
                  </a:lnTo>
                  <a:lnTo>
                    <a:pt x="0" y="308468"/>
                  </a:lnTo>
                  <a:lnTo>
                    <a:pt x="4016" y="344495"/>
                  </a:lnTo>
                  <a:lnTo>
                    <a:pt x="31369" y="377033"/>
                  </a:lnTo>
                  <a:lnTo>
                    <a:pt x="80152" y="401939"/>
                  </a:lnTo>
                  <a:lnTo>
                    <a:pt x="58525" y="418305"/>
                  </a:lnTo>
                  <a:lnTo>
                    <a:pt x="43815" y="436716"/>
                  </a:lnTo>
                  <a:lnTo>
                    <a:pt x="36415" y="456487"/>
                  </a:lnTo>
                  <a:lnTo>
                    <a:pt x="36718" y="476932"/>
                  </a:lnTo>
                  <a:lnTo>
                    <a:pt x="79709" y="529802"/>
                  </a:lnTo>
                  <a:lnTo>
                    <a:pt x="119417" y="547590"/>
                  </a:lnTo>
                  <a:lnTo>
                    <a:pt x="167226" y="557807"/>
                  </a:lnTo>
                  <a:lnTo>
                    <a:pt x="220106" y="559101"/>
                  </a:lnTo>
                  <a:lnTo>
                    <a:pt x="223281" y="562111"/>
                  </a:lnTo>
                  <a:lnTo>
                    <a:pt x="254438" y="586452"/>
                  </a:lnTo>
                  <a:lnTo>
                    <a:pt x="291610" y="606669"/>
                  </a:lnTo>
                  <a:lnTo>
                    <a:pt x="333663" y="622603"/>
                  </a:lnTo>
                  <a:lnTo>
                    <a:pt x="379464" y="634091"/>
                  </a:lnTo>
                  <a:lnTo>
                    <a:pt x="427878" y="640972"/>
                  </a:lnTo>
                  <a:lnTo>
                    <a:pt x="477771" y="643084"/>
                  </a:lnTo>
                  <a:lnTo>
                    <a:pt x="528008" y="640267"/>
                  </a:lnTo>
                  <a:lnTo>
                    <a:pt x="577457" y="632359"/>
                  </a:lnTo>
                  <a:lnTo>
                    <a:pt x="624982" y="619198"/>
                  </a:lnTo>
                  <a:lnTo>
                    <a:pt x="652617" y="638826"/>
                  </a:lnTo>
                  <a:lnTo>
                    <a:pt x="685466" y="655353"/>
                  </a:lnTo>
                  <a:lnTo>
                    <a:pt x="722745" y="668448"/>
                  </a:lnTo>
                  <a:lnTo>
                    <a:pt x="763666" y="677783"/>
                  </a:lnTo>
                  <a:lnTo>
                    <a:pt x="821827" y="683789"/>
                  </a:lnTo>
                  <a:lnTo>
                    <a:pt x="878993" y="682181"/>
                  </a:lnTo>
                  <a:lnTo>
                    <a:pt x="933250" y="673542"/>
                  </a:lnTo>
                  <a:lnTo>
                    <a:pt x="982687" y="658457"/>
                  </a:lnTo>
                  <a:lnTo>
                    <a:pt x="1025390" y="637511"/>
                  </a:lnTo>
                  <a:lnTo>
                    <a:pt x="1059447" y="611288"/>
                  </a:lnTo>
                  <a:lnTo>
                    <a:pt x="1082944" y="580374"/>
                  </a:lnTo>
                  <a:lnTo>
                    <a:pt x="1109646" y="588440"/>
                  </a:lnTo>
                  <a:lnTo>
                    <a:pt x="1137872" y="594325"/>
                  </a:lnTo>
                  <a:lnTo>
                    <a:pt x="1167241" y="597962"/>
                  </a:lnTo>
                  <a:lnTo>
                    <a:pt x="1197371" y="599284"/>
                  </a:lnTo>
                  <a:lnTo>
                    <a:pt x="1255757" y="595097"/>
                  </a:lnTo>
                  <a:lnTo>
                    <a:pt x="1308346" y="582773"/>
                  </a:lnTo>
                  <a:lnTo>
                    <a:pt x="1353026" y="563492"/>
                  </a:lnTo>
                  <a:lnTo>
                    <a:pt x="1387683" y="538430"/>
                  </a:lnTo>
                  <a:lnTo>
                    <a:pt x="1418478" y="475675"/>
                  </a:lnTo>
                  <a:lnTo>
                    <a:pt x="1450806" y="471832"/>
                  </a:lnTo>
                  <a:lnTo>
                    <a:pt x="1511222" y="457365"/>
                  </a:lnTo>
                  <a:lnTo>
                    <a:pt x="1587196" y="419138"/>
                  </a:lnTo>
                  <a:lnTo>
                    <a:pt x="1620098" y="386212"/>
                  </a:lnTo>
                  <a:lnTo>
                    <a:pt x="1636871" y="350097"/>
                  </a:lnTo>
                  <a:lnTo>
                    <a:pt x="1637059" y="312746"/>
                  </a:lnTo>
                  <a:lnTo>
                    <a:pt x="1620209" y="276112"/>
                  </a:lnTo>
                  <a:lnTo>
                    <a:pt x="1585864" y="242147"/>
                  </a:lnTo>
                  <a:lnTo>
                    <a:pt x="1589674" y="237232"/>
                  </a:lnTo>
                  <a:lnTo>
                    <a:pt x="1592722" y="232165"/>
                  </a:lnTo>
                  <a:lnTo>
                    <a:pt x="1595135" y="227009"/>
                  </a:lnTo>
                  <a:lnTo>
                    <a:pt x="1601985" y="190332"/>
                  </a:lnTo>
                  <a:lnTo>
                    <a:pt x="1588883" y="155522"/>
                  </a:lnTo>
                  <a:lnTo>
                    <a:pt x="1558157" y="124909"/>
                  </a:lnTo>
                  <a:lnTo>
                    <a:pt x="1512136" y="100819"/>
                  </a:lnTo>
                  <a:lnTo>
                    <a:pt x="1453149" y="85582"/>
                  </a:lnTo>
                  <a:lnTo>
                    <a:pt x="1444857" y="68163"/>
                  </a:lnTo>
                  <a:lnTo>
                    <a:pt x="1413412" y="37236"/>
                  </a:lnTo>
                  <a:lnTo>
                    <a:pt x="1349433" y="9310"/>
                  </a:lnTo>
                  <a:lnTo>
                    <a:pt x="1303844" y="1209"/>
                  </a:lnTo>
                  <a:lnTo>
                    <a:pt x="12567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874236" y="5786313"/>
              <a:ext cx="1637664" cy="683895"/>
            </a:xfrm>
            <a:custGeom>
              <a:avLst/>
              <a:gdLst/>
              <a:ahLst/>
              <a:cxnLst/>
              <a:rect l="l" t="t" r="r" b="b"/>
              <a:pathLst>
                <a:path w="1637665" h="683895">
                  <a:moveTo>
                    <a:pt x="147970" y="224888"/>
                  </a:moveTo>
                  <a:lnTo>
                    <a:pt x="158515" y="159456"/>
                  </a:lnTo>
                  <a:lnTo>
                    <a:pt x="215996" y="104979"/>
                  </a:lnTo>
                  <a:lnTo>
                    <a:pt x="259045" y="84308"/>
                  </a:lnTo>
                  <a:lnTo>
                    <a:pt x="309876" y="69327"/>
                  </a:lnTo>
                  <a:lnTo>
                    <a:pt x="367172" y="61020"/>
                  </a:lnTo>
                  <a:lnTo>
                    <a:pt x="409793" y="59768"/>
                  </a:lnTo>
                  <a:lnTo>
                    <a:pt x="451913" y="62522"/>
                  </a:lnTo>
                  <a:lnTo>
                    <a:pt x="492652" y="69185"/>
                  </a:lnTo>
                  <a:lnTo>
                    <a:pt x="531129" y="79663"/>
                  </a:lnTo>
                  <a:lnTo>
                    <a:pt x="562752" y="54567"/>
                  </a:lnTo>
                  <a:lnTo>
                    <a:pt x="603435" y="35726"/>
                  </a:lnTo>
                  <a:lnTo>
                    <a:pt x="650573" y="23595"/>
                  </a:lnTo>
                  <a:lnTo>
                    <a:pt x="701563" y="18627"/>
                  </a:lnTo>
                  <a:lnTo>
                    <a:pt x="753803" y="21278"/>
                  </a:lnTo>
                  <a:lnTo>
                    <a:pt x="804687" y="32000"/>
                  </a:lnTo>
                  <a:lnTo>
                    <a:pt x="840853" y="46011"/>
                  </a:lnTo>
                  <a:lnTo>
                    <a:pt x="851677" y="51635"/>
                  </a:lnTo>
                  <a:lnTo>
                    <a:pt x="882568" y="27139"/>
                  </a:lnTo>
                  <a:lnTo>
                    <a:pt x="923876" y="9972"/>
                  </a:lnTo>
                  <a:lnTo>
                    <a:pt x="971939" y="829"/>
                  </a:lnTo>
                  <a:lnTo>
                    <a:pt x="1023093" y="404"/>
                  </a:lnTo>
                  <a:lnTo>
                    <a:pt x="1073673" y="9394"/>
                  </a:lnTo>
                  <a:lnTo>
                    <a:pt x="1090076" y="14741"/>
                  </a:lnTo>
                  <a:lnTo>
                    <a:pt x="1105265" y="21096"/>
                  </a:lnTo>
                  <a:lnTo>
                    <a:pt x="1119072" y="28391"/>
                  </a:lnTo>
                  <a:lnTo>
                    <a:pt x="1131331" y="36560"/>
                  </a:lnTo>
                  <a:lnTo>
                    <a:pt x="1168023" y="17790"/>
                  </a:lnTo>
                  <a:lnTo>
                    <a:pt x="1210659" y="5565"/>
                  </a:lnTo>
                  <a:lnTo>
                    <a:pt x="1256760" y="0"/>
                  </a:lnTo>
                  <a:lnTo>
                    <a:pt x="1303844" y="1209"/>
                  </a:lnTo>
                  <a:lnTo>
                    <a:pt x="1349433" y="9310"/>
                  </a:lnTo>
                  <a:lnTo>
                    <a:pt x="1391046" y="24418"/>
                  </a:lnTo>
                  <a:lnTo>
                    <a:pt x="1431480" y="51933"/>
                  </a:lnTo>
                  <a:lnTo>
                    <a:pt x="1453149" y="85582"/>
                  </a:lnTo>
                  <a:lnTo>
                    <a:pt x="1512136" y="100819"/>
                  </a:lnTo>
                  <a:lnTo>
                    <a:pt x="1558157" y="124909"/>
                  </a:lnTo>
                  <a:lnTo>
                    <a:pt x="1588883" y="155522"/>
                  </a:lnTo>
                  <a:lnTo>
                    <a:pt x="1601985" y="190332"/>
                  </a:lnTo>
                  <a:lnTo>
                    <a:pt x="1595135" y="227009"/>
                  </a:lnTo>
                  <a:lnTo>
                    <a:pt x="1592722" y="232165"/>
                  </a:lnTo>
                  <a:lnTo>
                    <a:pt x="1589674" y="237232"/>
                  </a:lnTo>
                  <a:lnTo>
                    <a:pt x="1585864" y="242147"/>
                  </a:lnTo>
                  <a:lnTo>
                    <a:pt x="1620209" y="276112"/>
                  </a:lnTo>
                  <a:lnTo>
                    <a:pt x="1637059" y="312746"/>
                  </a:lnTo>
                  <a:lnTo>
                    <a:pt x="1636871" y="350097"/>
                  </a:lnTo>
                  <a:lnTo>
                    <a:pt x="1620098" y="386212"/>
                  </a:lnTo>
                  <a:lnTo>
                    <a:pt x="1587196" y="419138"/>
                  </a:lnTo>
                  <a:lnTo>
                    <a:pt x="1538620" y="446922"/>
                  </a:lnTo>
                  <a:lnTo>
                    <a:pt x="1481836" y="465699"/>
                  </a:lnTo>
                  <a:lnTo>
                    <a:pt x="1418478" y="475675"/>
                  </a:lnTo>
                  <a:lnTo>
                    <a:pt x="1410205" y="508765"/>
                  </a:lnTo>
                  <a:lnTo>
                    <a:pt x="1353026" y="563492"/>
                  </a:lnTo>
                  <a:lnTo>
                    <a:pt x="1308346" y="582773"/>
                  </a:lnTo>
                  <a:lnTo>
                    <a:pt x="1255757" y="595097"/>
                  </a:lnTo>
                  <a:lnTo>
                    <a:pt x="1197371" y="599284"/>
                  </a:lnTo>
                  <a:lnTo>
                    <a:pt x="1167241" y="597962"/>
                  </a:lnTo>
                  <a:lnTo>
                    <a:pt x="1137872" y="594325"/>
                  </a:lnTo>
                  <a:lnTo>
                    <a:pt x="1109646" y="588440"/>
                  </a:lnTo>
                  <a:lnTo>
                    <a:pt x="1082944" y="580374"/>
                  </a:lnTo>
                  <a:lnTo>
                    <a:pt x="1059447" y="611288"/>
                  </a:lnTo>
                  <a:lnTo>
                    <a:pt x="1025390" y="637511"/>
                  </a:lnTo>
                  <a:lnTo>
                    <a:pt x="982687" y="658457"/>
                  </a:lnTo>
                  <a:lnTo>
                    <a:pt x="933250" y="673542"/>
                  </a:lnTo>
                  <a:lnTo>
                    <a:pt x="878993" y="682181"/>
                  </a:lnTo>
                  <a:lnTo>
                    <a:pt x="821827" y="683789"/>
                  </a:lnTo>
                  <a:lnTo>
                    <a:pt x="763666" y="677783"/>
                  </a:lnTo>
                  <a:lnTo>
                    <a:pt x="722745" y="668448"/>
                  </a:lnTo>
                  <a:lnTo>
                    <a:pt x="685466" y="655353"/>
                  </a:lnTo>
                  <a:lnTo>
                    <a:pt x="652617" y="638826"/>
                  </a:lnTo>
                  <a:lnTo>
                    <a:pt x="624982" y="619198"/>
                  </a:lnTo>
                  <a:lnTo>
                    <a:pt x="577457" y="632359"/>
                  </a:lnTo>
                  <a:lnTo>
                    <a:pt x="528008" y="640267"/>
                  </a:lnTo>
                  <a:lnTo>
                    <a:pt x="477771" y="643084"/>
                  </a:lnTo>
                  <a:lnTo>
                    <a:pt x="427878" y="640972"/>
                  </a:lnTo>
                  <a:lnTo>
                    <a:pt x="379464" y="634091"/>
                  </a:lnTo>
                  <a:lnTo>
                    <a:pt x="333663" y="622603"/>
                  </a:lnTo>
                  <a:lnTo>
                    <a:pt x="291610" y="606669"/>
                  </a:lnTo>
                  <a:lnTo>
                    <a:pt x="254438" y="586452"/>
                  </a:lnTo>
                  <a:lnTo>
                    <a:pt x="223281" y="562111"/>
                  </a:lnTo>
                  <a:lnTo>
                    <a:pt x="222265" y="561108"/>
                  </a:lnTo>
                  <a:lnTo>
                    <a:pt x="221122" y="560104"/>
                  </a:lnTo>
                  <a:lnTo>
                    <a:pt x="220106" y="559101"/>
                  </a:lnTo>
                  <a:lnTo>
                    <a:pt x="167226" y="557807"/>
                  </a:lnTo>
                  <a:lnTo>
                    <a:pt x="119417" y="547590"/>
                  </a:lnTo>
                  <a:lnTo>
                    <a:pt x="79709" y="529802"/>
                  </a:lnTo>
                  <a:lnTo>
                    <a:pt x="51133" y="505798"/>
                  </a:lnTo>
                  <a:lnTo>
                    <a:pt x="36718" y="476932"/>
                  </a:lnTo>
                  <a:lnTo>
                    <a:pt x="36415" y="456487"/>
                  </a:lnTo>
                  <a:lnTo>
                    <a:pt x="43815" y="436716"/>
                  </a:lnTo>
                  <a:lnTo>
                    <a:pt x="58525" y="418305"/>
                  </a:lnTo>
                  <a:lnTo>
                    <a:pt x="80152" y="401939"/>
                  </a:lnTo>
                  <a:lnTo>
                    <a:pt x="31369" y="377033"/>
                  </a:lnTo>
                  <a:lnTo>
                    <a:pt x="4016" y="344495"/>
                  </a:lnTo>
                  <a:lnTo>
                    <a:pt x="0" y="308468"/>
                  </a:lnTo>
                  <a:lnTo>
                    <a:pt x="21224" y="273097"/>
                  </a:lnTo>
                  <a:lnTo>
                    <a:pt x="44650" y="255405"/>
                  </a:lnTo>
                  <a:lnTo>
                    <a:pt x="74231" y="241500"/>
                  </a:lnTo>
                  <a:lnTo>
                    <a:pt x="108646" y="231871"/>
                  </a:lnTo>
                  <a:lnTo>
                    <a:pt x="146573" y="227009"/>
                  </a:lnTo>
                  <a:lnTo>
                    <a:pt x="147970" y="224888"/>
                  </a:lnTo>
                  <a:close/>
                </a:path>
                <a:path w="1637665" h="683895">
                  <a:moveTo>
                    <a:pt x="177942" y="411895"/>
                  </a:moveTo>
                  <a:lnTo>
                    <a:pt x="152868" y="411921"/>
                  </a:lnTo>
                  <a:lnTo>
                    <a:pt x="128222" y="409789"/>
                  </a:lnTo>
                  <a:lnTo>
                    <a:pt x="104433" y="405554"/>
                  </a:lnTo>
                  <a:lnTo>
                    <a:pt x="81930" y="399272"/>
                  </a:lnTo>
                </a:path>
                <a:path w="1637665" h="683895">
                  <a:moveTo>
                    <a:pt x="262778" y="550059"/>
                  </a:moveTo>
                  <a:lnTo>
                    <a:pt x="252549" y="552153"/>
                  </a:lnTo>
                  <a:lnTo>
                    <a:pt x="242093" y="553862"/>
                  </a:lnTo>
                  <a:lnTo>
                    <a:pt x="231471" y="555181"/>
                  </a:lnTo>
                  <a:lnTo>
                    <a:pt x="220741" y="556104"/>
                  </a:lnTo>
                </a:path>
                <a:path w="1637665" h="683895">
                  <a:moveTo>
                    <a:pt x="624982" y="616442"/>
                  </a:moveTo>
                  <a:lnTo>
                    <a:pt x="617674" y="609848"/>
                  </a:lnTo>
                  <a:lnTo>
                    <a:pt x="610997" y="603048"/>
                  </a:lnTo>
                  <a:lnTo>
                    <a:pt x="604962" y="596055"/>
                  </a:lnTo>
                  <a:lnTo>
                    <a:pt x="599582" y="588883"/>
                  </a:lnTo>
                </a:path>
                <a:path w="1637665" h="683895">
                  <a:moveTo>
                    <a:pt x="1093231" y="547709"/>
                  </a:moveTo>
                  <a:lnTo>
                    <a:pt x="1091751" y="555379"/>
                  </a:lnTo>
                  <a:lnTo>
                    <a:pt x="1089580" y="562986"/>
                  </a:lnTo>
                  <a:lnTo>
                    <a:pt x="1086695" y="570514"/>
                  </a:lnTo>
                  <a:lnTo>
                    <a:pt x="1083071" y="577948"/>
                  </a:lnTo>
                </a:path>
                <a:path w="1637665" h="683895">
                  <a:moveTo>
                    <a:pt x="1294272" y="360854"/>
                  </a:moveTo>
                  <a:lnTo>
                    <a:pt x="1345741" y="380633"/>
                  </a:lnTo>
                  <a:lnTo>
                    <a:pt x="1384744" y="407242"/>
                  </a:lnTo>
                  <a:lnTo>
                    <a:pt x="1409340" y="438912"/>
                  </a:lnTo>
                  <a:lnTo>
                    <a:pt x="1417589" y="473871"/>
                  </a:lnTo>
                </a:path>
                <a:path w="1637665" h="683895">
                  <a:moveTo>
                    <a:pt x="1585102" y="240471"/>
                  </a:moveTo>
                  <a:lnTo>
                    <a:pt x="1574673" y="252368"/>
                  </a:lnTo>
                  <a:lnTo>
                    <a:pt x="1561957" y="263471"/>
                  </a:lnTo>
                  <a:lnTo>
                    <a:pt x="1547098" y="273668"/>
                  </a:lnTo>
                  <a:lnTo>
                    <a:pt x="1530238" y="282851"/>
                  </a:lnTo>
                </a:path>
                <a:path w="1637665" h="683895">
                  <a:moveTo>
                    <a:pt x="1453403" y="83207"/>
                  </a:moveTo>
                  <a:lnTo>
                    <a:pt x="1455435" y="89811"/>
                  </a:lnTo>
                  <a:lnTo>
                    <a:pt x="1456451" y="96516"/>
                  </a:lnTo>
                  <a:lnTo>
                    <a:pt x="1456324" y="103222"/>
                  </a:lnTo>
                </a:path>
                <a:path w="1637665" h="683895">
                  <a:moveTo>
                    <a:pt x="1102756" y="59864"/>
                  </a:moveTo>
                  <a:lnTo>
                    <a:pt x="1108535" y="53063"/>
                  </a:lnTo>
                  <a:lnTo>
                    <a:pt x="1115171" y="46524"/>
                  </a:lnTo>
                  <a:lnTo>
                    <a:pt x="1122616" y="40274"/>
                  </a:lnTo>
                  <a:lnTo>
                    <a:pt x="1130823" y="34337"/>
                  </a:lnTo>
                </a:path>
                <a:path w="1637665" h="683895">
                  <a:moveTo>
                    <a:pt x="839739" y="72031"/>
                  </a:moveTo>
                  <a:lnTo>
                    <a:pt x="842238" y="66354"/>
                  </a:lnTo>
                  <a:lnTo>
                    <a:pt x="845343" y="60782"/>
                  </a:lnTo>
                  <a:lnTo>
                    <a:pt x="849044" y="55329"/>
                  </a:lnTo>
                  <a:lnTo>
                    <a:pt x="853328" y="50009"/>
                  </a:lnTo>
                </a:path>
                <a:path w="1637665" h="683895">
                  <a:moveTo>
                    <a:pt x="531002" y="79511"/>
                  </a:moveTo>
                  <a:lnTo>
                    <a:pt x="544113" y="84202"/>
                  </a:lnTo>
                  <a:lnTo>
                    <a:pt x="556736" y="89333"/>
                  </a:lnTo>
                  <a:lnTo>
                    <a:pt x="568811" y="94890"/>
                  </a:lnTo>
                  <a:lnTo>
                    <a:pt x="580278" y="100860"/>
                  </a:lnTo>
                </a:path>
                <a:path w="1637665" h="683895">
                  <a:moveTo>
                    <a:pt x="156479" y="247354"/>
                  </a:moveTo>
                  <a:lnTo>
                    <a:pt x="152669" y="240014"/>
                  </a:lnTo>
                  <a:lnTo>
                    <a:pt x="149748" y="232495"/>
                  </a:lnTo>
                  <a:lnTo>
                    <a:pt x="147970" y="224888"/>
                  </a:lnTo>
                </a:path>
              </a:pathLst>
            </a:custGeom>
            <a:ln w="12192">
              <a:solidFill>
                <a:srgbClr val="99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258045" y="5812332"/>
            <a:ext cx="7537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Tw Cen MT"/>
                <a:cs typeface="Tw Cen MT"/>
              </a:rPr>
              <a:t>Docker Registry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081015" y="5964974"/>
            <a:ext cx="3507104" cy="76200"/>
          </a:xfrm>
          <a:custGeom>
            <a:avLst/>
            <a:gdLst/>
            <a:ahLst/>
            <a:cxnLst/>
            <a:rect l="l" t="t" r="r" b="b"/>
            <a:pathLst>
              <a:path w="3507104" h="76200">
                <a:moveTo>
                  <a:pt x="3494443" y="31737"/>
                </a:moveTo>
                <a:lnTo>
                  <a:pt x="3443732" y="31737"/>
                </a:lnTo>
                <a:lnTo>
                  <a:pt x="3443732" y="44437"/>
                </a:lnTo>
                <a:lnTo>
                  <a:pt x="3430979" y="44442"/>
                </a:lnTo>
                <a:lnTo>
                  <a:pt x="3431032" y="76200"/>
                </a:lnTo>
                <a:lnTo>
                  <a:pt x="3507105" y="38061"/>
                </a:lnTo>
                <a:lnTo>
                  <a:pt x="3494443" y="31737"/>
                </a:lnTo>
                <a:close/>
              </a:path>
              <a:path w="3507104" h="76200">
                <a:moveTo>
                  <a:pt x="3430957" y="31742"/>
                </a:moveTo>
                <a:lnTo>
                  <a:pt x="0" y="33248"/>
                </a:lnTo>
                <a:lnTo>
                  <a:pt x="0" y="45948"/>
                </a:lnTo>
                <a:lnTo>
                  <a:pt x="3430979" y="44442"/>
                </a:lnTo>
                <a:lnTo>
                  <a:pt x="3430957" y="31742"/>
                </a:lnTo>
                <a:close/>
              </a:path>
              <a:path w="3507104" h="76200">
                <a:moveTo>
                  <a:pt x="3443732" y="31737"/>
                </a:moveTo>
                <a:lnTo>
                  <a:pt x="3430957" y="31742"/>
                </a:lnTo>
                <a:lnTo>
                  <a:pt x="3430979" y="44442"/>
                </a:lnTo>
                <a:lnTo>
                  <a:pt x="3443732" y="44437"/>
                </a:lnTo>
                <a:lnTo>
                  <a:pt x="3443732" y="31737"/>
                </a:lnTo>
                <a:close/>
              </a:path>
              <a:path w="3507104" h="76200">
                <a:moveTo>
                  <a:pt x="3430905" y="0"/>
                </a:moveTo>
                <a:lnTo>
                  <a:pt x="3430957" y="31742"/>
                </a:lnTo>
                <a:lnTo>
                  <a:pt x="3494443" y="31737"/>
                </a:lnTo>
                <a:lnTo>
                  <a:pt x="3430905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338059" y="1600200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1. OS</a:t>
            </a:r>
            <a:r>
              <a:rPr sz="1800" spc="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-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Ubuntu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38059" y="2101595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2. Update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apt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repo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338059" y="2602992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3.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Install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dependencies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using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apt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338059" y="3104388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5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4.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Install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Python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dependencies</a:t>
            </a:r>
            <a:r>
              <a:rPr sz="18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using 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pip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38059" y="3605784"/>
            <a:ext cx="4526280" cy="28067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95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5.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Copy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source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code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to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/opt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folder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338059" y="4108703"/>
            <a:ext cx="452628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710">
              <a:lnSpc>
                <a:spcPts val="2085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6.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Run the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web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server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using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“flask”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command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12519" y="955535"/>
            <a:ext cx="2304415" cy="490855"/>
            <a:chOff x="1112519" y="955535"/>
            <a:chExt cx="2304415" cy="490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759" y="964704"/>
              <a:ext cx="2289048" cy="4815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519" y="955535"/>
              <a:ext cx="1312164" cy="4876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7195" y="1004315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65936" y="1026413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Dockerfile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7760" y="1278648"/>
            <a:ext cx="7094220" cy="774700"/>
            <a:chOff x="1127760" y="1278648"/>
            <a:chExt cx="7094220" cy="7747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760" y="1278648"/>
              <a:ext cx="7094220" cy="77417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87196" y="1318259"/>
              <a:ext cx="6979920" cy="661670"/>
            </a:xfrm>
            <a:custGeom>
              <a:avLst/>
              <a:gdLst/>
              <a:ahLst/>
              <a:cxnLst/>
              <a:rect l="l" t="t" r="r" b="b"/>
              <a:pathLst>
                <a:path w="6979920" h="661669">
                  <a:moveTo>
                    <a:pt x="6979920" y="0"/>
                  </a:moveTo>
                  <a:lnTo>
                    <a:pt x="0" y="0"/>
                  </a:lnTo>
                  <a:lnTo>
                    <a:pt x="0" y="661415"/>
                  </a:lnTo>
                  <a:lnTo>
                    <a:pt x="6979920" y="661415"/>
                  </a:lnTo>
                  <a:lnTo>
                    <a:pt x="697992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87196" y="1377695"/>
              <a:ext cx="1666239" cy="396240"/>
            </a:xfrm>
            <a:custGeom>
              <a:avLst/>
              <a:gdLst/>
              <a:ahLst/>
              <a:cxnLst/>
              <a:rect l="l" t="t" r="r" b="b"/>
              <a:pathLst>
                <a:path w="1666239" h="39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97352" y="1377695"/>
              <a:ext cx="1384300" cy="396240"/>
            </a:xfrm>
            <a:custGeom>
              <a:avLst/>
              <a:gdLst/>
              <a:ahLst/>
              <a:cxnLst/>
              <a:rect l="l" t="t" r="r" b="b"/>
              <a:pathLst>
                <a:path w="1384300" h="396239">
                  <a:moveTo>
                    <a:pt x="0" y="0"/>
                  </a:moveTo>
                  <a:lnTo>
                    <a:pt x="1317752" y="0"/>
                  </a:lnTo>
                  <a:lnTo>
                    <a:pt x="1343447" y="5193"/>
                  </a:lnTo>
                  <a:lnTo>
                    <a:pt x="1364440" y="19351"/>
                  </a:lnTo>
                  <a:lnTo>
                    <a:pt x="1378598" y="40344"/>
                  </a:lnTo>
                  <a:lnTo>
                    <a:pt x="1383792" y="66039"/>
                  </a:lnTo>
                  <a:lnTo>
                    <a:pt x="1383792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7196" y="1380743"/>
              <a:ext cx="1666239" cy="396240"/>
            </a:xfrm>
            <a:custGeom>
              <a:avLst/>
              <a:gdLst/>
              <a:ahLst/>
              <a:cxnLst/>
              <a:rect l="l" t="t" r="r" b="b"/>
              <a:pathLst>
                <a:path w="1666239" h="396239">
                  <a:moveTo>
                    <a:pt x="0" y="0"/>
                  </a:moveTo>
                  <a:lnTo>
                    <a:pt x="1599692" y="0"/>
                  </a:lnTo>
                  <a:lnTo>
                    <a:pt x="1625387" y="5193"/>
                  </a:lnTo>
                  <a:lnTo>
                    <a:pt x="1646380" y="19351"/>
                  </a:lnTo>
                  <a:lnTo>
                    <a:pt x="1660538" y="40344"/>
                  </a:lnTo>
                  <a:lnTo>
                    <a:pt x="1665731" y="66039"/>
                  </a:lnTo>
                  <a:lnTo>
                    <a:pt x="1665731" y="396239"/>
                  </a:lnTo>
                  <a:lnTo>
                    <a:pt x="0" y="396239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22834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Dockerfile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112519" y="2417051"/>
            <a:ext cx="2304415" cy="488315"/>
            <a:chOff x="1112519" y="2417051"/>
            <a:chExt cx="2304415" cy="488315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7759" y="2424633"/>
              <a:ext cx="2289048" cy="4206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2519" y="2417051"/>
              <a:ext cx="1312164" cy="4876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87195" y="2464308"/>
              <a:ext cx="2174875" cy="307975"/>
            </a:xfrm>
            <a:custGeom>
              <a:avLst/>
              <a:gdLst/>
              <a:ahLst/>
              <a:cxnLst/>
              <a:rect l="l" t="t" r="r" b="b"/>
              <a:pathLst>
                <a:path w="2174875" h="3079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265936" y="2487295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Dockerfile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66800" y="2724911"/>
            <a:ext cx="8100059" cy="3695700"/>
            <a:chOff x="1066800" y="2724911"/>
            <a:chExt cx="8100059" cy="369570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7760" y="2756915"/>
              <a:ext cx="7876032" cy="35905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800" y="2724911"/>
              <a:ext cx="8100059" cy="36957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187195" y="2796539"/>
              <a:ext cx="7762240" cy="3477895"/>
            </a:xfrm>
            <a:custGeom>
              <a:avLst/>
              <a:gdLst/>
              <a:ahLst/>
              <a:cxnLst/>
              <a:rect l="l" t="t" r="r" b="b"/>
              <a:pathLst>
                <a:path w="7762240" h="3477895">
                  <a:moveTo>
                    <a:pt x="7761732" y="0"/>
                  </a:moveTo>
                  <a:lnTo>
                    <a:pt x="0" y="0"/>
                  </a:lnTo>
                  <a:lnTo>
                    <a:pt x="0" y="3477767"/>
                  </a:lnTo>
                  <a:lnTo>
                    <a:pt x="7761732" y="3477767"/>
                  </a:lnTo>
                  <a:lnTo>
                    <a:pt x="776173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265936" y="2814574"/>
            <a:ext cx="1563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FROM </a:t>
            </a:r>
            <a:r>
              <a:rPr sz="2000" spc="-1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65936" y="3423869"/>
            <a:ext cx="25419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20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onsolas"/>
                <a:cs typeface="Consolas"/>
              </a:rPr>
              <a:t>apt-</a:t>
            </a: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get </a:t>
            </a:r>
            <a:r>
              <a:rPr sz="2000" spc="-10" dirty="0">
                <a:solidFill>
                  <a:srgbClr val="D9D9D9"/>
                </a:solidFill>
                <a:latin typeface="Consolas"/>
                <a:cs typeface="Consolas"/>
              </a:rPr>
              <a:t>update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65936" y="3729354"/>
            <a:ext cx="3658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RUN </a:t>
            </a:r>
            <a:r>
              <a:rPr sz="2000" spc="-10" dirty="0">
                <a:solidFill>
                  <a:srgbClr val="D9D9D9"/>
                </a:solidFill>
                <a:latin typeface="Consolas"/>
                <a:cs typeface="Consolas"/>
              </a:rPr>
              <a:t>apt-</a:t>
            </a: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get</a:t>
            </a:r>
            <a:r>
              <a:rPr sz="2000" spc="-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install </a:t>
            </a:r>
            <a:r>
              <a:rPr sz="2000" spc="-10" dirty="0">
                <a:solidFill>
                  <a:srgbClr val="D9D9D9"/>
                </a:solidFill>
                <a:latin typeface="Consolas"/>
                <a:cs typeface="Consolas"/>
              </a:rPr>
              <a:t>python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65936" y="4338954"/>
            <a:ext cx="4457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02892" y="4426823"/>
            <a:ext cx="2841625" cy="28384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0" rIns="0" bIns="0" rtlCol="0">
            <a:spAutoFit/>
          </a:bodyPr>
          <a:lstStyle/>
          <a:p>
            <a:pPr marL="35560">
              <a:lnSpc>
                <a:spcPts val="1810"/>
              </a:lnSpc>
            </a:pP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pip</a:t>
            </a:r>
            <a:r>
              <a:rPr sz="2000" spc="-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install</a:t>
            </a:r>
            <a:r>
              <a:rPr sz="2000" spc="-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2000" spc="-20" dirty="0">
                <a:solidFill>
                  <a:srgbClr val="D9D9D9"/>
                </a:solidFill>
                <a:latin typeface="Consolas"/>
                <a:cs typeface="Consolas"/>
              </a:rPr>
              <a:t>flask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65936" y="4643754"/>
            <a:ext cx="37985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RUN pip</a:t>
            </a:r>
            <a:r>
              <a:rPr sz="20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install</a:t>
            </a:r>
            <a:r>
              <a:rPr sz="20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onsolas"/>
                <a:cs typeface="Consolas"/>
              </a:rPr>
              <a:t>flask-mysql</a:t>
            </a:r>
            <a:endParaRPr sz="20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3583" y="5253609"/>
            <a:ext cx="7592059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COPY</a:t>
            </a:r>
            <a:r>
              <a:rPr sz="2000" spc="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.</a:t>
            </a:r>
            <a:r>
              <a:rPr sz="20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onsolas"/>
                <a:cs typeface="Consolas"/>
              </a:rPr>
              <a:t>/opt/source-</a:t>
            </a:r>
            <a:r>
              <a:rPr sz="2000" spc="-20" dirty="0">
                <a:solidFill>
                  <a:srgbClr val="D9D9D9"/>
                </a:solidFill>
                <a:latin typeface="Consolas"/>
                <a:cs typeface="Consolas"/>
              </a:rPr>
              <a:t>code</a:t>
            </a:r>
            <a:endParaRPr sz="200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2050">
              <a:latin typeface="Consolas"/>
              <a:cs typeface="Consolas"/>
            </a:endParaRPr>
          </a:p>
          <a:p>
            <a:pPr marL="34925">
              <a:lnSpc>
                <a:spcPct val="100000"/>
              </a:lnSpc>
            </a:pP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ENTRYPOINT</a:t>
            </a:r>
            <a:r>
              <a:rPr sz="20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2000" spc="-10" dirty="0">
                <a:solidFill>
                  <a:srgbClr val="D9D9D9"/>
                </a:solidFill>
                <a:latin typeface="Consolas"/>
                <a:cs typeface="Consolas"/>
              </a:rPr>
              <a:t>FLASK_APP=/opt/source-</a:t>
            </a: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code/app.py</a:t>
            </a:r>
            <a:r>
              <a:rPr sz="20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2000" dirty="0">
                <a:solidFill>
                  <a:srgbClr val="D9D9D9"/>
                </a:solidFill>
                <a:latin typeface="Consolas"/>
                <a:cs typeface="Consolas"/>
              </a:rPr>
              <a:t>flask</a:t>
            </a:r>
            <a:r>
              <a:rPr sz="20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20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2000">
              <a:latin typeface="Consolas"/>
              <a:cs typeface="Consola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68653" y="2663698"/>
            <a:ext cx="10725150" cy="3644900"/>
            <a:chOff x="1168653" y="2663698"/>
            <a:chExt cx="10725150" cy="3644900"/>
          </a:xfrm>
        </p:grpSpPr>
        <p:sp>
          <p:nvSpPr>
            <p:cNvPr id="31" name="object 31"/>
            <p:cNvSpPr/>
            <p:nvPr/>
          </p:nvSpPr>
          <p:spPr>
            <a:xfrm>
              <a:off x="1175003" y="2769108"/>
              <a:ext cx="1556385" cy="3499485"/>
            </a:xfrm>
            <a:custGeom>
              <a:avLst/>
              <a:gdLst/>
              <a:ahLst/>
              <a:cxnLst/>
              <a:rect l="l" t="t" r="r" b="b"/>
              <a:pathLst>
                <a:path w="1556385" h="3499485">
                  <a:moveTo>
                    <a:pt x="12192" y="0"/>
                  </a:moveTo>
                  <a:lnTo>
                    <a:pt x="587756" y="0"/>
                  </a:lnTo>
                  <a:lnTo>
                    <a:pt x="613451" y="5193"/>
                  </a:lnTo>
                  <a:lnTo>
                    <a:pt x="634444" y="19351"/>
                  </a:lnTo>
                  <a:lnTo>
                    <a:pt x="648602" y="40344"/>
                  </a:lnTo>
                  <a:lnTo>
                    <a:pt x="653796" y="66039"/>
                  </a:lnTo>
                  <a:lnTo>
                    <a:pt x="653796" y="396239"/>
                  </a:lnTo>
                  <a:lnTo>
                    <a:pt x="12192" y="396239"/>
                  </a:lnTo>
                  <a:lnTo>
                    <a:pt x="12192" y="0"/>
                  </a:lnTo>
                  <a:close/>
                </a:path>
                <a:path w="1556385" h="3499485">
                  <a:moveTo>
                    <a:pt x="0" y="643127"/>
                  </a:moveTo>
                  <a:lnTo>
                    <a:pt x="487426" y="643127"/>
                  </a:lnTo>
                  <a:lnTo>
                    <a:pt x="508283" y="647340"/>
                  </a:lnTo>
                  <a:lnTo>
                    <a:pt x="525319" y="658828"/>
                  </a:lnTo>
                  <a:lnTo>
                    <a:pt x="536807" y="675864"/>
                  </a:lnTo>
                  <a:lnTo>
                    <a:pt x="541020" y="696721"/>
                  </a:lnTo>
                  <a:lnTo>
                    <a:pt x="541020" y="964691"/>
                  </a:lnTo>
                  <a:lnTo>
                    <a:pt x="0" y="964691"/>
                  </a:lnTo>
                  <a:lnTo>
                    <a:pt x="0" y="643127"/>
                  </a:lnTo>
                  <a:close/>
                </a:path>
                <a:path w="1556385" h="3499485">
                  <a:moveTo>
                    <a:pt x="0" y="1005839"/>
                  </a:moveTo>
                  <a:lnTo>
                    <a:pt x="483616" y="1005839"/>
                  </a:lnTo>
                  <a:lnTo>
                    <a:pt x="505979" y="1010344"/>
                  </a:lnTo>
                  <a:lnTo>
                    <a:pt x="524224" y="1022635"/>
                  </a:lnTo>
                  <a:lnTo>
                    <a:pt x="536515" y="1040880"/>
                  </a:lnTo>
                  <a:lnTo>
                    <a:pt x="541020" y="1063243"/>
                  </a:lnTo>
                  <a:lnTo>
                    <a:pt x="541020" y="1350264"/>
                  </a:lnTo>
                  <a:lnTo>
                    <a:pt x="0" y="1350264"/>
                  </a:lnTo>
                  <a:lnTo>
                    <a:pt x="0" y="1005839"/>
                  </a:lnTo>
                  <a:close/>
                </a:path>
                <a:path w="1556385" h="3499485">
                  <a:moveTo>
                    <a:pt x="0" y="1581911"/>
                  </a:moveTo>
                  <a:lnTo>
                    <a:pt x="483616" y="1581911"/>
                  </a:lnTo>
                  <a:lnTo>
                    <a:pt x="505979" y="1586416"/>
                  </a:lnTo>
                  <a:lnTo>
                    <a:pt x="524224" y="1598707"/>
                  </a:lnTo>
                  <a:lnTo>
                    <a:pt x="536515" y="1616952"/>
                  </a:lnTo>
                  <a:lnTo>
                    <a:pt x="541020" y="1639315"/>
                  </a:lnTo>
                  <a:lnTo>
                    <a:pt x="541020" y="1926335"/>
                  </a:lnTo>
                  <a:lnTo>
                    <a:pt x="0" y="1926335"/>
                  </a:lnTo>
                  <a:lnTo>
                    <a:pt x="0" y="1581911"/>
                  </a:lnTo>
                  <a:close/>
                </a:path>
                <a:path w="1556385" h="3499485">
                  <a:moveTo>
                    <a:pt x="0" y="1959864"/>
                  </a:moveTo>
                  <a:lnTo>
                    <a:pt x="483362" y="1959864"/>
                  </a:lnTo>
                  <a:lnTo>
                    <a:pt x="505819" y="1964390"/>
                  </a:lnTo>
                  <a:lnTo>
                    <a:pt x="524144" y="1976739"/>
                  </a:lnTo>
                  <a:lnTo>
                    <a:pt x="536493" y="1995064"/>
                  </a:lnTo>
                  <a:lnTo>
                    <a:pt x="541020" y="2017521"/>
                  </a:lnTo>
                  <a:lnTo>
                    <a:pt x="541020" y="2305811"/>
                  </a:lnTo>
                  <a:lnTo>
                    <a:pt x="0" y="2305811"/>
                  </a:lnTo>
                  <a:lnTo>
                    <a:pt x="0" y="1959864"/>
                  </a:lnTo>
                  <a:close/>
                </a:path>
                <a:path w="1556385" h="3499485">
                  <a:moveTo>
                    <a:pt x="62484" y="2570988"/>
                  </a:moveTo>
                  <a:lnTo>
                    <a:pt x="654558" y="2570988"/>
                  </a:lnTo>
                  <a:lnTo>
                    <a:pt x="673816" y="2574887"/>
                  </a:lnTo>
                  <a:lnTo>
                    <a:pt x="689562" y="2585513"/>
                  </a:lnTo>
                  <a:lnTo>
                    <a:pt x="700188" y="2601259"/>
                  </a:lnTo>
                  <a:lnTo>
                    <a:pt x="704088" y="2620517"/>
                  </a:lnTo>
                  <a:lnTo>
                    <a:pt x="704088" y="2868167"/>
                  </a:lnTo>
                  <a:lnTo>
                    <a:pt x="62484" y="2868167"/>
                  </a:lnTo>
                  <a:lnTo>
                    <a:pt x="62484" y="2570988"/>
                  </a:lnTo>
                  <a:close/>
                </a:path>
                <a:path w="1556385" h="3499485">
                  <a:moveTo>
                    <a:pt x="62484" y="3121152"/>
                  </a:moveTo>
                  <a:lnTo>
                    <a:pt x="1493012" y="3121152"/>
                  </a:lnTo>
                  <a:lnTo>
                    <a:pt x="1517534" y="3126102"/>
                  </a:lnTo>
                  <a:lnTo>
                    <a:pt x="1537557" y="3139603"/>
                  </a:lnTo>
                  <a:lnTo>
                    <a:pt x="1551054" y="3159626"/>
                  </a:lnTo>
                  <a:lnTo>
                    <a:pt x="1556004" y="3184143"/>
                  </a:lnTo>
                  <a:lnTo>
                    <a:pt x="1556004" y="3499104"/>
                  </a:lnTo>
                  <a:lnTo>
                    <a:pt x="62484" y="3499104"/>
                  </a:lnTo>
                  <a:lnTo>
                    <a:pt x="62484" y="3121152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90699" y="2811780"/>
              <a:ext cx="7158355" cy="3489960"/>
            </a:xfrm>
            <a:custGeom>
              <a:avLst/>
              <a:gdLst/>
              <a:ahLst/>
              <a:cxnLst/>
              <a:rect l="l" t="t" r="r" b="b"/>
              <a:pathLst>
                <a:path w="7158355" h="3489960">
                  <a:moveTo>
                    <a:pt x="124968" y="0"/>
                  </a:moveTo>
                  <a:lnTo>
                    <a:pt x="1077976" y="0"/>
                  </a:lnTo>
                  <a:lnTo>
                    <a:pt x="1100899" y="4635"/>
                  </a:lnTo>
                  <a:lnTo>
                    <a:pt x="1119632" y="17272"/>
                  </a:lnTo>
                  <a:lnTo>
                    <a:pt x="1132268" y="36004"/>
                  </a:lnTo>
                  <a:lnTo>
                    <a:pt x="1136904" y="58928"/>
                  </a:lnTo>
                  <a:lnTo>
                    <a:pt x="1136904" y="353568"/>
                  </a:lnTo>
                  <a:lnTo>
                    <a:pt x="124968" y="353568"/>
                  </a:lnTo>
                  <a:lnTo>
                    <a:pt x="124968" y="0"/>
                  </a:lnTo>
                  <a:close/>
                </a:path>
                <a:path w="7158355" h="3489960">
                  <a:moveTo>
                    <a:pt x="0" y="608076"/>
                  </a:moveTo>
                  <a:lnTo>
                    <a:pt x="2024888" y="608076"/>
                  </a:lnTo>
                  <a:lnTo>
                    <a:pt x="2045279" y="612179"/>
                  </a:lnTo>
                  <a:lnTo>
                    <a:pt x="2061908" y="623379"/>
                  </a:lnTo>
                  <a:lnTo>
                    <a:pt x="2073108" y="640008"/>
                  </a:lnTo>
                  <a:lnTo>
                    <a:pt x="2077212" y="660400"/>
                  </a:lnTo>
                  <a:lnTo>
                    <a:pt x="2077212" y="922020"/>
                  </a:lnTo>
                  <a:lnTo>
                    <a:pt x="0" y="922020"/>
                  </a:lnTo>
                  <a:lnTo>
                    <a:pt x="0" y="608076"/>
                  </a:lnTo>
                  <a:close/>
                </a:path>
                <a:path w="7158355" h="3489960">
                  <a:moveTo>
                    <a:pt x="0" y="987552"/>
                  </a:moveTo>
                  <a:lnTo>
                    <a:pt x="3138424" y="987552"/>
                  </a:lnTo>
                  <a:lnTo>
                    <a:pt x="3154816" y="990871"/>
                  </a:lnTo>
                  <a:lnTo>
                    <a:pt x="3168221" y="999918"/>
                  </a:lnTo>
                  <a:lnTo>
                    <a:pt x="3177268" y="1013323"/>
                  </a:lnTo>
                  <a:lnTo>
                    <a:pt x="3180588" y="1029716"/>
                  </a:lnTo>
                  <a:lnTo>
                    <a:pt x="3180588" y="1240536"/>
                  </a:lnTo>
                  <a:lnTo>
                    <a:pt x="0" y="1240536"/>
                  </a:lnTo>
                  <a:lnTo>
                    <a:pt x="0" y="987552"/>
                  </a:lnTo>
                  <a:close/>
                </a:path>
                <a:path w="7158355" h="3489960">
                  <a:moveTo>
                    <a:pt x="0" y="1604772"/>
                  </a:moveTo>
                  <a:lnTo>
                    <a:pt x="2817367" y="1604772"/>
                  </a:lnTo>
                  <a:lnTo>
                    <a:pt x="2836533" y="1608649"/>
                  </a:lnTo>
                  <a:lnTo>
                    <a:pt x="2852197" y="1619218"/>
                  </a:lnTo>
                  <a:lnTo>
                    <a:pt x="2862766" y="1634882"/>
                  </a:lnTo>
                  <a:lnTo>
                    <a:pt x="2866644" y="1654048"/>
                  </a:lnTo>
                  <a:lnTo>
                    <a:pt x="2866644" y="1900428"/>
                  </a:lnTo>
                  <a:lnTo>
                    <a:pt x="0" y="1900428"/>
                  </a:lnTo>
                  <a:lnTo>
                    <a:pt x="0" y="1604772"/>
                  </a:lnTo>
                  <a:close/>
                </a:path>
                <a:path w="7158355" h="3489960">
                  <a:moveTo>
                    <a:pt x="12192" y="1917192"/>
                  </a:moveTo>
                  <a:lnTo>
                    <a:pt x="3272028" y="1917192"/>
                  </a:lnTo>
                  <a:lnTo>
                    <a:pt x="3291006" y="1921025"/>
                  </a:lnTo>
                  <a:lnTo>
                    <a:pt x="3306508" y="1931479"/>
                  </a:lnTo>
                  <a:lnTo>
                    <a:pt x="3316962" y="1946981"/>
                  </a:lnTo>
                  <a:lnTo>
                    <a:pt x="3320796" y="1965960"/>
                  </a:lnTo>
                  <a:lnTo>
                    <a:pt x="3320796" y="2209800"/>
                  </a:lnTo>
                  <a:lnTo>
                    <a:pt x="12192" y="2209800"/>
                  </a:lnTo>
                  <a:lnTo>
                    <a:pt x="12192" y="1917192"/>
                  </a:lnTo>
                  <a:close/>
                </a:path>
                <a:path w="7158355" h="3489960">
                  <a:moveTo>
                    <a:pt x="155448" y="2513076"/>
                  </a:moveTo>
                  <a:lnTo>
                    <a:pt x="2960624" y="2513076"/>
                  </a:lnTo>
                  <a:lnTo>
                    <a:pt x="2983974" y="2517780"/>
                  </a:lnTo>
                  <a:lnTo>
                    <a:pt x="3003026" y="2530617"/>
                  </a:lnTo>
                  <a:lnTo>
                    <a:pt x="3015863" y="2549669"/>
                  </a:lnTo>
                  <a:lnTo>
                    <a:pt x="3020567" y="2573020"/>
                  </a:lnTo>
                  <a:lnTo>
                    <a:pt x="3020567" y="2872740"/>
                  </a:lnTo>
                  <a:lnTo>
                    <a:pt x="155448" y="2872740"/>
                  </a:lnTo>
                  <a:lnTo>
                    <a:pt x="155448" y="2513076"/>
                  </a:lnTo>
                  <a:close/>
                </a:path>
                <a:path w="7158355" h="3489960">
                  <a:moveTo>
                    <a:pt x="952500" y="3087624"/>
                  </a:moveTo>
                  <a:lnTo>
                    <a:pt x="7091172" y="3087624"/>
                  </a:lnTo>
                  <a:lnTo>
                    <a:pt x="7117294" y="3092893"/>
                  </a:lnTo>
                  <a:lnTo>
                    <a:pt x="7138606" y="3107264"/>
                  </a:lnTo>
                  <a:lnTo>
                    <a:pt x="7152965" y="3128579"/>
                  </a:lnTo>
                  <a:lnTo>
                    <a:pt x="7158228" y="3154680"/>
                  </a:lnTo>
                  <a:lnTo>
                    <a:pt x="7158228" y="3489960"/>
                  </a:lnTo>
                  <a:lnTo>
                    <a:pt x="952500" y="3489960"/>
                  </a:lnTo>
                  <a:lnTo>
                    <a:pt x="952500" y="3087624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11084" y="2670048"/>
              <a:ext cx="3976370" cy="637540"/>
            </a:xfrm>
            <a:custGeom>
              <a:avLst/>
              <a:gdLst/>
              <a:ahLst/>
              <a:cxnLst/>
              <a:rect l="l" t="t" r="r" b="b"/>
              <a:pathLst>
                <a:path w="3976370" h="637539">
                  <a:moveTo>
                    <a:pt x="3976116" y="0"/>
                  </a:moveTo>
                  <a:lnTo>
                    <a:pt x="1392555" y="0"/>
                  </a:lnTo>
                  <a:lnTo>
                    <a:pt x="1392555" y="238887"/>
                  </a:lnTo>
                  <a:lnTo>
                    <a:pt x="159258" y="238887"/>
                  </a:lnTo>
                  <a:lnTo>
                    <a:pt x="159258" y="159257"/>
                  </a:lnTo>
                  <a:lnTo>
                    <a:pt x="0" y="318515"/>
                  </a:lnTo>
                  <a:lnTo>
                    <a:pt x="159258" y="477774"/>
                  </a:lnTo>
                  <a:lnTo>
                    <a:pt x="159258" y="398144"/>
                  </a:lnTo>
                  <a:lnTo>
                    <a:pt x="1392555" y="398144"/>
                  </a:lnTo>
                  <a:lnTo>
                    <a:pt x="1392555" y="637031"/>
                  </a:lnTo>
                  <a:lnTo>
                    <a:pt x="3976116" y="637031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11084" y="2670048"/>
              <a:ext cx="3976370" cy="637540"/>
            </a:xfrm>
            <a:custGeom>
              <a:avLst/>
              <a:gdLst/>
              <a:ahLst/>
              <a:cxnLst/>
              <a:rect l="l" t="t" r="r" b="b"/>
              <a:pathLst>
                <a:path w="3976370" h="637539">
                  <a:moveTo>
                    <a:pt x="0" y="318515"/>
                  </a:moveTo>
                  <a:lnTo>
                    <a:pt x="159258" y="159257"/>
                  </a:lnTo>
                  <a:lnTo>
                    <a:pt x="159258" y="238887"/>
                  </a:lnTo>
                  <a:lnTo>
                    <a:pt x="1392555" y="238887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637031"/>
                  </a:lnTo>
                  <a:lnTo>
                    <a:pt x="1392555" y="637031"/>
                  </a:lnTo>
                  <a:lnTo>
                    <a:pt x="1392555" y="398144"/>
                  </a:lnTo>
                  <a:lnTo>
                    <a:pt x="159258" y="398144"/>
                  </a:lnTo>
                  <a:lnTo>
                    <a:pt x="159258" y="477774"/>
                  </a:lnTo>
                  <a:lnTo>
                    <a:pt x="0" y="3185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193291" y="1416811"/>
            <a:ext cx="1644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C000"/>
                </a:solidFill>
                <a:latin typeface="Tw Cen MT"/>
                <a:cs typeface="Tw Cen MT"/>
              </a:rPr>
              <a:t>INSTRUCTION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197351" y="1379219"/>
            <a:ext cx="1384300" cy="396240"/>
          </a:xfrm>
          <a:custGeom>
            <a:avLst/>
            <a:gdLst/>
            <a:ahLst/>
            <a:cxnLst/>
            <a:rect l="l" t="t" r="r" b="b"/>
            <a:pathLst>
              <a:path w="1384300" h="396239">
                <a:moveTo>
                  <a:pt x="0" y="0"/>
                </a:moveTo>
                <a:lnTo>
                  <a:pt x="1317752" y="0"/>
                </a:lnTo>
                <a:lnTo>
                  <a:pt x="1343447" y="5193"/>
                </a:lnTo>
                <a:lnTo>
                  <a:pt x="1364440" y="19351"/>
                </a:lnTo>
                <a:lnTo>
                  <a:pt x="1378598" y="40344"/>
                </a:lnTo>
                <a:lnTo>
                  <a:pt x="1383792" y="66039"/>
                </a:lnTo>
                <a:lnTo>
                  <a:pt x="1383792" y="396239"/>
                </a:lnTo>
                <a:lnTo>
                  <a:pt x="0" y="396239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FF85D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318509" y="1415922"/>
            <a:ext cx="1123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C000"/>
                </a:solidFill>
                <a:latin typeface="Tw Cen MT"/>
                <a:cs typeface="Tw Cen MT"/>
              </a:rPr>
              <a:t>ARGUMENT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472676" y="2689682"/>
            <a:ext cx="22491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Start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from a base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OS 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or</a:t>
            </a:r>
            <a:endParaRPr sz="1800">
              <a:latin typeface="Tw Cen MT"/>
              <a:cs typeface="Tw Cen MT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another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image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904733" y="3459226"/>
            <a:ext cx="3989070" cy="1275080"/>
            <a:chOff x="7904733" y="3459226"/>
            <a:chExt cx="3989070" cy="1275080"/>
          </a:xfrm>
        </p:grpSpPr>
        <p:sp>
          <p:nvSpPr>
            <p:cNvPr id="40" name="object 40"/>
            <p:cNvSpPr/>
            <p:nvPr/>
          </p:nvSpPr>
          <p:spPr>
            <a:xfrm>
              <a:off x="7911083" y="3465576"/>
              <a:ext cx="3976370" cy="1262380"/>
            </a:xfrm>
            <a:custGeom>
              <a:avLst/>
              <a:gdLst/>
              <a:ahLst/>
              <a:cxnLst/>
              <a:rect l="l" t="t" r="r" b="b"/>
              <a:pathLst>
                <a:path w="3976370" h="1262379">
                  <a:moveTo>
                    <a:pt x="3976116" y="0"/>
                  </a:moveTo>
                  <a:lnTo>
                    <a:pt x="1392555" y="0"/>
                  </a:lnTo>
                  <a:lnTo>
                    <a:pt x="1392555" y="554863"/>
                  </a:lnTo>
                  <a:lnTo>
                    <a:pt x="160274" y="554863"/>
                  </a:lnTo>
                  <a:lnTo>
                    <a:pt x="160274" y="503300"/>
                  </a:lnTo>
                  <a:lnTo>
                    <a:pt x="0" y="630936"/>
                  </a:lnTo>
                  <a:lnTo>
                    <a:pt x="160274" y="758571"/>
                  </a:lnTo>
                  <a:lnTo>
                    <a:pt x="160274" y="707009"/>
                  </a:lnTo>
                  <a:lnTo>
                    <a:pt x="1392555" y="707009"/>
                  </a:lnTo>
                  <a:lnTo>
                    <a:pt x="1392555" y="1261872"/>
                  </a:lnTo>
                  <a:lnTo>
                    <a:pt x="3976116" y="1261872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11083" y="3465576"/>
              <a:ext cx="3976370" cy="1262380"/>
            </a:xfrm>
            <a:custGeom>
              <a:avLst/>
              <a:gdLst/>
              <a:ahLst/>
              <a:cxnLst/>
              <a:rect l="l" t="t" r="r" b="b"/>
              <a:pathLst>
                <a:path w="3976370" h="1262379">
                  <a:moveTo>
                    <a:pt x="0" y="630936"/>
                  </a:moveTo>
                  <a:lnTo>
                    <a:pt x="160274" y="503300"/>
                  </a:lnTo>
                  <a:lnTo>
                    <a:pt x="160274" y="554863"/>
                  </a:lnTo>
                  <a:lnTo>
                    <a:pt x="1392555" y="554863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1261872"/>
                  </a:lnTo>
                  <a:lnTo>
                    <a:pt x="1392555" y="1261872"/>
                  </a:lnTo>
                  <a:lnTo>
                    <a:pt x="1392555" y="707009"/>
                  </a:lnTo>
                  <a:lnTo>
                    <a:pt x="160274" y="707009"/>
                  </a:lnTo>
                  <a:lnTo>
                    <a:pt x="160274" y="758571"/>
                  </a:lnTo>
                  <a:lnTo>
                    <a:pt x="0" y="63093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9522968" y="3935095"/>
            <a:ext cx="214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Install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all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dependencies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904733" y="5318505"/>
            <a:ext cx="3989070" cy="431800"/>
            <a:chOff x="7904733" y="5318505"/>
            <a:chExt cx="3989070" cy="431800"/>
          </a:xfrm>
        </p:grpSpPr>
        <p:sp>
          <p:nvSpPr>
            <p:cNvPr id="44" name="object 44"/>
            <p:cNvSpPr/>
            <p:nvPr/>
          </p:nvSpPr>
          <p:spPr>
            <a:xfrm>
              <a:off x="7911083" y="5324855"/>
              <a:ext cx="3976370" cy="419100"/>
            </a:xfrm>
            <a:custGeom>
              <a:avLst/>
              <a:gdLst/>
              <a:ahLst/>
              <a:cxnLst/>
              <a:rect l="l" t="t" r="r" b="b"/>
              <a:pathLst>
                <a:path w="3976370" h="419100">
                  <a:moveTo>
                    <a:pt x="3976116" y="0"/>
                  </a:moveTo>
                  <a:lnTo>
                    <a:pt x="1392555" y="0"/>
                  </a:lnTo>
                  <a:lnTo>
                    <a:pt x="1392555" y="159766"/>
                  </a:lnTo>
                  <a:lnTo>
                    <a:pt x="104775" y="159766"/>
                  </a:lnTo>
                  <a:lnTo>
                    <a:pt x="104775" y="101854"/>
                  </a:lnTo>
                  <a:lnTo>
                    <a:pt x="0" y="209550"/>
                  </a:lnTo>
                  <a:lnTo>
                    <a:pt x="104775" y="317182"/>
                  </a:lnTo>
                  <a:lnTo>
                    <a:pt x="104775" y="259334"/>
                  </a:lnTo>
                  <a:lnTo>
                    <a:pt x="1392555" y="259334"/>
                  </a:lnTo>
                  <a:lnTo>
                    <a:pt x="1392555" y="419100"/>
                  </a:lnTo>
                  <a:lnTo>
                    <a:pt x="3976116" y="419100"/>
                  </a:lnTo>
                  <a:lnTo>
                    <a:pt x="397611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911083" y="5324855"/>
              <a:ext cx="3976370" cy="419100"/>
            </a:xfrm>
            <a:custGeom>
              <a:avLst/>
              <a:gdLst/>
              <a:ahLst/>
              <a:cxnLst/>
              <a:rect l="l" t="t" r="r" b="b"/>
              <a:pathLst>
                <a:path w="3976370" h="419100">
                  <a:moveTo>
                    <a:pt x="0" y="209550"/>
                  </a:moveTo>
                  <a:lnTo>
                    <a:pt x="104775" y="101854"/>
                  </a:lnTo>
                  <a:lnTo>
                    <a:pt x="104775" y="159766"/>
                  </a:lnTo>
                  <a:lnTo>
                    <a:pt x="1392555" y="159766"/>
                  </a:lnTo>
                  <a:lnTo>
                    <a:pt x="1392555" y="0"/>
                  </a:lnTo>
                  <a:lnTo>
                    <a:pt x="3976116" y="0"/>
                  </a:lnTo>
                  <a:lnTo>
                    <a:pt x="3976116" y="419100"/>
                  </a:lnTo>
                  <a:lnTo>
                    <a:pt x="1392555" y="419100"/>
                  </a:lnTo>
                  <a:lnTo>
                    <a:pt x="1392555" y="259334"/>
                  </a:lnTo>
                  <a:lnTo>
                    <a:pt x="104775" y="259334"/>
                  </a:lnTo>
                  <a:lnTo>
                    <a:pt x="104775" y="317182"/>
                  </a:lnTo>
                  <a:lnTo>
                    <a:pt x="0" y="209550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772904" y="5373725"/>
            <a:ext cx="16465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Copy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source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code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8955023" y="5940552"/>
            <a:ext cx="2938780" cy="431800"/>
            <a:chOff x="8955023" y="5940552"/>
            <a:chExt cx="2938780" cy="431800"/>
          </a:xfrm>
        </p:grpSpPr>
        <p:sp>
          <p:nvSpPr>
            <p:cNvPr id="48" name="object 48"/>
            <p:cNvSpPr/>
            <p:nvPr/>
          </p:nvSpPr>
          <p:spPr>
            <a:xfrm>
              <a:off x="8961119" y="5946648"/>
              <a:ext cx="2926080" cy="419100"/>
            </a:xfrm>
            <a:custGeom>
              <a:avLst/>
              <a:gdLst/>
              <a:ahLst/>
              <a:cxnLst/>
              <a:rect l="l" t="t" r="r" b="b"/>
              <a:pathLst>
                <a:path w="2926079" h="419100">
                  <a:moveTo>
                    <a:pt x="2926079" y="0"/>
                  </a:moveTo>
                  <a:lnTo>
                    <a:pt x="1024762" y="0"/>
                  </a:lnTo>
                  <a:lnTo>
                    <a:pt x="1024762" y="146977"/>
                  </a:lnTo>
                  <a:lnTo>
                    <a:pt x="367537" y="146977"/>
                  </a:lnTo>
                  <a:lnTo>
                    <a:pt x="367537" y="89395"/>
                  </a:lnTo>
                  <a:lnTo>
                    <a:pt x="0" y="209549"/>
                  </a:lnTo>
                  <a:lnTo>
                    <a:pt x="367537" y="329704"/>
                  </a:lnTo>
                  <a:lnTo>
                    <a:pt x="367537" y="272122"/>
                  </a:lnTo>
                  <a:lnTo>
                    <a:pt x="1024762" y="272122"/>
                  </a:lnTo>
                  <a:lnTo>
                    <a:pt x="1024762" y="419099"/>
                  </a:lnTo>
                  <a:lnTo>
                    <a:pt x="2926079" y="419099"/>
                  </a:lnTo>
                  <a:lnTo>
                    <a:pt x="2926079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961119" y="5946648"/>
              <a:ext cx="2926080" cy="419100"/>
            </a:xfrm>
            <a:custGeom>
              <a:avLst/>
              <a:gdLst/>
              <a:ahLst/>
              <a:cxnLst/>
              <a:rect l="l" t="t" r="r" b="b"/>
              <a:pathLst>
                <a:path w="2926079" h="419100">
                  <a:moveTo>
                    <a:pt x="0" y="209549"/>
                  </a:moveTo>
                  <a:lnTo>
                    <a:pt x="367537" y="89395"/>
                  </a:lnTo>
                  <a:lnTo>
                    <a:pt x="367537" y="146977"/>
                  </a:lnTo>
                  <a:lnTo>
                    <a:pt x="1024762" y="146977"/>
                  </a:lnTo>
                  <a:lnTo>
                    <a:pt x="1024762" y="0"/>
                  </a:lnTo>
                  <a:lnTo>
                    <a:pt x="2926079" y="0"/>
                  </a:lnTo>
                  <a:lnTo>
                    <a:pt x="2926079" y="419099"/>
                  </a:lnTo>
                  <a:lnTo>
                    <a:pt x="1024762" y="419099"/>
                  </a:lnTo>
                  <a:lnTo>
                    <a:pt x="1024762" y="272122"/>
                  </a:lnTo>
                  <a:lnTo>
                    <a:pt x="367537" y="272122"/>
                  </a:lnTo>
                  <a:lnTo>
                    <a:pt x="367537" y="329704"/>
                  </a:lnTo>
                  <a:lnTo>
                    <a:pt x="0" y="209549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096881" y="5995822"/>
            <a:ext cx="1680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Specify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Entrypoint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Layered</a:t>
            </a:r>
            <a:r>
              <a:rPr spc="-235" dirty="0"/>
              <a:t> </a:t>
            </a:r>
            <a:r>
              <a:rPr spc="-10" dirty="0"/>
              <a:t>architecture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7828" y="1284719"/>
            <a:ext cx="2304415" cy="488315"/>
            <a:chOff x="147828" y="1284719"/>
            <a:chExt cx="2304415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3068" y="1293825"/>
              <a:ext cx="2289048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" y="1284719"/>
              <a:ext cx="1312164" cy="487692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22504" y="1333500"/>
            <a:ext cx="2174875" cy="30797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Dockerfile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63068" y="1662683"/>
            <a:ext cx="4925695" cy="2844165"/>
            <a:chOff x="163068" y="1662683"/>
            <a:chExt cx="4925695" cy="2844165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068" y="1662683"/>
              <a:ext cx="4853940" cy="28437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068" y="2103119"/>
              <a:ext cx="4925568" cy="220217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2503" y="1702307"/>
              <a:ext cx="4739640" cy="2731135"/>
            </a:xfrm>
            <a:custGeom>
              <a:avLst/>
              <a:gdLst/>
              <a:ahLst/>
              <a:cxnLst/>
              <a:rect l="l" t="t" r="r" b="b"/>
              <a:pathLst>
                <a:path w="4739640" h="2731135">
                  <a:moveTo>
                    <a:pt x="4739640" y="0"/>
                  </a:moveTo>
                  <a:lnTo>
                    <a:pt x="0" y="0"/>
                  </a:lnTo>
                  <a:lnTo>
                    <a:pt x="0" y="2731008"/>
                  </a:lnTo>
                  <a:lnTo>
                    <a:pt x="4739640" y="2731008"/>
                  </a:lnTo>
                  <a:lnTo>
                    <a:pt x="47396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3639" y="2168397"/>
            <a:ext cx="9366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FROM </a:t>
            </a:r>
            <a:r>
              <a:rPr sz="1200" spc="-1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3639" y="2610739"/>
            <a:ext cx="3966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2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apt-get</a:t>
            </a:r>
            <a:r>
              <a:rPr sz="12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update</a:t>
            </a:r>
            <a:r>
              <a:rPr sz="12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&amp;&amp;</a:t>
            </a:r>
            <a:r>
              <a:rPr sz="12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apt-get</a:t>
            </a:r>
            <a:r>
              <a:rPr sz="12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–y</a:t>
            </a:r>
            <a:r>
              <a:rPr sz="12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install</a:t>
            </a:r>
            <a:r>
              <a:rPr sz="12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nsolas"/>
                <a:cs typeface="Consolas"/>
              </a:rPr>
              <a:t>python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3639" y="3052698"/>
            <a:ext cx="2788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2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pip</a:t>
            </a:r>
            <a:r>
              <a:rPr sz="12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install</a:t>
            </a:r>
            <a:r>
              <a:rPr sz="12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flask</a:t>
            </a:r>
            <a:r>
              <a:rPr sz="12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flask-</a:t>
            </a:r>
            <a:r>
              <a:rPr sz="12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3639" y="3494658"/>
            <a:ext cx="1947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COPY</a:t>
            </a:r>
            <a:r>
              <a:rPr sz="12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.</a:t>
            </a:r>
            <a:r>
              <a:rPr sz="12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/opt/source-</a:t>
            </a:r>
            <a:r>
              <a:rPr sz="1200" spc="-20" dirty="0">
                <a:solidFill>
                  <a:srgbClr val="D9D9D9"/>
                </a:solidFill>
                <a:latin typeface="Consolas"/>
                <a:cs typeface="Consolas"/>
              </a:rPr>
              <a:t>code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3639" y="3936314"/>
            <a:ext cx="45561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ENTRYPOINT</a:t>
            </a:r>
            <a:r>
              <a:rPr sz="12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FLASK_APP=/opt/source-code/app.py flask</a:t>
            </a:r>
            <a:r>
              <a:rPr sz="12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200">
              <a:latin typeface="Consolas"/>
              <a:cs typeface="Consola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23459" y="1357871"/>
            <a:ext cx="5844540" cy="488315"/>
            <a:chOff x="4823459" y="1357871"/>
            <a:chExt cx="5844540" cy="488315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38699" y="1365453"/>
              <a:ext cx="5829300" cy="42067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3459" y="1357871"/>
              <a:ext cx="5151120" cy="48769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898135" y="1405127"/>
            <a:ext cx="571500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build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Dockerfile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–t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759196" y="2139695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765291" y="2145792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5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r>
              <a:rPr sz="1800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1.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Base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Ubuntu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59196" y="2705100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765291" y="2711195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5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2.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Changes</a:t>
            </a:r>
            <a:r>
              <a:rPr sz="1800" spc="-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apt</a:t>
            </a:r>
            <a:r>
              <a:rPr sz="18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packages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759196" y="3145535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1"/>
                </a:moveTo>
                <a:lnTo>
                  <a:pt x="5044440" y="278891"/>
                </a:lnTo>
                <a:lnTo>
                  <a:pt x="50444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1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765291" y="3151632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9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3.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Changes</a:t>
            </a:r>
            <a:r>
              <a:rPr sz="1800" spc="-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pip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packages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59196" y="3639311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2"/>
                </a:moveTo>
                <a:lnTo>
                  <a:pt x="5044440" y="278892"/>
                </a:lnTo>
                <a:lnTo>
                  <a:pt x="50444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765291" y="3645408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45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4.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Source</a:t>
            </a:r>
            <a:r>
              <a:rPr sz="1800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code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759196" y="4093464"/>
            <a:ext cx="5044440" cy="279400"/>
          </a:xfrm>
          <a:custGeom>
            <a:avLst/>
            <a:gdLst/>
            <a:ahLst/>
            <a:cxnLst/>
            <a:rect l="l" t="t" r="r" b="b"/>
            <a:pathLst>
              <a:path w="5044440" h="279400">
                <a:moveTo>
                  <a:pt x="0" y="278892"/>
                </a:moveTo>
                <a:lnTo>
                  <a:pt x="5044440" y="278892"/>
                </a:lnTo>
                <a:lnTo>
                  <a:pt x="50444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65291" y="4099559"/>
            <a:ext cx="503110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6360">
              <a:lnSpc>
                <a:spcPts val="2039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r>
              <a:rPr sz="18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5.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Update</a:t>
            </a:r>
            <a:r>
              <a:rPr sz="1800" spc="-5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Entrypoint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with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“flask”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command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69408" y="1704594"/>
            <a:ext cx="212090" cy="2646680"/>
            <a:chOff x="5169408" y="1704594"/>
            <a:chExt cx="212090" cy="2646680"/>
          </a:xfrm>
        </p:grpSpPr>
        <p:sp>
          <p:nvSpPr>
            <p:cNvPr id="31" name="object 31"/>
            <p:cNvSpPr/>
            <p:nvPr/>
          </p:nvSpPr>
          <p:spPr>
            <a:xfrm>
              <a:off x="5275326" y="1704594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4" h="1031239">
                  <a:moveTo>
                    <a:pt x="0" y="641603"/>
                  </a:moveTo>
                  <a:lnTo>
                    <a:pt x="0" y="1030731"/>
                  </a:lnTo>
                </a:path>
                <a:path w="1904" h="1031239">
                  <a:moveTo>
                    <a:pt x="1524" y="0"/>
                  </a:moveTo>
                  <a:lnTo>
                    <a:pt x="1524" y="428878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9408" y="2132076"/>
              <a:ext cx="211836" cy="2133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69408" y="2734055"/>
              <a:ext cx="211836" cy="21336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9408" y="3188208"/>
              <a:ext cx="211836" cy="21335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69408" y="3683508"/>
              <a:ext cx="211836" cy="21336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169408" y="4137660"/>
              <a:ext cx="211836" cy="213359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5275326" y="2948177"/>
              <a:ext cx="0" cy="1191260"/>
            </a:xfrm>
            <a:custGeom>
              <a:avLst/>
              <a:gdLst/>
              <a:ahLst/>
              <a:cxnLst/>
              <a:rect l="l" t="t" r="r" b="b"/>
              <a:pathLst>
                <a:path h="1191260">
                  <a:moveTo>
                    <a:pt x="0" y="0"/>
                  </a:moveTo>
                  <a:lnTo>
                    <a:pt x="0" y="241554"/>
                  </a:lnTo>
                </a:path>
                <a:path h="1191260">
                  <a:moveTo>
                    <a:pt x="0" y="454151"/>
                  </a:moveTo>
                  <a:lnTo>
                    <a:pt x="0" y="735965"/>
                  </a:lnTo>
                </a:path>
                <a:path h="1191260">
                  <a:moveTo>
                    <a:pt x="0" y="949452"/>
                  </a:moveTo>
                  <a:lnTo>
                    <a:pt x="0" y="1191006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0802873" y="2139695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120</a:t>
            </a:r>
            <a:r>
              <a:rPr sz="1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w Cen MT"/>
                <a:cs typeface="Tw Cen MT"/>
              </a:rPr>
              <a:t>MB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802873" y="2705100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200"/>
              </a:spcBef>
            </a:pP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306</a:t>
            </a:r>
            <a:r>
              <a:rPr sz="1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w Cen MT"/>
                <a:cs typeface="Tw Cen MT"/>
              </a:rPr>
              <a:t>MB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802873" y="3145535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123825">
              <a:lnSpc>
                <a:spcPct val="100000"/>
              </a:lnSpc>
              <a:spcBef>
                <a:spcPts val="190"/>
              </a:spcBef>
            </a:pP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6.3</a:t>
            </a:r>
            <a:r>
              <a:rPr sz="14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w Cen MT"/>
                <a:cs typeface="Tw Cen MT"/>
              </a:rPr>
              <a:t>MB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802873" y="3639311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85"/>
              </a:spcBef>
            </a:pP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229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0802873" y="4093464"/>
            <a:ext cx="75819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85"/>
              </a:spcBef>
            </a:pP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0</a:t>
            </a:r>
            <a:r>
              <a:rPr sz="14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w Cen MT"/>
                <a:cs typeface="Tw Cen MT"/>
              </a:rPr>
              <a:t>B</a:t>
            </a:r>
            <a:endParaRPr sz="1400">
              <a:latin typeface="Tw Cen MT"/>
              <a:cs typeface="Tw Cen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289303" y="4619244"/>
            <a:ext cx="10271760" cy="1937385"/>
            <a:chOff x="1289303" y="4619244"/>
            <a:chExt cx="10271760" cy="1937385"/>
          </a:xfrm>
        </p:grpSpPr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9303" y="4619244"/>
              <a:ext cx="10271760" cy="1930908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987027" y="5362956"/>
              <a:ext cx="641985" cy="1187450"/>
            </a:xfrm>
            <a:custGeom>
              <a:avLst/>
              <a:gdLst/>
              <a:ahLst/>
              <a:cxnLst/>
              <a:rect l="l" t="t" r="r" b="b"/>
              <a:pathLst>
                <a:path w="641984" h="1187450">
                  <a:moveTo>
                    <a:pt x="0" y="987552"/>
                  </a:moveTo>
                  <a:lnTo>
                    <a:pt x="608329" y="987552"/>
                  </a:lnTo>
                  <a:lnTo>
                    <a:pt x="621297" y="990166"/>
                  </a:lnTo>
                  <a:lnTo>
                    <a:pt x="631872" y="997297"/>
                  </a:lnTo>
                  <a:lnTo>
                    <a:pt x="638994" y="1007874"/>
                  </a:lnTo>
                  <a:lnTo>
                    <a:pt x="641603" y="1020826"/>
                  </a:lnTo>
                  <a:lnTo>
                    <a:pt x="641603" y="1187196"/>
                  </a:lnTo>
                  <a:lnTo>
                    <a:pt x="0" y="1187196"/>
                  </a:lnTo>
                  <a:lnTo>
                    <a:pt x="0" y="987552"/>
                  </a:lnTo>
                  <a:close/>
                </a:path>
                <a:path w="641984" h="1187450">
                  <a:moveTo>
                    <a:pt x="0" y="0"/>
                  </a:moveTo>
                  <a:lnTo>
                    <a:pt x="518668" y="0"/>
                  </a:lnTo>
                  <a:lnTo>
                    <a:pt x="534501" y="3188"/>
                  </a:lnTo>
                  <a:lnTo>
                    <a:pt x="547417" y="11890"/>
                  </a:lnTo>
                  <a:lnTo>
                    <a:pt x="556119" y="24806"/>
                  </a:lnTo>
                  <a:lnTo>
                    <a:pt x="559307" y="40640"/>
                  </a:lnTo>
                  <a:lnTo>
                    <a:pt x="559307" y="243840"/>
                  </a:lnTo>
                  <a:lnTo>
                    <a:pt x="0" y="24384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85" dirty="0"/>
              <a:t> </a:t>
            </a:r>
            <a:r>
              <a:rPr dirty="0"/>
              <a:t>build</a:t>
            </a:r>
            <a:r>
              <a:rPr spc="-80" dirty="0"/>
              <a:t> </a:t>
            </a:r>
            <a:r>
              <a:rPr spc="-10" dirty="0"/>
              <a:t>output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838200" y="1333500"/>
            <a:ext cx="7473950" cy="4262755"/>
            <a:chOff x="838200" y="1333500"/>
            <a:chExt cx="7473950" cy="426275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295" y="1333500"/>
              <a:ext cx="7463028" cy="426262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44295" y="1644396"/>
              <a:ext cx="7461884" cy="3931920"/>
            </a:xfrm>
            <a:custGeom>
              <a:avLst/>
              <a:gdLst/>
              <a:ahLst/>
              <a:cxnLst/>
              <a:rect l="l" t="t" r="r" b="b"/>
              <a:pathLst>
                <a:path w="7461884" h="3931920">
                  <a:moveTo>
                    <a:pt x="0" y="0"/>
                  </a:moveTo>
                  <a:lnTo>
                    <a:pt x="7411211" y="0"/>
                  </a:lnTo>
                  <a:lnTo>
                    <a:pt x="7430803" y="3946"/>
                  </a:lnTo>
                  <a:lnTo>
                    <a:pt x="7446787" y="14716"/>
                  </a:lnTo>
                  <a:lnTo>
                    <a:pt x="7457557" y="30700"/>
                  </a:lnTo>
                  <a:lnTo>
                    <a:pt x="7461504" y="50291"/>
                  </a:lnTo>
                  <a:lnTo>
                    <a:pt x="7461504" y="301751"/>
                  </a:lnTo>
                  <a:lnTo>
                    <a:pt x="0" y="301751"/>
                  </a:lnTo>
                  <a:lnTo>
                    <a:pt x="0" y="0"/>
                  </a:lnTo>
                  <a:close/>
                </a:path>
                <a:path w="7461884" h="3931920">
                  <a:moveTo>
                    <a:pt x="0" y="301751"/>
                  </a:moveTo>
                  <a:lnTo>
                    <a:pt x="7250176" y="301751"/>
                  </a:lnTo>
                  <a:lnTo>
                    <a:pt x="7298631" y="307333"/>
                  </a:lnTo>
                  <a:lnTo>
                    <a:pt x="7343112" y="323231"/>
                  </a:lnTo>
                  <a:lnTo>
                    <a:pt x="7382350" y="348178"/>
                  </a:lnTo>
                  <a:lnTo>
                    <a:pt x="7415077" y="380905"/>
                  </a:lnTo>
                  <a:lnTo>
                    <a:pt x="7440024" y="420143"/>
                  </a:lnTo>
                  <a:lnTo>
                    <a:pt x="7455922" y="464624"/>
                  </a:lnTo>
                  <a:lnTo>
                    <a:pt x="7461504" y="513079"/>
                  </a:lnTo>
                  <a:lnTo>
                    <a:pt x="7461504" y="1569719"/>
                  </a:lnTo>
                  <a:lnTo>
                    <a:pt x="0" y="1569719"/>
                  </a:lnTo>
                  <a:lnTo>
                    <a:pt x="0" y="301751"/>
                  </a:lnTo>
                  <a:close/>
                </a:path>
                <a:path w="7461884" h="3931920">
                  <a:moveTo>
                    <a:pt x="0" y="1569719"/>
                  </a:moveTo>
                  <a:lnTo>
                    <a:pt x="7273289" y="1569719"/>
                  </a:lnTo>
                  <a:lnTo>
                    <a:pt x="7323303" y="1576447"/>
                  </a:lnTo>
                  <a:lnTo>
                    <a:pt x="7368257" y="1595430"/>
                  </a:lnTo>
                  <a:lnTo>
                    <a:pt x="7406354" y="1624869"/>
                  </a:lnTo>
                  <a:lnTo>
                    <a:pt x="7435793" y="1662966"/>
                  </a:lnTo>
                  <a:lnTo>
                    <a:pt x="7454776" y="1707920"/>
                  </a:lnTo>
                  <a:lnTo>
                    <a:pt x="7461504" y="1757933"/>
                  </a:lnTo>
                  <a:lnTo>
                    <a:pt x="7461504" y="2699004"/>
                  </a:lnTo>
                  <a:lnTo>
                    <a:pt x="0" y="2699004"/>
                  </a:lnTo>
                  <a:lnTo>
                    <a:pt x="0" y="1569719"/>
                  </a:lnTo>
                  <a:close/>
                </a:path>
                <a:path w="7461884" h="3931920">
                  <a:moveTo>
                    <a:pt x="0" y="2699004"/>
                  </a:moveTo>
                  <a:lnTo>
                    <a:pt x="7380478" y="2699004"/>
                  </a:lnTo>
                  <a:lnTo>
                    <a:pt x="7411997" y="2705377"/>
                  </a:lnTo>
                  <a:lnTo>
                    <a:pt x="7437755" y="2722753"/>
                  </a:lnTo>
                  <a:lnTo>
                    <a:pt x="7455130" y="2748510"/>
                  </a:lnTo>
                  <a:lnTo>
                    <a:pt x="7461504" y="2780029"/>
                  </a:lnTo>
                  <a:lnTo>
                    <a:pt x="7461504" y="3185160"/>
                  </a:lnTo>
                  <a:lnTo>
                    <a:pt x="0" y="3185160"/>
                  </a:lnTo>
                  <a:lnTo>
                    <a:pt x="0" y="2699004"/>
                  </a:lnTo>
                  <a:close/>
                </a:path>
                <a:path w="7461884" h="3931920">
                  <a:moveTo>
                    <a:pt x="0" y="3185160"/>
                  </a:moveTo>
                  <a:lnTo>
                    <a:pt x="7337044" y="3185160"/>
                  </a:lnTo>
                  <a:lnTo>
                    <a:pt x="7385476" y="3194944"/>
                  </a:lnTo>
                  <a:lnTo>
                    <a:pt x="7425039" y="3221624"/>
                  </a:lnTo>
                  <a:lnTo>
                    <a:pt x="7451719" y="3261187"/>
                  </a:lnTo>
                  <a:lnTo>
                    <a:pt x="7461504" y="3309620"/>
                  </a:lnTo>
                  <a:lnTo>
                    <a:pt x="7461504" y="3931919"/>
                  </a:lnTo>
                  <a:lnTo>
                    <a:pt x="0" y="3931919"/>
                  </a:lnTo>
                  <a:lnTo>
                    <a:pt x="0" y="3185160"/>
                  </a:lnTo>
                  <a:close/>
                </a:path>
              </a:pathLst>
            </a:custGeom>
            <a:ln w="12192">
              <a:solidFill>
                <a:srgbClr val="FF85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failure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6335" y="1751076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0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r>
              <a:rPr sz="1800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1.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Base</a:t>
            </a:r>
            <a:r>
              <a:rPr sz="18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Ubuntu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26335" y="2316479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80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2.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Changes</a:t>
            </a:r>
            <a:r>
              <a:rPr sz="1800" spc="-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apt</a:t>
            </a:r>
            <a:r>
              <a:rPr sz="18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packages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26335" y="2756916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3.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Changes</a:t>
            </a:r>
            <a:r>
              <a:rPr sz="1800" spc="-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in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pip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packages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6335" y="3250692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5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4.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Source</a:t>
            </a:r>
            <a:r>
              <a:rPr sz="1800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code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26335" y="3704844"/>
            <a:ext cx="4688205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2075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Layer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5. Update</a:t>
            </a:r>
            <a:r>
              <a:rPr sz="1800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Entrypoint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with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“flask”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command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347459" y="1266431"/>
            <a:ext cx="5844540" cy="3290570"/>
            <a:chOff x="6347459" y="1266431"/>
            <a:chExt cx="5844540" cy="329057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1695" y="1764792"/>
              <a:ext cx="5335524" cy="27919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62699" y="1274013"/>
              <a:ext cx="5829299" cy="420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47459" y="1266431"/>
              <a:ext cx="5151120" cy="487692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22135" y="1313688"/>
              <a:ext cx="5715000" cy="307975"/>
            </a:xfrm>
            <a:custGeom>
              <a:avLst/>
              <a:gdLst/>
              <a:ahLst/>
              <a:cxnLst/>
              <a:rect l="l" t="t" r="r" b="b"/>
              <a:pathLst>
                <a:path w="5715000" h="307975">
                  <a:moveTo>
                    <a:pt x="571500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715000" y="307848"/>
                  </a:lnTo>
                  <a:lnTo>
                    <a:pt x="571500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336547" y="1315974"/>
            <a:ext cx="212090" cy="2646680"/>
            <a:chOff x="1336547" y="1315974"/>
            <a:chExt cx="212090" cy="2646680"/>
          </a:xfrm>
        </p:grpSpPr>
        <p:sp>
          <p:nvSpPr>
            <p:cNvPr id="14" name="object 14"/>
            <p:cNvSpPr/>
            <p:nvPr/>
          </p:nvSpPr>
          <p:spPr>
            <a:xfrm>
              <a:off x="1442465" y="1315974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5" h="1031239">
                  <a:moveTo>
                    <a:pt x="0" y="641603"/>
                  </a:moveTo>
                  <a:lnTo>
                    <a:pt x="0" y="1030731"/>
                  </a:lnTo>
                </a:path>
                <a:path w="1905" h="1031239">
                  <a:moveTo>
                    <a:pt x="1524" y="0"/>
                  </a:moveTo>
                  <a:lnTo>
                    <a:pt x="1524" y="428878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547" y="1743456"/>
              <a:ext cx="211836" cy="21336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6547" y="2345436"/>
              <a:ext cx="211836" cy="21336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547" y="2799588"/>
              <a:ext cx="211836" cy="21336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42465" y="2559558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6547" y="3294888"/>
              <a:ext cx="211836" cy="21336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442465" y="3013709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81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6547" y="3749040"/>
              <a:ext cx="211836" cy="21336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442465" y="3509009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501129" y="1336294"/>
            <a:ext cx="48488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build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Dockerfile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–t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707123" y="2430779"/>
            <a:ext cx="1466215" cy="330835"/>
            <a:chOff x="6707123" y="2430779"/>
            <a:chExt cx="1466215" cy="330835"/>
          </a:xfrm>
        </p:grpSpPr>
        <p:sp>
          <p:nvSpPr>
            <p:cNvPr id="25" name="object 25"/>
            <p:cNvSpPr/>
            <p:nvPr/>
          </p:nvSpPr>
          <p:spPr>
            <a:xfrm>
              <a:off x="6711695" y="2435351"/>
              <a:ext cx="1457325" cy="321945"/>
            </a:xfrm>
            <a:custGeom>
              <a:avLst/>
              <a:gdLst/>
              <a:ahLst/>
              <a:cxnLst/>
              <a:rect l="l" t="t" r="r" b="b"/>
              <a:pathLst>
                <a:path w="1457325" h="321944">
                  <a:moveTo>
                    <a:pt x="1456944" y="0"/>
                  </a:moveTo>
                  <a:lnTo>
                    <a:pt x="0" y="0"/>
                  </a:lnTo>
                  <a:lnTo>
                    <a:pt x="0" y="321563"/>
                  </a:lnTo>
                  <a:lnTo>
                    <a:pt x="1456944" y="321563"/>
                  </a:lnTo>
                  <a:lnTo>
                    <a:pt x="1456944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711695" y="2435351"/>
              <a:ext cx="1457325" cy="321945"/>
            </a:xfrm>
            <a:custGeom>
              <a:avLst/>
              <a:gdLst/>
              <a:ahLst/>
              <a:cxnLst/>
              <a:rect l="l" t="t" r="r" b="b"/>
              <a:pathLst>
                <a:path w="1457325" h="321944">
                  <a:moveTo>
                    <a:pt x="0" y="321563"/>
                  </a:moveTo>
                  <a:lnTo>
                    <a:pt x="1456944" y="321563"/>
                  </a:lnTo>
                  <a:lnTo>
                    <a:pt x="1456944" y="0"/>
                  </a:lnTo>
                  <a:lnTo>
                    <a:pt x="0" y="0"/>
                  </a:lnTo>
                  <a:lnTo>
                    <a:pt x="0" y="321563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14900" y="1306067"/>
            <a:ext cx="1788160" cy="3324225"/>
          </a:xfrm>
          <a:custGeom>
            <a:avLst/>
            <a:gdLst/>
            <a:ahLst/>
            <a:cxnLst/>
            <a:rect l="l" t="t" r="r" b="b"/>
            <a:pathLst>
              <a:path w="1788159" h="3324225">
                <a:moveTo>
                  <a:pt x="0" y="3323844"/>
                </a:moveTo>
                <a:lnTo>
                  <a:pt x="1787652" y="3323844"/>
                </a:lnTo>
                <a:lnTo>
                  <a:pt x="1787652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926838" y="4693665"/>
            <a:ext cx="6887845" cy="378460"/>
            <a:chOff x="4926838" y="4693665"/>
            <a:chExt cx="6887845" cy="378460"/>
          </a:xfrm>
        </p:grpSpPr>
        <p:sp>
          <p:nvSpPr>
            <p:cNvPr id="4" name="object 4"/>
            <p:cNvSpPr/>
            <p:nvPr/>
          </p:nvSpPr>
          <p:spPr>
            <a:xfrm>
              <a:off x="4933188" y="4700015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6874763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6874763" y="365760"/>
                  </a:lnTo>
                  <a:lnTo>
                    <a:pt x="6874763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933188" y="4700015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0" y="365760"/>
                  </a:moveTo>
                  <a:lnTo>
                    <a:pt x="6874763" y="365760"/>
                  </a:lnTo>
                  <a:lnTo>
                    <a:pt x="6874763" y="0"/>
                  </a:lnTo>
                  <a:lnTo>
                    <a:pt x="0" y="0"/>
                  </a:lnTo>
                  <a:lnTo>
                    <a:pt x="0" y="36576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318627" y="4787900"/>
            <a:ext cx="10604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4246" y="278638"/>
            <a:ext cx="35667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35" dirty="0"/>
              <a:t> </a:t>
            </a:r>
            <a:r>
              <a:rPr dirty="0"/>
              <a:t>can</a:t>
            </a:r>
            <a:r>
              <a:rPr spc="-20" dirty="0"/>
              <a:t> </a:t>
            </a:r>
            <a:r>
              <a:rPr dirty="0"/>
              <a:t>it</a:t>
            </a:r>
            <a:r>
              <a:rPr spc="-30" dirty="0"/>
              <a:t> </a:t>
            </a:r>
            <a:r>
              <a:rPr spc="-25" dirty="0"/>
              <a:t>do?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8739" y="1407667"/>
            <a:ext cx="3821429" cy="211645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1770380" indent="-228600">
              <a:lnSpc>
                <a:spcPts val="3020"/>
              </a:lnSpc>
              <a:spcBef>
                <a:spcPts val="4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Containerize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20"/>
              </a:lnSpc>
              <a:spcBef>
                <a:spcPts val="101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its 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2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dependencies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separate</a:t>
            </a:r>
            <a:r>
              <a:rPr sz="28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containers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27091" y="4687823"/>
            <a:ext cx="6887209" cy="378460"/>
            <a:chOff x="4927091" y="4687823"/>
            <a:chExt cx="6887209" cy="378460"/>
          </a:xfrm>
        </p:grpSpPr>
        <p:sp>
          <p:nvSpPr>
            <p:cNvPr id="10" name="object 10"/>
            <p:cNvSpPr/>
            <p:nvPr/>
          </p:nvSpPr>
          <p:spPr>
            <a:xfrm>
              <a:off x="4933187" y="4693919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6874763" y="0"/>
                  </a:moveTo>
                  <a:lnTo>
                    <a:pt x="0" y="0"/>
                  </a:lnTo>
                  <a:lnTo>
                    <a:pt x="0" y="365759"/>
                  </a:lnTo>
                  <a:lnTo>
                    <a:pt x="6874763" y="365759"/>
                  </a:lnTo>
                  <a:lnTo>
                    <a:pt x="6874763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33187" y="4693919"/>
              <a:ext cx="6875145" cy="365760"/>
            </a:xfrm>
            <a:custGeom>
              <a:avLst/>
              <a:gdLst/>
              <a:ahLst/>
              <a:cxnLst/>
              <a:rect l="l" t="t" r="r" b="b"/>
              <a:pathLst>
                <a:path w="6875145" h="365760">
                  <a:moveTo>
                    <a:pt x="0" y="365759"/>
                  </a:moveTo>
                  <a:lnTo>
                    <a:pt x="6874763" y="365759"/>
                  </a:lnTo>
                  <a:lnTo>
                    <a:pt x="6874763" y="0"/>
                  </a:lnTo>
                  <a:lnTo>
                    <a:pt x="0" y="0"/>
                  </a:lnTo>
                  <a:lnTo>
                    <a:pt x="0" y="365759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39284" y="4712970"/>
            <a:ext cx="68630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45964" y="2468879"/>
            <a:ext cx="1353312" cy="30175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93208" y="2054351"/>
            <a:ext cx="1306067" cy="3505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79335" y="2154935"/>
            <a:ext cx="1412748" cy="44348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56547" y="2136648"/>
            <a:ext cx="640079" cy="54406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479023" y="2071116"/>
            <a:ext cx="897635" cy="89611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185536" y="1407033"/>
            <a:ext cx="1089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1F1F1"/>
                </a:solidFill>
                <a:latin typeface="Calibri"/>
                <a:cs typeface="Calibri"/>
              </a:rPr>
              <a:t>Web</a:t>
            </a:r>
            <a:r>
              <a:rPr sz="1800" spc="-75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69150" y="1411604"/>
            <a:ext cx="8775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Database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98306" y="1451559"/>
            <a:ext cx="9994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Messaging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292460" y="1455165"/>
            <a:ext cx="1284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Orchestration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33188" y="5265420"/>
            <a:ext cx="6875145" cy="480059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69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48758" y="4183126"/>
            <a:ext cx="726440" cy="354330"/>
            <a:chOff x="5048758" y="4183126"/>
            <a:chExt cx="726440" cy="354330"/>
          </a:xfrm>
        </p:grpSpPr>
        <p:sp>
          <p:nvSpPr>
            <p:cNvPr id="24" name="object 24"/>
            <p:cNvSpPr/>
            <p:nvPr/>
          </p:nvSpPr>
          <p:spPr>
            <a:xfrm>
              <a:off x="5055108" y="4189476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29">
                  <a:moveTo>
                    <a:pt x="713232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713232" y="341375"/>
                  </a:lnTo>
                  <a:lnTo>
                    <a:pt x="713232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55108" y="4189476"/>
              <a:ext cx="713740" cy="341630"/>
            </a:xfrm>
            <a:custGeom>
              <a:avLst/>
              <a:gdLst/>
              <a:ahLst/>
              <a:cxnLst/>
              <a:rect l="l" t="t" r="r" b="b"/>
              <a:pathLst>
                <a:path w="713739" h="341629">
                  <a:moveTo>
                    <a:pt x="0" y="341375"/>
                  </a:moveTo>
                  <a:lnTo>
                    <a:pt x="713232" y="341375"/>
                  </a:lnTo>
                  <a:lnTo>
                    <a:pt x="713232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233415" y="4195648"/>
            <a:ext cx="3689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791200" y="4184903"/>
            <a:ext cx="780415" cy="352425"/>
            <a:chOff x="5791200" y="4184903"/>
            <a:chExt cx="780415" cy="352425"/>
          </a:xfrm>
        </p:grpSpPr>
        <p:sp>
          <p:nvSpPr>
            <p:cNvPr id="28" name="object 28"/>
            <p:cNvSpPr/>
            <p:nvPr/>
          </p:nvSpPr>
          <p:spPr>
            <a:xfrm>
              <a:off x="5797295" y="4190999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8096" y="339851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97295" y="4190999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0" y="339851"/>
                  </a:moveTo>
                  <a:lnTo>
                    <a:pt x="768096" y="339851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49060" y="4196842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808978" y="4180078"/>
            <a:ext cx="724535" cy="353060"/>
            <a:chOff x="6808978" y="4180078"/>
            <a:chExt cx="724535" cy="353060"/>
          </a:xfrm>
        </p:grpSpPr>
        <p:sp>
          <p:nvSpPr>
            <p:cNvPr id="32" name="object 32"/>
            <p:cNvSpPr/>
            <p:nvPr/>
          </p:nvSpPr>
          <p:spPr>
            <a:xfrm>
              <a:off x="6815328" y="4186428"/>
              <a:ext cx="711835" cy="340360"/>
            </a:xfrm>
            <a:custGeom>
              <a:avLst/>
              <a:gdLst/>
              <a:ahLst/>
              <a:cxnLst/>
              <a:rect l="l" t="t" r="r" b="b"/>
              <a:pathLst>
                <a:path w="711834" h="340360">
                  <a:moveTo>
                    <a:pt x="711707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711707" y="339852"/>
                  </a:lnTo>
                  <a:lnTo>
                    <a:pt x="711707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815328" y="4186428"/>
              <a:ext cx="711835" cy="340360"/>
            </a:xfrm>
            <a:custGeom>
              <a:avLst/>
              <a:gdLst/>
              <a:ahLst/>
              <a:cxnLst/>
              <a:rect l="l" t="t" r="r" b="b"/>
              <a:pathLst>
                <a:path w="711834" h="340360">
                  <a:moveTo>
                    <a:pt x="0" y="339852"/>
                  </a:moveTo>
                  <a:lnTo>
                    <a:pt x="711707" y="339852"/>
                  </a:lnTo>
                  <a:lnTo>
                    <a:pt x="711707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993381" y="4191761"/>
            <a:ext cx="36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49642" y="4180078"/>
            <a:ext cx="781050" cy="353060"/>
            <a:chOff x="7549642" y="4180078"/>
            <a:chExt cx="781050" cy="353060"/>
          </a:xfrm>
        </p:grpSpPr>
        <p:sp>
          <p:nvSpPr>
            <p:cNvPr id="36" name="object 36"/>
            <p:cNvSpPr/>
            <p:nvPr/>
          </p:nvSpPr>
          <p:spPr>
            <a:xfrm>
              <a:off x="7555992" y="4186428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768096" y="339852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55992" y="4186428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0" y="339852"/>
                  </a:moveTo>
                  <a:lnTo>
                    <a:pt x="768096" y="339852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08645" y="4191761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8523478" y="4180078"/>
            <a:ext cx="726440" cy="353060"/>
            <a:chOff x="8523478" y="4180078"/>
            <a:chExt cx="726440" cy="353060"/>
          </a:xfrm>
        </p:grpSpPr>
        <p:sp>
          <p:nvSpPr>
            <p:cNvPr id="40" name="object 40"/>
            <p:cNvSpPr/>
            <p:nvPr/>
          </p:nvSpPr>
          <p:spPr>
            <a:xfrm>
              <a:off x="8529828" y="4186428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713231" y="339852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29828" y="4186428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0" y="339852"/>
                  </a:moveTo>
                  <a:lnTo>
                    <a:pt x="713231" y="339852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708390" y="4191761"/>
            <a:ext cx="36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282430" y="4183126"/>
            <a:ext cx="779780" cy="353060"/>
            <a:chOff x="9282430" y="4183126"/>
            <a:chExt cx="779780" cy="353060"/>
          </a:xfrm>
        </p:grpSpPr>
        <p:sp>
          <p:nvSpPr>
            <p:cNvPr id="44" name="object 44"/>
            <p:cNvSpPr/>
            <p:nvPr/>
          </p:nvSpPr>
          <p:spPr>
            <a:xfrm>
              <a:off x="9288780" y="4189476"/>
              <a:ext cx="767080" cy="340360"/>
            </a:xfrm>
            <a:custGeom>
              <a:avLst/>
              <a:gdLst/>
              <a:ahLst/>
              <a:cxnLst/>
              <a:rect l="l" t="t" r="r" b="b"/>
              <a:pathLst>
                <a:path w="767079" h="340360">
                  <a:moveTo>
                    <a:pt x="766572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66572" y="339851"/>
                  </a:lnTo>
                  <a:lnTo>
                    <a:pt x="76657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288780" y="4189476"/>
              <a:ext cx="767080" cy="340360"/>
            </a:xfrm>
            <a:custGeom>
              <a:avLst/>
              <a:gdLst/>
              <a:ahLst/>
              <a:cxnLst/>
              <a:rect l="l" t="t" r="r" b="b"/>
              <a:pathLst>
                <a:path w="767079" h="340360">
                  <a:moveTo>
                    <a:pt x="0" y="339851"/>
                  </a:moveTo>
                  <a:lnTo>
                    <a:pt x="766572" y="339851"/>
                  </a:lnTo>
                  <a:lnTo>
                    <a:pt x="766572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440544" y="4195064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205973" y="4183126"/>
            <a:ext cx="726440" cy="353060"/>
            <a:chOff x="10205973" y="4183126"/>
            <a:chExt cx="726440" cy="353060"/>
          </a:xfrm>
        </p:grpSpPr>
        <p:sp>
          <p:nvSpPr>
            <p:cNvPr id="48" name="object 48"/>
            <p:cNvSpPr/>
            <p:nvPr/>
          </p:nvSpPr>
          <p:spPr>
            <a:xfrm>
              <a:off x="10212323" y="4189476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212323" y="4189476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391520" y="4195064"/>
            <a:ext cx="368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0964926" y="4180078"/>
            <a:ext cx="781050" cy="353060"/>
            <a:chOff x="10964926" y="4180078"/>
            <a:chExt cx="781050" cy="353060"/>
          </a:xfrm>
        </p:grpSpPr>
        <p:sp>
          <p:nvSpPr>
            <p:cNvPr id="52" name="object 52"/>
            <p:cNvSpPr/>
            <p:nvPr/>
          </p:nvSpPr>
          <p:spPr>
            <a:xfrm>
              <a:off x="10971276" y="4186428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768096" y="0"/>
                  </a:moveTo>
                  <a:lnTo>
                    <a:pt x="0" y="0"/>
                  </a:lnTo>
                  <a:lnTo>
                    <a:pt x="0" y="339852"/>
                  </a:lnTo>
                  <a:lnTo>
                    <a:pt x="768096" y="339852"/>
                  </a:lnTo>
                  <a:lnTo>
                    <a:pt x="76809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971276" y="4186428"/>
              <a:ext cx="768350" cy="340360"/>
            </a:xfrm>
            <a:custGeom>
              <a:avLst/>
              <a:gdLst/>
              <a:ahLst/>
              <a:cxnLst/>
              <a:rect l="l" t="t" r="r" b="b"/>
              <a:pathLst>
                <a:path w="768350" h="340360">
                  <a:moveTo>
                    <a:pt x="0" y="339852"/>
                  </a:moveTo>
                  <a:lnTo>
                    <a:pt x="768096" y="339852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33985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11123930" y="4191761"/>
            <a:ext cx="475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783323" y="1289303"/>
            <a:ext cx="1617345" cy="3324225"/>
          </a:xfrm>
          <a:custGeom>
            <a:avLst/>
            <a:gdLst/>
            <a:ahLst/>
            <a:cxnLst/>
            <a:rect l="l" t="t" r="r" b="b"/>
            <a:pathLst>
              <a:path w="1617345" h="3324225">
                <a:moveTo>
                  <a:pt x="0" y="3323844"/>
                </a:moveTo>
                <a:lnTo>
                  <a:pt x="1616964" y="3323844"/>
                </a:lnTo>
                <a:lnTo>
                  <a:pt x="1616964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465819" y="1275588"/>
            <a:ext cx="1617345" cy="3324225"/>
          </a:xfrm>
          <a:custGeom>
            <a:avLst/>
            <a:gdLst/>
            <a:ahLst/>
            <a:cxnLst/>
            <a:rect l="l" t="t" r="r" b="b"/>
            <a:pathLst>
              <a:path w="1617345" h="3324225">
                <a:moveTo>
                  <a:pt x="0" y="3323844"/>
                </a:moveTo>
                <a:lnTo>
                  <a:pt x="1616964" y="3323844"/>
                </a:lnTo>
                <a:lnTo>
                  <a:pt x="1616964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152888" y="1275588"/>
            <a:ext cx="1617345" cy="3324225"/>
          </a:xfrm>
          <a:custGeom>
            <a:avLst/>
            <a:gdLst/>
            <a:ahLst/>
            <a:cxnLst/>
            <a:rect l="l" t="t" r="r" b="b"/>
            <a:pathLst>
              <a:path w="1617345" h="3324225">
                <a:moveTo>
                  <a:pt x="0" y="3323844"/>
                </a:moveTo>
                <a:lnTo>
                  <a:pt x="1616963" y="3323844"/>
                </a:lnTo>
                <a:lnTo>
                  <a:pt x="1616963" y="0"/>
                </a:lnTo>
                <a:lnTo>
                  <a:pt x="0" y="0"/>
                </a:lnTo>
                <a:lnTo>
                  <a:pt x="0" y="3323844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377941" y="965072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134606" y="965072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764269" y="969645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394060" y="952246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1F1F1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933188" y="5939028"/>
            <a:ext cx="6885940" cy="480059"/>
          </a:xfrm>
          <a:prstGeom prst="rect">
            <a:avLst/>
          </a:prstGeom>
          <a:solidFill>
            <a:srgbClr val="FF3300"/>
          </a:solidFill>
          <a:ln w="12192">
            <a:solidFill>
              <a:srgbClr val="BB22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708" y="582168"/>
            <a:ext cx="9939401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87472" y="1663141"/>
            <a:ext cx="633158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8490">
              <a:lnSpc>
                <a:spcPts val="3000"/>
              </a:lnSpc>
              <a:spcBef>
                <a:spcPts val="100"/>
              </a:spcBef>
              <a:tabLst>
                <a:tab pos="1523365" algn="l"/>
                <a:tab pos="2426970" algn="l"/>
                <a:tab pos="3274060" algn="l"/>
                <a:tab pos="4127500" algn="l"/>
                <a:tab pos="5001895" algn="l"/>
              </a:tabLst>
            </a:pP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marL="12700">
              <a:lnSpc>
                <a:spcPts val="10200"/>
              </a:lnSpc>
            </a:pP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600" b="0" spc="5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58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600" b="0" spc="5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600" b="0" spc="585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endParaRPr sz="9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30256" y="6147815"/>
            <a:ext cx="1524000" cy="3657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Default</a:t>
            </a:r>
            <a:r>
              <a:rPr spc="-145" dirty="0"/>
              <a:t> </a:t>
            </a:r>
            <a:r>
              <a:rPr spc="-10" dirty="0"/>
              <a:t>networks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61940" y="1072596"/>
            <a:ext cx="2034539" cy="1330960"/>
            <a:chOff x="1561940" y="1072596"/>
            <a:chExt cx="2034539" cy="1330960"/>
          </a:xfrm>
        </p:grpSpPr>
        <p:sp>
          <p:nvSpPr>
            <p:cNvPr id="4" name="object 4"/>
            <p:cNvSpPr/>
            <p:nvPr/>
          </p:nvSpPr>
          <p:spPr>
            <a:xfrm>
              <a:off x="1568036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39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8036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39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39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39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39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39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8870" y="1768729"/>
              <a:ext cx="164211" cy="2299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751964" y="1145794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60" y="461083"/>
                  </a:lnTo>
                  <a:lnTo>
                    <a:pt x="1703832" y="478789"/>
                  </a:lnTo>
                </a:path>
                <a:path w="1771650" h="478790">
                  <a:moveTo>
                    <a:pt x="1609089" y="94233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6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4"/>
                  </a:lnTo>
                  <a:lnTo>
                    <a:pt x="1201465" y="11449"/>
                  </a:lnTo>
                  <a:lnTo>
                    <a:pt x="1211580" y="0"/>
                  </a:lnTo>
                </a:path>
                <a:path w="1771650" h="478790">
                  <a:moveTo>
                    <a:pt x="852678" y="72643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1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69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6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192782" y="1540840"/>
            <a:ext cx="6292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Bridge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81439" y="1072596"/>
            <a:ext cx="2034539" cy="1330960"/>
            <a:chOff x="5181439" y="1072596"/>
            <a:chExt cx="2034539" cy="1330960"/>
          </a:xfrm>
        </p:grpSpPr>
        <p:sp>
          <p:nvSpPr>
            <p:cNvPr id="10" name="object 10"/>
            <p:cNvSpPr/>
            <p:nvPr/>
          </p:nvSpPr>
          <p:spPr>
            <a:xfrm>
              <a:off x="5187535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187535" y="107869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40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40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40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40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8370" y="1768729"/>
              <a:ext cx="164210" cy="22999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71464" y="1145794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60" y="461083"/>
                  </a:lnTo>
                  <a:lnTo>
                    <a:pt x="1703832" y="478789"/>
                  </a:lnTo>
                </a:path>
                <a:path w="1771650" h="478790">
                  <a:moveTo>
                    <a:pt x="1609089" y="94233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5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4"/>
                  </a:lnTo>
                  <a:lnTo>
                    <a:pt x="1201465" y="11449"/>
                  </a:lnTo>
                  <a:lnTo>
                    <a:pt x="1211580" y="0"/>
                  </a:lnTo>
                </a:path>
                <a:path w="1771650" h="478790">
                  <a:moveTo>
                    <a:pt x="852677" y="72643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1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69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6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99784" y="1540840"/>
            <a:ext cx="455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none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25679" y="1004016"/>
            <a:ext cx="2034539" cy="1330960"/>
            <a:chOff x="8625679" y="1004016"/>
            <a:chExt cx="2034539" cy="1330960"/>
          </a:xfrm>
        </p:grpSpPr>
        <p:sp>
          <p:nvSpPr>
            <p:cNvPr id="16" name="object 16"/>
            <p:cNvSpPr/>
            <p:nvPr/>
          </p:nvSpPr>
          <p:spPr>
            <a:xfrm>
              <a:off x="8631775" y="101011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235464" y="0"/>
                  </a:moveTo>
                  <a:lnTo>
                    <a:pt x="1190806" y="4136"/>
                  </a:lnTo>
                  <a:lnTo>
                    <a:pt x="1148420" y="16743"/>
                  </a:lnTo>
                  <a:lnTo>
                    <a:pt x="1109951" y="37332"/>
                  </a:lnTo>
                  <a:lnTo>
                    <a:pt x="1077042" y="65414"/>
                  </a:lnTo>
                  <a:lnTo>
                    <a:pt x="1051338" y="100502"/>
                  </a:lnTo>
                  <a:lnTo>
                    <a:pt x="1038039" y="89623"/>
                  </a:lnTo>
                  <a:lnTo>
                    <a:pt x="993426" y="62656"/>
                  </a:lnTo>
                  <a:lnTo>
                    <a:pt x="946695" y="45682"/>
                  </a:lnTo>
                  <a:lnTo>
                    <a:pt x="898559" y="37569"/>
                  </a:lnTo>
                  <a:lnTo>
                    <a:pt x="850380" y="37952"/>
                  </a:lnTo>
                  <a:lnTo>
                    <a:pt x="803514" y="46463"/>
                  </a:lnTo>
                  <a:lnTo>
                    <a:pt x="759321" y="62738"/>
                  </a:lnTo>
                  <a:lnTo>
                    <a:pt x="719160" y="86409"/>
                  </a:lnTo>
                  <a:lnTo>
                    <a:pt x="684390" y="117110"/>
                  </a:lnTo>
                  <a:lnTo>
                    <a:pt x="656368" y="154477"/>
                  </a:lnTo>
                  <a:lnTo>
                    <a:pt x="608900" y="134288"/>
                  </a:lnTo>
                  <a:lnTo>
                    <a:pt x="558658" y="121457"/>
                  </a:lnTo>
                  <a:lnTo>
                    <a:pt x="506725" y="116150"/>
                  </a:lnTo>
                  <a:lnTo>
                    <a:pt x="454184" y="118536"/>
                  </a:lnTo>
                  <a:lnTo>
                    <a:pt x="404012" y="128322"/>
                  </a:lnTo>
                  <a:lnTo>
                    <a:pt x="357498" y="144677"/>
                  </a:lnTo>
                  <a:lnTo>
                    <a:pt x="315199" y="166953"/>
                  </a:lnTo>
                  <a:lnTo>
                    <a:pt x="277673" y="194502"/>
                  </a:lnTo>
                  <a:lnTo>
                    <a:pt x="245476" y="226676"/>
                  </a:lnTo>
                  <a:lnTo>
                    <a:pt x="219165" y="262828"/>
                  </a:lnTo>
                  <a:lnTo>
                    <a:pt x="199298" y="302310"/>
                  </a:lnTo>
                  <a:lnTo>
                    <a:pt x="186432" y="344474"/>
                  </a:lnTo>
                  <a:lnTo>
                    <a:pt x="181123" y="388672"/>
                  </a:lnTo>
                  <a:lnTo>
                    <a:pt x="183928" y="434258"/>
                  </a:lnTo>
                  <a:lnTo>
                    <a:pt x="182277" y="438322"/>
                  </a:lnTo>
                  <a:lnTo>
                    <a:pt x="135591" y="447692"/>
                  </a:lnTo>
                  <a:lnTo>
                    <a:pt x="93203" y="466230"/>
                  </a:lnTo>
                  <a:lnTo>
                    <a:pt x="56744" y="493007"/>
                  </a:lnTo>
                  <a:lnTo>
                    <a:pt x="27845" y="527095"/>
                  </a:lnTo>
                  <a:lnTo>
                    <a:pt x="6839" y="571997"/>
                  </a:lnTo>
                  <a:lnTo>
                    <a:pt x="0" y="618643"/>
                  </a:lnTo>
                  <a:lnTo>
                    <a:pt x="6636" y="664667"/>
                  </a:lnTo>
                  <a:lnTo>
                    <a:pt x="26058" y="707707"/>
                  </a:lnTo>
                  <a:lnTo>
                    <a:pt x="57573" y="745399"/>
                  </a:lnTo>
                  <a:lnTo>
                    <a:pt x="100489" y="775380"/>
                  </a:lnTo>
                  <a:lnTo>
                    <a:pt x="73827" y="806854"/>
                  </a:lnTo>
                  <a:lnTo>
                    <a:pt x="55690" y="842293"/>
                  </a:lnTo>
                  <a:lnTo>
                    <a:pt x="46554" y="880375"/>
                  </a:lnTo>
                  <a:lnTo>
                    <a:pt x="46895" y="919779"/>
                  </a:lnTo>
                  <a:lnTo>
                    <a:pt x="57672" y="960349"/>
                  </a:lnTo>
                  <a:lnTo>
                    <a:pt x="77886" y="996518"/>
                  </a:lnTo>
                  <a:lnTo>
                    <a:pt x="106181" y="1027337"/>
                  </a:lnTo>
                  <a:lnTo>
                    <a:pt x="141204" y="1051859"/>
                  </a:lnTo>
                  <a:lnTo>
                    <a:pt x="181599" y="1069133"/>
                  </a:lnTo>
                  <a:lnTo>
                    <a:pt x="226010" y="1078212"/>
                  </a:lnTo>
                  <a:lnTo>
                    <a:pt x="273082" y="1078148"/>
                  </a:lnTo>
                  <a:lnTo>
                    <a:pt x="275495" y="1081958"/>
                  </a:lnTo>
                  <a:lnTo>
                    <a:pt x="304930" y="1119763"/>
                  </a:lnTo>
                  <a:lnTo>
                    <a:pt x="337340" y="1151241"/>
                  </a:lnTo>
                  <a:lnTo>
                    <a:pt x="373533" y="1178164"/>
                  </a:lnTo>
                  <a:lnTo>
                    <a:pt x="412919" y="1200402"/>
                  </a:lnTo>
                  <a:lnTo>
                    <a:pt x="454906" y="1217822"/>
                  </a:lnTo>
                  <a:lnTo>
                    <a:pt x="498904" y="1230294"/>
                  </a:lnTo>
                  <a:lnTo>
                    <a:pt x="544323" y="1237685"/>
                  </a:lnTo>
                  <a:lnTo>
                    <a:pt x="590573" y="1239866"/>
                  </a:lnTo>
                  <a:lnTo>
                    <a:pt x="637062" y="1236703"/>
                  </a:lnTo>
                  <a:lnTo>
                    <a:pt x="683201" y="1228066"/>
                  </a:lnTo>
                  <a:lnTo>
                    <a:pt x="728399" y="1213824"/>
                  </a:lnTo>
                  <a:lnTo>
                    <a:pt x="772065" y="1193845"/>
                  </a:lnTo>
                  <a:lnTo>
                    <a:pt x="806026" y="1231649"/>
                  </a:lnTo>
                  <a:lnTo>
                    <a:pt x="846487" y="1263488"/>
                  </a:lnTo>
                  <a:lnTo>
                    <a:pt x="892473" y="1288732"/>
                  </a:lnTo>
                  <a:lnTo>
                    <a:pt x="943007" y="1306748"/>
                  </a:lnTo>
                  <a:lnTo>
                    <a:pt x="993180" y="1316432"/>
                  </a:lnTo>
                  <a:lnTo>
                    <a:pt x="1043106" y="1318767"/>
                  </a:lnTo>
                  <a:lnTo>
                    <a:pt x="1091976" y="1314137"/>
                  </a:lnTo>
                  <a:lnTo>
                    <a:pt x="1138980" y="1302928"/>
                  </a:lnTo>
                  <a:lnTo>
                    <a:pt x="1183307" y="1285523"/>
                  </a:lnTo>
                  <a:lnTo>
                    <a:pt x="1224149" y="1262308"/>
                  </a:lnTo>
                  <a:lnTo>
                    <a:pt x="1260694" y="1233667"/>
                  </a:lnTo>
                  <a:lnTo>
                    <a:pt x="1292133" y="1199986"/>
                  </a:lnTo>
                  <a:lnTo>
                    <a:pt x="1317657" y="1161650"/>
                  </a:lnTo>
                  <a:lnTo>
                    <a:pt x="1336453" y="1119042"/>
                  </a:lnTo>
                  <a:lnTo>
                    <a:pt x="1369323" y="1134595"/>
                  </a:lnTo>
                  <a:lnTo>
                    <a:pt x="1404144" y="1145934"/>
                  </a:lnTo>
                  <a:lnTo>
                    <a:pt x="1440395" y="1152939"/>
                  </a:lnTo>
                  <a:lnTo>
                    <a:pt x="1477550" y="1155491"/>
                  </a:lnTo>
                  <a:lnTo>
                    <a:pt x="1526191" y="1151991"/>
                  </a:lnTo>
                  <a:lnTo>
                    <a:pt x="1572031" y="1141178"/>
                  </a:lnTo>
                  <a:lnTo>
                    <a:pt x="1614306" y="1123727"/>
                  </a:lnTo>
                  <a:lnTo>
                    <a:pt x="1652247" y="1100311"/>
                  </a:lnTo>
                  <a:lnTo>
                    <a:pt x="1685087" y="1071605"/>
                  </a:lnTo>
                  <a:lnTo>
                    <a:pt x="1712058" y="1038284"/>
                  </a:lnTo>
                  <a:lnTo>
                    <a:pt x="1732395" y="1001021"/>
                  </a:lnTo>
                  <a:lnTo>
                    <a:pt x="1745328" y="960490"/>
                  </a:lnTo>
                  <a:lnTo>
                    <a:pt x="1750092" y="917366"/>
                  </a:lnTo>
                  <a:lnTo>
                    <a:pt x="1789875" y="909964"/>
                  </a:lnTo>
                  <a:lnTo>
                    <a:pt x="1828134" y="898157"/>
                  </a:lnTo>
                  <a:lnTo>
                    <a:pt x="1864392" y="882111"/>
                  </a:lnTo>
                  <a:lnTo>
                    <a:pt x="1898174" y="861994"/>
                  </a:lnTo>
                  <a:lnTo>
                    <a:pt x="1936380" y="831283"/>
                  </a:lnTo>
                  <a:lnTo>
                    <a:pt x="1967707" y="796464"/>
                  </a:lnTo>
                  <a:lnTo>
                    <a:pt x="1992036" y="758348"/>
                  </a:lnTo>
                  <a:lnTo>
                    <a:pt x="2009248" y="717748"/>
                  </a:lnTo>
                  <a:lnTo>
                    <a:pt x="2019221" y="675478"/>
                  </a:lnTo>
                  <a:lnTo>
                    <a:pt x="2021838" y="632351"/>
                  </a:lnTo>
                  <a:lnTo>
                    <a:pt x="2016978" y="589180"/>
                  </a:lnTo>
                  <a:lnTo>
                    <a:pt x="2004521" y="546778"/>
                  </a:lnTo>
                  <a:lnTo>
                    <a:pt x="1984349" y="505957"/>
                  </a:lnTo>
                  <a:lnTo>
                    <a:pt x="1956340" y="467532"/>
                  </a:lnTo>
                  <a:lnTo>
                    <a:pt x="1959627" y="460342"/>
                  </a:lnTo>
                  <a:lnTo>
                    <a:pt x="1962627" y="453070"/>
                  </a:lnTo>
                  <a:lnTo>
                    <a:pt x="1965342" y="445725"/>
                  </a:lnTo>
                  <a:lnTo>
                    <a:pt x="1967770" y="438322"/>
                  </a:lnTo>
                  <a:lnTo>
                    <a:pt x="1976091" y="393987"/>
                  </a:lnTo>
                  <a:lnTo>
                    <a:pt x="1974376" y="350394"/>
                  </a:lnTo>
                  <a:lnTo>
                    <a:pt x="1963330" y="308640"/>
                  </a:lnTo>
                  <a:lnTo>
                    <a:pt x="1943656" y="269824"/>
                  </a:lnTo>
                  <a:lnTo>
                    <a:pt x="1916059" y="235045"/>
                  </a:lnTo>
                  <a:lnTo>
                    <a:pt x="1881242" y="205400"/>
                  </a:lnTo>
                  <a:lnTo>
                    <a:pt x="1839909" y="181988"/>
                  </a:lnTo>
                  <a:lnTo>
                    <a:pt x="1792764" y="165907"/>
                  </a:lnTo>
                  <a:lnTo>
                    <a:pt x="1782531" y="132347"/>
                  </a:lnTo>
                  <a:lnTo>
                    <a:pt x="1743776" y="72752"/>
                  </a:lnTo>
                  <a:lnTo>
                    <a:pt x="1672603" y="22260"/>
                  </a:lnTo>
                  <a:lnTo>
                    <a:pt x="1625110" y="6408"/>
                  </a:lnTo>
                  <a:lnTo>
                    <a:pt x="1575624" y="358"/>
                  </a:lnTo>
                  <a:lnTo>
                    <a:pt x="1526066" y="3972"/>
                  </a:lnTo>
                  <a:lnTo>
                    <a:pt x="1478353" y="17112"/>
                  </a:lnTo>
                  <a:lnTo>
                    <a:pt x="1434406" y="39640"/>
                  </a:lnTo>
                  <a:lnTo>
                    <a:pt x="1396143" y="71419"/>
                  </a:lnTo>
                  <a:lnTo>
                    <a:pt x="1380977" y="55671"/>
                  </a:lnTo>
                  <a:lnTo>
                    <a:pt x="1363965" y="41637"/>
                  </a:lnTo>
                  <a:lnTo>
                    <a:pt x="1345262" y="29413"/>
                  </a:lnTo>
                  <a:lnTo>
                    <a:pt x="1325023" y="19095"/>
                  </a:lnTo>
                  <a:lnTo>
                    <a:pt x="1280752" y="4823"/>
                  </a:lnTo>
                  <a:lnTo>
                    <a:pt x="1235464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31775" y="1010112"/>
              <a:ext cx="2021839" cy="1318895"/>
            </a:xfrm>
            <a:custGeom>
              <a:avLst/>
              <a:gdLst/>
              <a:ahLst/>
              <a:cxnLst/>
              <a:rect l="l" t="t" r="r" b="b"/>
              <a:pathLst>
                <a:path w="2021840" h="1318895">
                  <a:moveTo>
                    <a:pt x="183928" y="434258"/>
                  </a:moveTo>
                  <a:lnTo>
                    <a:pt x="181123" y="388672"/>
                  </a:lnTo>
                  <a:lnTo>
                    <a:pt x="186432" y="344474"/>
                  </a:lnTo>
                  <a:lnTo>
                    <a:pt x="199298" y="302310"/>
                  </a:lnTo>
                  <a:lnTo>
                    <a:pt x="219165" y="262828"/>
                  </a:lnTo>
                  <a:lnTo>
                    <a:pt x="245476" y="226676"/>
                  </a:lnTo>
                  <a:lnTo>
                    <a:pt x="277673" y="194502"/>
                  </a:lnTo>
                  <a:lnTo>
                    <a:pt x="315199" y="166953"/>
                  </a:lnTo>
                  <a:lnTo>
                    <a:pt x="357498" y="144677"/>
                  </a:lnTo>
                  <a:lnTo>
                    <a:pt x="404012" y="128322"/>
                  </a:lnTo>
                  <a:lnTo>
                    <a:pt x="454184" y="118536"/>
                  </a:lnTo>
                  <a:lnTo>
                    <a:pt x="506725" y="116150"/>
                  </a:lnTo>
                  <a:lnTo>
                    <a:pt x="558658" y="121457"/>
                  </a:lnTo>
                  <a:lnTo>
                    <a:pt x="608900" y="134288"/>
                  </a:lnTo>
                  <a:lnTo>
                    <a:pt x="656368" y="154477"/>
                  </a:lnTo>
                  <a:lnTo>
                    <a:pt x="684390" y="117110"/>
                  </a:lnTo>
                  <a:lnTo>
                    <a:pt x="719160" y="86409"/>
                  </a:lnTo>
                  <a:lnTo>
                    <a:pt x="759321" y="62738"/>
                  </a:lnTo>
                  <a:lnTo>
                    <a:pt x="803514" y="46463"/>
                  </a:lnTo>
                  <a:lnTo>
                    <a:pt x="850380" y="37952"/>
                  </a:lnTo>
                  <a:lnTo>
                    <a:pt x="898559" y="37569"/>
                  </a:lnTo>
                  <a:lnTo>
                    <a:pt x="946695" y="45682"/>
                  </a:lnTo>
                  <a:lnTo>
                    <a:pt x="993426" y="62656"/>
                  </a:lnTo>
                  <a:lnTo>
                    <a:pt x="1038039" y="89623"/>
                  </a:lnTo>
                  <a:lnTo>
                    <a:pt x="1051338" y="100502"/>
                  </a:lnTo>
                  <a:lnTo>
                    <a:pt x="1077042" y="65414"/>
                  </a:lnTo>
                  <a:lnTo>
                    <a:pt x="1109951" y="37332"/>
                  </a:lnTo>
                  <a:lnTo>
                    <a:pt x="1148420" y="16743"/>
                  </a:lnTo>
                  <a:lnTo>
                    <a:pt x="1190806" y="4136"/>
                  </a:lnTo>
                  <a:lnTo>
                    <a:pt x="1235464" y="0"/>
                  </a:lnTo>
                  <a:lnTo>
                    <a:pt x="1280752" y="4823"/>
                  </a:lnTo>
                  <a:lnTo>
                    <a:pt x="1325023" y="19095"/>
                  </a:lnTo>
                  <a:lnTo>
                    <a:pt x="1363965" y="41637"/>
                  </a:lnTo>
                  <a:lnTo>
                    <a:pt x="1396143" y="71419"/>
                  </a:lnTo>
                  <a:lnTo>
                    <a:pt x="1434406" y="39640"/>
                  </a:lnTo>
                  <a:lnTo>
                    <a:pt x="1478353" y="17112"/>
                  </a:lnTo>
                  <a:lnTo>
                    <a:pt x="1526066" y="3972"/>
                  </a:lnTo>
                  <a:lnTo>
                    <a:pt x="1575624" y="358"/>
                  </a:lnTo>
                  <a:lnTo>
                    <a:pt x="1625110" y="6408"/>
                  </a:lnTo>
                  <a:lnTo>
                    <a:pt x="1672603" y="22260"/>
                  </a:lnTo>
                  <a:lnTo>
                    <a:pt x="1716183" y="48051"/>
                  </a:lnTo>
                  <a:lnTo>
                    <a:pt x="1766047" y="101073"/>
                  </a:lnTo>
                  <a:lnTo>
                    <a:pt x="1792764" y="165907"/>
                  </a:lnTo>
                  <a:lnTo>
                    <a:pt x="1839909" y="181988"/>
                  </a:lnTo>
                  <a:lnTo>
                    <a:pt x="1881242" y="205400"/>
                  </a:lnTo>
                  <a:lnTo>
                    <a:pt x="1916059" y="235045"/>
                  </a:lnTo>
                  <a:lnTo>
                    <a:pt x="1943656" y="269824"/>
                  </a:lnTo>
                  <a:lnTo>
                    <a:pt x="1963330" y="308640"/>
                  </a:lnTo>
                  <a:lnTo>
                    <a:pt x="1974376" y="350394"/>
                  </a:lnTo>
                  <a:lnTo>
                    <a:pt x="1976091" y="393987"/>
                  </a:lnTo>
                  <a:lnTo>
                    <a:pt x="1967770" y="438322"/>
                  </a:lnTo>
                  <a:lnTo>
                    <a:pt x="1965342" y="445725"/>
                  </a:lnTo>
                  <a:lnTo>
                    <a:pt x="1962627" y="453070"/>
                  </a:lnTo>
                  <a:lnTo>
                    <a:pt x="1959627" y="460342"/>
                  </a:lnTo>
                  <a:lnTo>
                    <a:pt x="1956340" y="467532"/>
                  </a:lnTo>
                  <a:lnTo>
                    <a:pt x="1984349" y="505957"/>
                  </a:lnTo>
                  <a:lnTo>
                    <a:pt x="2004521" y="546778"/>
                  </a:lnTo>
                  <a:lnTo>
                    <a:pt x="2016978" y="589180"/>
                  </a:lnTo>
                  <a:lnTo>
                    <a:pt x="2021838" y="632351"/>
                  </a:lnTo>
                  <a:lnTo>
                    <a:pt x="2019221" y="675478"/>
                  </a:lnTo>
                  <a:lnTo>
                    <a:pt x="2009248" y="717748"/>
                  </a:lnTo>
                  <a:lnTo>
                    <a:pt x="1992036" y="758348"/>
                  </a:lnTo>
                  <a:lnTo>
                    <a:pt x="1967707" y="796464"/>
                  </a:lnTo>
                  <a:lnTo>
                    <a:pt x="1936380" y="831283"/>
                  </a:lnTo>
                  <a:lnTo>
                    <a:pt x="1898174" y="861994"/>
                  </a:lnTo>
                  <a:lnTo>
                    <a:pt x="1864392" y="882111"/>
                  </a:lnTo>
                  <a:lnTo>
                    <a:pt x="1828134" y="898157"/>
                  </a:lnTo>
                  <a:lnTo>
                    <a:pt x="1789875" y="909964"/>
                  </a:lnTo>
                  <a:lnTo>
                    <a:pt x="1750092" y="917366"/>
                  </a:lnTo>
                  <a:lnTo>
                    <a:pt x="1745328" y="960490"/>
                  </a:lnTo>
                  <a:lnTo>
                    <a:pt x="1732395" y="1001021"/>
                  </a:lnTo>
                  <a:lnTo>
                    <a:pt x="1712058" y="1038284"/>
                  </a:lnTo>
                  <a:lnTo>
                    <a:pt x="1685087" y="1071605"/>
                  </a:lnTo>
                  <a:lnTo>
                    <a:pt x="1652247" y="1100311"/>
                  </a:lnTo>
                  <a:lnTo>
                    <a:pt x="1614306" y="1123727"/>
                  </a:lnTo>
                  <a:lnTo>
                    <a:pt x="1572031" y="1141178"/>
                  </a:lnTo>
                  <a:lnTo>
                    <a:pt x="1526191" y="1151991"/>
                  </a:lnTo>
                  <a:lnTo>
                    <a:pt x="1477550" y="1155491"/>
                  </a:lnTo>
                  <a:lnTo>
                    <a:pt x="1440395" y="1152939"/>
                  </a:lnTo>
                  <a:lnTo>
                    <a:pt x="1404144" y="1145934"/>
                  </a:lnTo>
                  <a:lnTo>
                    <a:pt x="1369323" y="1134595"/>
                  </a:lnTo>
                  <a:lnTo>
                    <a:pt x="1336453" y="1119042"/>
                  </a:lnTo>
                  <a:lnTo>
                    <a:pt x="1317657" y="1161650"/>
                  </a:lnTo>
                  <a:lnTo>
                    <a:pt x="1292133" y="1199986"/>
                  </a:lnTo>
                  <a:lnTo>
                    <a:pt x="1260694" y="1233667"/>
                  </a:lnTo>
                  <a:lnTo>
                    <a:pt x="1224149" y="1262308"/>
                  </a:lnTo>
                  <a:lnTo>
                    <a:pt x="1183307" y="1285523"/>
                  </a:lnTo>
                  <a:lnTo>
                    <a:pt x="1138980" y="1302928"/>
                  </a:lnTo>
                  <a:lnTo>
                    <a:pt x="1091976" y="1314137"/>
                  </a:lnTo>
                  <a:lnTo>
                    <a:pt x="1043106" y="1318767"/>
                  </a:lnTo>
                  <a:lnTo>
                    <a:pt x="993180" y="1316432"/>
                  </a:lnTo>
                  <a:lnTo>
                    <a:pt x="943007" y="1306748"/>
                  </a:lnTo>
                  <a:lnTo>
                    <a:pt x="892473" y="1288732"/>
                  </a:lnTo>
                  <a:lnTo>
                    <a:pt x="846487" y="1263488"/>
                  </a:lnTo>
                  <a:lnTo>
                    <a:pt x="806026" y="1231649"/>
                  </a:lnTo>
                  <a:lnTo>
                    <a:pt x="772065" y="1193845"/>
                  </a:lnTo>
                  <a:lnTo>
                    <a:pt x="728399" y="1213824"/>
                  </a:lnTo>
                  <a:lnTo>
                    <a:pt x="683201" y="1228066"/>
                  </a:lnTo>
                  <a:lnTo>
                    <a:pt x="637062" y="1236703"/>
                  </a:lnTo>
                  <a:lnTo>
                    <a:pt x="590573" y="1239866"/>
                  </a:lnTo>
                  <a:lnTo>
                    <a:pt x="544323" y="1237685"/>
                  </a:lnTo>
                  <a:lnTo>
                    <a:pt x="498904" y="1230294"/>
                  </a:lnTo>
                  <a:lnTo>
                    <a:pt x="454906" y="1217822"/>
                  </a:lnTo>
                  <a:lnTo>
                    <a:pt x="412919" y="1200402"/>
                  </a:lnTo>
                  <a:lnTo>
                    <a:pt x="373533" y="1178164"/>
                  </a:lnTo>
                  <a:lnTo>
                    <a:pt x="337340" y="1151241"/>
                  </a:lnTo>
                  <a:lnTo>
                    <a:pt x="304930" y="1119763"/>
                  </a:lnTo>
                  <a:lnTo>
                    <a:pt x="276892" y="1083863"/>
                  </a:lnTo>
                  <a:lnTo>
                    <a:pt x="273082" y="1078148"/>
                  </a:lnTo>
                  <a:lnTo>
                    <a:pt x="226010" y="1078212"/>
                  </a:lnTo>
                  <a:lnTo>
                    <a:pt x="181599" y="1069133"/>
                  </a:lnTo>
                  <a:lnTo>
                    <a:pt x="141204" y="1051859"/>
                  </a:lnTo>
                  <a:lnTo>
                    <a:pt x="106181" y="1027337"/>
                  </a:lnTo>
                  <a:lnTo>
                    <a:pt x="77886" y="996518"/>
                  </a:lnTo>
                  <a:lnTo>
                    <a:pt x="57672" y="960349"/>
                  </a:lnTo>
                  <a:lnTo>
                    <a:pt x="46895" y="919779"/>
                  </a:lnTo>
                  <a:lnTo>
                    <a:pt x="46554" y="880375"/>
                  </a:lnTo>
                  <a:lnTo>
                    <a:pt x="55690" y="842293"/>
                  </a:lnTo>
                  <a:lnTo>
                    <a:pt x="73827" y="806854"/>
                  </a:lnTo>
                  <a:lnTo>
                    <a:pt x="100489" y="775380"/>
                  </a:lnTo>
                  <a:lnTo>
                    <a:pt x="57573" y="745399"/>
                  </a:lnTo>
                  <a:lnTo>
                    <a:pt x="26058" y="707707"/>
                  </a:lnTo>
                  <a:lnTo>
                    <a:pt x="6636" y="664667"/>
                  </a:lnTo>
                  <a:lnTo>
                    <a:pt x="0" y="618643"/>
                  </a:lnTo>
                  <a:lnTo>
                    <a:pt x="6839" y="571997"/>
                  </a:lnTo>
                  <a:lnTo>
                    <a:pt x="27845" y="527095"/>
                  </a:lnTo>
                  <a:lnTo>
                    <a:pt x="56744" y="493007"/>
                  </a:lnTo>
                  <a:lnTo>
                    <a:pt x="93203" y="466230"/>
                  </a:lnTo>
                  <a:lnTo>
                    <a:pt x="135591" y="447692"/>
                  </a:lnTo>
                  <a:lnTo>
                    <a:pt x="182277" y="438322"/>
                  </a:lnTo>
                  <a:lnTo>
                    <a:pt x="183928" y="434258"/>
                  </a:lnTo>
                  <a:close/>
                </a:path>
                <a:path w="2021840" h="1318895">
                  <a:moveTo>
                    <a:pt x="221012" y="794557"/>
                  </a:moveTo>
                  <a:lnTo>
                    <a:pt x="190142" y="794569"/>
                  </a:lnTo>
                  <a:lnTo>
                    <a:pt x="159783" y="790461"/>
                  </a:lnTo>
                  <a:lnTo>
                    <a:pt x="130448" y="782305"/>
                  </a:lnTo>
                  <a:lnTo>
                    <a:pt x="102648" y="770173"/>
                  </a:lnTo>
                </a:path>
                <a:path w="2021840" h="1318895">
                  <a:moveTo>
                    <a:pt x="325533" y="1060622"/>
                  </a:moveTo>
                  <a:lnTo>
                    <a:pt x="312919" y="1064715"/>
                  </a:lnTo>
                  <a:lnTo>
                    <a:pt x="300054" y="1068035"/>
                  </a:lnTo>
                  <a:lnTo>
                    <a:pt x="286975" y="1070569"/>
                  </a:lnTo>
                  <a:lnTo>
                    <a:pt x="273717" y="1072306"/>
                  </a:lnTo>
                </a:path>
                <a:path w="2021840" h="1318895">
                  <a:moveTo>
                    <a:pt x="771938" y="1188511"/>
                  </a:moveTo>
                  <a:lnTo>
                    <a:pt x="762913" y="1175823"/>
                  </a:lnTo>
                  <a:lnTo>
                    <a:pt x="754698" y="1162730"/>
                  </a:lnTo>
                  <a:lnTo>
                    <a:pt x="747292" y="1149256"/>
                  </a:lnTo>
                  <a:lnTo>
                    <a:pt x="740696" y="1135425"/>
                  </a:lnTo>
                </a:path>
                <a:path w="2021840" h="1318895">
                  <a:moveTo>
                    <a:pt x="1349153" y="1056177"/>
                  </a:moveTo>
                  <a:lnTo>
                    <a:pt x="1347316" y="1070911"/>
                  </a:lnTo>
                  <a:lnTo>
                    <a:pt x="1344645" y="1085561"/>
                  </a:lnTo>
                  <a:lnTo>
                    <a:pt x="1341117" y="1100093"/>
                  </a:lnTo>
                  <a:lnTo>
                    <a:pt x="1336707" y="1114470"/>
                  </a:lnTo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22610" y="1700148"/>
              <a:ext cx="164211" cy="22999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815704" y="1077213"/>
              <a:ext cx="1771650" cy="478790"/>
            </a:xfrm>
            <a:custGeom>
              <a:avLst/>
              <a:gdLst/>
              <a:ahLst/>
              <a:cxnLst/>
              <a:rect l="l" t="t" r="r" b="b"/>
              <a:pathLst>
                <a:path w="1771650" h="478790">
                  <a:moveTo>
                    <a:pt x="1771523" y="397128"/>
                  </a:moveTo>
                  <a:lnTo>
                    <a:pt x="1758696" y="420050"/>
                  </a:lnTo>
                  <a:lnTo>
                    <a:pt x="1743011" y="441436"/>
                  </a:lnTo>
                  <a:lnTo>
                    <a:pt x="1724659" y="461083"/>
                  </a:lnTo>
                  <a:lnTo>
                    <a:pt x="1703831" y="478789"/>
                  </a:lnTo>
                </a:path>
                <a:path w="1771650" h="478790">
                  <a:moveTo>
                    <a:pt x="1609090" y="94234"/>
                  </a:moveTo>
                  <a:lnTo>
                    <a:pt x="1610806" y="103800"/>
                  </a:lnTo>
                  <a:lnTo>
                    <a:pt x="1611963" y="113426"/>
                  </a:lnTo>
                  <a:lnTo>
                    <a:pt x="1612572" y="123076"/>
                  </a:lnTo>
                  <a:lnTo>
                    <a:pt x="1612646" y="132714"/>
                  </a:lnTo>
                </a:path>
                <a:path w="1771650" h="478790">
                  <a:moveTo>
                    <a:pt x="1176909" y="49275"/>
                  </a:moveTo>
                  <a:lnTo>
                    <a:pt x="1184094" y="36111"/>
                  </a:lnTo>
                  <a:lnTo>
                    <a:pt x="1192291" y="23495"/>
                  </a:lnTo>
                  <a:lnTo>
                    <a:pt x="1201465" y="11449"/>
                  </a:lnTo>
                  <a:lnTo>
                    <a:pt x="1211579" y="0"/>
                  </a:lnTo>
                </a:path>
                <a:path w="1771650" h="478790">
                  <a:moveTo>
                    <a:pt x="852677" y="72644"/>
                  </a:moveTo>
                  <a:lnTo>
                    <a:pt x="855743" y="61694"/>
                  </a:lnTo>
                  <a:lnTo>
                    <a:pt x="859583" y="50958"/>
                  </a:lnTo>
                  <a:lnTo>
                    <a:pt x="864161" y="40461"/>
                  </a:lnTo>
                  <a:lnTo>
                    <a:pt x="869442" y="30225"/>
                  </a:lnTo>
                </a:path>
                <a:path w="1771650" h="478790">
                  <a:moveTo>
                    <a:pt x="472186" y="87122"/>
                  </a:moveTo>
                  <a:lnTo>
                    <a:pt x="488368" y="96140"/>
                  </a:lnTo>
                  <a:lnTo>
                    <a:pt x="503920" y="106029"/>
                  </a:lnTo>
                  <a:lnTo>
                    <a:pt x="518781" y="116750"/>
                  </a:lnTo>
                  <a:lnTo>
                    <a:pt x="532892" y="128270"/>
                  </a:lnTo>
                </a:path>
                <a:path w="1771650" h="478790">
                  <a:moveTo>
                    <a:pt x="10668" y="410463"/>
                  </a:moveTo>
                  <a:lnTo>
                    <a:pt x="7286" y="399750"/>
                  </a:lnTo>
                  <a:lnTo>
                    <a:pt x="4381" y="388953"/>
                  </a:lnTo>
                  <a:lnTo>
                    <a:pt x="1952" y="378084"/>
                  </a:lnTo>
                  <a:lnTo>
                    <a:pt x="0" y="367157"/>
                  </a:lnTo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382506" y="1472260"/>
            <a:ext cx="378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host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380744" y="2490203"/>
            <a:ext cx="2225040" cy="488315"/>
            <a:chOff x="1380744" y="2490203"/>
            <a:chExt cx="2225040" cy="48831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984" y="2497848"/>
              <a:ext cx="2209800" cy="42670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0744" y="2490203"/>
              <a:ext cx="2001011" cy="48769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55419" y="2537460"/>
            <a:ext cx="209550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581144" y="2490203"/>
            <a:ext cx="3477895" cy="488315"/>
            <a:chOff x="4581144" y="2490203"/>
            <a:chExt cx="3477895" cy="48831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6384" y="2497785"/>
              <a:ext cx="3459479" cy="4206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1144" y="2490203"/>
              <a:ext cx="3477767" cy="48769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655820" y="2537460"/>
            <a:ext cx="3345179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network=none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8353043" y="2491727"/>
            <a:ext cx="3477895" cy="488315"/>
            <a:chOff x="8353043" y="2491727"/>
            <a:chExt cx="3477895" cy="48831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68283" y="2500833"/>
              <a:ext cx="3459479" cy="4206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3043" y="2491727"/>
              <a:ext cx="3477767" cy="487692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8427719" y="2540507"/>
            <a:ext cx="3345179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-network=host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180846" y="3285490"/>
            <a:ext cx="2887345" cy="2980055"/>
            <a:chOff x="1180846" y="3285490"/>
            <a:chExt cx="2887345" cy="2980055"/>
          </a:xfrm>
        </p:grpSpPr>
        <p:sp>
          <p:nvSpPr>
            <p:cNvPr id="34" name="object 34"/>
            <p:cNvSpPr/>
            <p:nvPr/>
          </p:nvSpPr>
          <p:spPr>
            <a:xfrm>
              <a:off x="1187196" y="3291840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2874264" y="0"/>
                  </a:moveTo>
                  <a:lnTo>
                    <a:pt x="0" y="0"/>
                  </a:lnTo>
                  <a:lnTo>
                    <a:pt x="0" y="2967227"/>
                  </a:lnTo>
                  <a:lnTo>
                    <a:pt x="2874264" y="2967227"/>
                  </a:lnTo>
                  <a:lnTo>
                    <a:pt x="2874264" y="0"/>
                  </a:lnTo>
                  <a:close/>
                </a:path>
              </a:pathLst>
            </a:custGeom>
            <a:solidFill>
              <a:srgbClr val="FF33C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87196" y="3291840"/>
              <a:ext cx="2874645" cy="2967355"/>
            </a:xfrm>
            <a:custGeom>
              <a:avLst/>
              <a:gdLst/>
              <a:ahLst/>
              <a:cxnLst/>
              <a:rect l="l" t="t" r="r" b="b"/>
              <a:pathLst>
                <a:path w="2874645" h="2967354">
                  <a:moveTo>
                    <a:pt x="0" y="2967227"/>
                  </a:moveTo>
                  <a:lnTo>
                    <a:pt x="2874264" y="2967227"/>
                  </a:lnTo>
                  <a:lnTo>
                    <a:pt x="2874264" y="0"/>
                  </a:lnTo>
                  <a:lnTo>
                    <a:pt x="0" y="0"/>
                  </a:lnTo>
                  <a:lnTo>
                    <a:pt x="0" y="2967227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082419" y="5915355"/>
            <a:ext cx="1097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E6EC5"/>
                </a:solidFill>
                <a:latin typeface="Tw Cen MT"/>
                <a:cs typeface="Tw Cen MT"/>
              </a:rPr>
              <a:t>Docker</a:t>
            </a:r>
            <a:r>
              <a:rPr sz="1800" spc="-20" dirty="0">
                <a:solidFill>
                  <a:srgbClr val="0E6EC5"/>
                </a:solidFill>
                <a:latin typeface="Tw Cen MT"/>
                <a:cs typeface="Tw Cen MT"/>
              </a:rPr>
              <a:t> Host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187196" y="3541776"/>
            <a:ext cx="2407920" cy="2717800"/>
            <a:chOff x="1187196" y="3541776"/>
            <a:chExt cx="2407920" cy="2717800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7196" y="5676900"/>
              <a:ext cx="740664" cy="58216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374648" y="354787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74648" y="354787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09088" y="354787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941832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1832" y="509015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09088" y="354787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0" y="509015"/>
                  </a:moveTo>
                  <a:lnTo>
                    <a:pt x="941832" y="509015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374648" y="490423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74648" y="4904232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47188" y="490423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941832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1832" y="509016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47188" y="4904232"/>
              <a:ext cx="942340" cy="509270"/>
            </a:xfrm>
            <a:custGeom>
              <a:avLst/>
              <a:gdLst/>
              <a:ahLst/>
              <a:cxnLst/>
              <a:rect l="l" t="t" r="r" b="b"/>
              <a:pathLst>
                <a:path w="942339" h="509270">
                  <a:moveTo>
                    <a:pt x="0" y="509016"/>
                  </a:moveTo>
                  <a:lnTo>
                    <a:pt x="941832" y="509016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927891" y="421146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7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7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200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8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927891" y="421146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7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8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200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8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7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w="1093470" h="633095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  <a:path w="1093470" h="633095">
                  <a:moveTo>
                    <a:pt x="175228" y="508742"/>
                  </a:moveTo>
                  <a:lnTo>
                    <a:pt x="168396" y="510668"/>
                  </a:lnTo>
                  <a:lnTo>
                    <a:pt x="161432" y="512250"/>
                  </a:lnTo>
                  <a:lnTo>
                    <a:pt x="154350" y="513474"/>
                  </a:lnTo>
                  <a:lnTo>
                    <a:pt x="147161" y="514330"/>
                  </a:lnTo>
                </a:path>
                <a:path w="1093470" h="633095">
                  <a:moveTo>
                    <a:pt x="416782" y="570083"/>
                  </a:moveTo>
                  <a:lnTo>
                    <a:pt x="411928" y="563989"/>
                  </a:lnTo>
                  <a:lnTo>
                    <a:pt x="407479" y="557716"/>
                  </a:lnTo>
                  <a:lnTo>
                    <a:pt x="403459" y="551277"/>
                  </a:lnTo>
                  <a:lnTo>
                    <a:pt x="399891" y="544683"/>
                  </a:lnTo>
                </a:path>
                <a:path w="1093470" h="633095">
                  <a:moveTo>
                    <a:pt x="729075" y="506583"/>
                  </a:moveTo>
                  <a:lnTo>
                    <a:pt x="728148" y="513681"/>
                  </a:lnTo>
                  <a:lnTo>
                    <a:pt x="726709" y="520696"/>
                  </a:lnTo>
                  <a:lnTo>
                    <a:pt x="724771" y="527639"/>
                  </a:lnTo>
                  <a:lnTo>
                    <a:pt x="722344" y="534523"/>
                  </a:lnTo>
                </a:path>
                <a:path w="1093470" h="633095">
                  <a:moveTo>
                    <a:pt x="863187" y="333863"/>
                  </a:moveTo>
                  <a:lnTo>
                    <a:pt x="897530" y="352141"/>
                  </a:lnTo>
                  <a:lnTo>
                    <a:pt x="923528" y="376741"/>
                  </a:lnTo>
                  <a:lnTo>
                    <a:pt x="939928" y="406032"/>
                  </a:lnTo>
                  <a:lnTo>
                    <a:pt x="945483" y="438384"/>
                  </a:lnTo>
                </a:path>
                <a:path w="1093470" h="633095">
                  <a:moveTo>
                    <a:pt x="1057243" y="222611"/>
                  </a:moveTo>
                  <a:lnTo>
                    <a:pt x="1050258" y="233616"/>
                  </a:lnTo>
                  <a:lnTo>
                    <a:pt x="1041749" y="243883"/>
                  </a:lnTo>
                  <a:lnTo>
                    <a:pt x="1031811" y="253293"/>
                  </a:lnTo>
                  <a:lnTo>
                    <a:pt x="1020540" y="261727"/>
                  </a:lnTo>
                </a:path>
                <a:path w="1093470" h="633095">
                  <a:moveTo>
                    <a:pt x="969359" y="77196"/>
                  </a:moveTo>
                  <a:lnTo>
                    <a:pt x="970756" y="83419"/>
                  </a:lnTo>
                  <a:lnTo>
                    <a:pt x="971391" y="89515"/>
                  </a:lnTo>
                  <a:lnTo>
                    <a:pt x="971264" y="95738"/>
                  </a:lnTo>
                </a:path>
                <a:path w="1093470" h="633095">
                  <a:moveTo>
                    <a:pt x="735425" y="55733"/>
                  </a:moveTo>
                  <a:lnTo>
                    <a:pt x="739326" y="49399"/>
                  </a:lnTo>
                  <a:lnTo>
                    <a:pt x="743775" y="43350"/>
                  </a:lnTo>
                  <a:lnTo>
                    <a:pt x="748748" y="37588"/>
                  </a:lnTo>
                  <a:lnTo>
                    <a:pt x="754221" y="32111"/>
                  </a:lnTo>
                </a:path>
                <a:path w="1093470" h="633095">
                  <a:moveTo>
                    <a:pt x="560038" y="66909"/>
                  </a:moveTo>
                  <a:lnTo>
                    <a:pt x="561943" y="59924"/>
                  </a:lnTo>
                  <a:lnTo>
                    <a:pt x="564991" y="53066"/>
                  </a:lnTo>
                  <a:lnTo>
                    <a:pt x="569055" y="46589"/>
                  </a:lnTo>
                </a:path>
                <a:path w="1093470" h="633095">
                  <a:moveTo>
                    <a:pt x="354044" y="73894"/>
                  </a:moveTo>
                  <a:lnTo>
                    <a:pt x="362827" y="78202"/>
                  </a:lnTo>
                  <a:lnTo>
                    <a:pt x="371252" y="82927"/>
                  </a:lnTo>
                  <a:lnTo>
                    <a:pt x="379297" y="88056"/>
                  </a:lnTo>
                  <a:lnTo>
                    <a:pt x="386937" y="93579"/>
                  </a:lnTo>
                </a:path>
                <a:path w="1093470" h="633095">
                  <a:moveTo>
                    <a:pt x="104362" y="228961"/>
                  </a:moveTo>
                  <a:lnTo>
                    <a:pt x="101695" y="222230"/>
                  </a:lnTo>
                  <a:lnTo>
                    <a:pt x="99790" y="215245"/>
                  </a:lnTo>
                  <a:lnTo>
                    <a:pt x="98647" y="20826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46326" y="4057650"/>
              <a:ext cx="1273175" cy="846455"/>
            </a:xfrm>
            <a:custGeom>
              <a:avLst/>
              <a:gdLst/>
              <a:ahLst/>
              <a:cxnLst/>
              <a:rect l="l" t="t" r="r" b="b"/>
              <a:pathLst>
                <a:path w="1273175" h="846454">
                  <a:moveTo>
                    <a:pt x="0" y="0"/>
                  </a:moveTo>
                  <a:lnTo>
                    <a:pt x="0" y="468375"/>
                  </a:lnTo>
                  <a:lnTo>
                    <a:pt x="86232" y="468375"/>
                  </a:lnTo>
                </a:path>
                <a:path w="1273175" h="846454">
                  <a:moveTo>
                    <a:pt x="1234948" y="0"/>
                  </a:moveTo>
                  <a:lnTo>
                    <a:pt x="1234948" y="468375"/>
                  </a:lnTo>
                  <a:lnTo>
                    <a:pt x="1175004" y="468375"/>
                  </a:lnTo>
                </a:path>
                <a:path w="1273175" h="846454">
                  <a:moveTo>
                    <a:pt x="1273048" y="846455"/>
                  </a:moveTo>
                  <a:lnTo>
                    <a:pt x="1273048" y="467868"/>
                  </a:lnTo>
                  <a:lnTo>
                    <a:pt x="1175004" y="467868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846326" y="4525518"/>
              <a:ext cx="86360" cy="379095"/>
            </a:xfrm>
            <a:custGeom>
              <a:avLst/>
              <a:gdLst/>
              <a:ahLst/>
              <a:cxnLst/>
              <a:rect l="l" t="t" r="r" b="b"/>
              <a:pathLst>
                <a:path w="86360" h="379095">
                  <a:moveTo>
                    <a:pt x="0" y="378586"/>
                  </a:moveTo>
                  <a:lnTo>
                    <a:pt x="0" y="0"/>
                  </a:lnTo>
                  <a:lnTo>
                    <a:pt x="86232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173858" y="4288916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6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172.17.0.1</a:t>
            </a:r>
            <a:endParaRPr sz="1050">
              <a:latin typeface="Tw Cen MT"/>
              <a:cs typeface="Tw Cen MT"/>
            </a:endParaRPr>
          </a:p>
          <a:p>
            <a:pPr marL="13335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docker0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11580" y="3584828"/>
            <a:ext cx="904875" cy="68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endParaRPr sz="1600">
              <a:latin typeface="Tw Cen MT"/>
              <a:cs typeface="Tw Cen MT"/>
            </a:endParaRPr>
          </a:p>
          <a:p>
            <a:pPr marL="37338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172.17.0.2</a:t>
            </a:r>
            <a:endParaRPr sz="1050">
              <a:latin typeface="Tw Cen MT"/>
              <a:cs typeface="Tw Cen MT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820923" y="3584828"/>
            <a:ext cx="1066800" cy="673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  <a:p>
            <a:pPr marL="450850">
              <a:lnSpc>
                <a:spcPct val="100000"/>
              </a:lnSpc>
              <a:spcBef>
                <a:spcPts val="62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172.17.0.3</a:t>
            </a:r>
            <a:endParaRPr sz="1050">
              <a:latin typeface="Tw Cen MT"/>
              <a:cs typeface="Tw Cen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83233" y="4629197"/>
            <a:ext cx="933450" cy="744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172.17.0.4</a:t>
            </a:r>
            <a:endParaRPr sz="1050">
              <a:latin typeface="Tw Cen MT"/>
              <a:cs typeface="Tw Cen MT"/>
            </a:endParaRPr>
          </a:p>
          <a:p>
            <a:pPr marL="464184">
              <a:lnSpc>
                <a:spcPct val="100000"/>
              </a:lnSpc>
              <a:spcBef>
                <a:spcPts val="710"/>
              </a:spcBef>
            </a:pP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endParaRPr sz="1600">
              <a:latin typeface="Tw Cen MT"/>
              <a:cs typeface="Tw Cen MT"/>
            </a:endParaRPr>
          </a:p>
          <a:p>
            <a:pPr marL="401955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59023" y="4596909"/>
            <a:ext cx="1031875" cy="7772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15925">
              <a:lnSpc>
                <a:spcPct val="100000"/>
              </a:lnSpc>
              <a:spcBef>
                <a:spcPts val="67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172.17.0.5</a:t>
            </a:r>
            <a:endParaRPr sz="1050">
              <a:latin typeface="Tw Cen MT"/>
              <a:cs typeface="Tw Cen MT"/>
            </a:endParaRPr>
          </a:p>
          <a:p>
            <a:pPr marL="62230">
              <a:lnSpc>
                <a:spcPct val="100000"/>
              </a:lnSpc>
              <a:spcBef>
                <a:spcPts val="865"/>
              </a:spcBef>
            </a:pP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8427719" y="3977640"/>
            <a:ext cx="2874645" cy="2334895"/>
            <a:chOff x="8427719" y="3977640"/>
            <a:chExt cx="2874645" cy="2334895"/>
          </a:xfrm>
        </p:grpSpPr>
        <p:sp>
          <p:nvSpPr>
            <p:cNvPr id="57" name="object 57"/>
            <p:cNvSpPr/>
            <p:nvPr/>
          </p:nvSpPr>
          <p:spPr>
            <a:xfrm>
              <a:off x="8427719" y="3977640"/>
              <a:ext cx="2874645" cy="2334895"/>
            </a:xfrm>
            <a:custGeom>
              <a:avLst/>
              <a:gdLst/>
              <a:ahLst/>
              <a:cxnLst/>
              <a:rect l="l" t="t" r="r" b="b"/>
              <a:pathLst>
                <a:path w="2874645" h="2334895">
                  <a:moveTo>
                    <a:pt x="0" y="2334768"/>
                  </a:moveTo>
                  <a:lnTo>
                    <a:pt x="2874264" y="2334768"/>
                  </a:lnTo>
                  <a:lnTo>
                    <a:pt x="2874264" y="0"/>
                  </a:lnTo>
                  <a:lnTo>
                    <a:pt x="0" y="0"/>
                  </a:lnTo>
                  <a:lnTo>
                    <a:pt x="0" y="2334768"/>
                  </a:lnTo>
                  <a:close/>
                </a:path>
              </a:pathLst>
            </a:custGeom>
            <a:solidFill>
              <a:srgbClr val="FF33CC">
                <a:alpha val="2117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27719" y="5730240"/>
              <a:ext cx="740664" cy="582168"/>
            </a:xfrm>
            <a:prstGeom prst="rect">
              <a:avLst/>
            </a:prstGeom>
          </p:spPr>
        </p:pic>
      </p:grpSp>
      <p:graphicFrame>
        <p:nvGraphicFramePr>
          <p:cNvPr id="59" name="object 59"/>
          <p:cNvGraphicFramePr>
            <a:graphicFrameLocks noGrp="1"/>
          </p:cNvGraphicFramePr>
          <p:nvPr/>
        </p:nvGraphicFramePr>
        <p:xfrm>
          <a:off x="8421623" y="3329940"/>
          <a:ext cx="2872735" cy="2996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46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54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17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85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5420">
                        <a:lnSpc>
                          <a:spcPts val="1305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5000</a:t>
                      </a:r>
                      <a:endParaRPr sz="1200">
                        <a:latin typeface="Tw Cen MT"/>
                        <a:cs typeface="Tw Cen MT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38100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28575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2294"/>
                      </a:solidFill>
                      <a:prstDash val="solid"/>
                    </a:lnT>
                    <a:solidFill>
                      <a:srgbClr val="FF33CC">
                        <a:alpha val="2117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1905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390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Tw Cen MT"/>
                          <a:cs typeface="Tw Cen MT"/>
                        </a:rPr>
                        <a:t>5000</a:t>
                      </a:r>
                      <a:endParaRPr sz="1200">
                        <a:latin typeface="Tw Cen MT"/>
                        <a:cs typeface="Tw Cen MT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6E22BB"/>
                      </a:solidFill>
                      <a:prstDash val="solid"/>
                    </a:lnR>
                    <a:lnT w="28575">
                      <a:solidFill>
                        <a:srgbClr val="6E22BB"/>
                      </a:solidFill>
                      <a:prstDash val="solid"/>
                    </a:lnT>
                    <a:lnB w="12700">
                      <a:solidFill>
                        <a:srgbClr val="6E22BB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6E22BB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9050">
                      <a:solidFill>
                        <a:srgbClr val="BB0048"/>
                      </a:solidFill>
                      <a:prstDash val="solid"/>
                    </a:lnT>
                    <a:solidFill>
                      <a:srgbClr val="FF00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 gridSpan="3">
                  <a:txBody>
                    <a:bodyPr/>
                    <a:lstStyle/>
                    <a:p>
                      <a:pPr marL="348615">
                        <a:lnSpc>
                          <a:spcPts val="1700"/>
                        </a:lnSpc>
                      </a:pPr>
                      <a:r>
                        <a:rPr sz="1600" spc="-25" dirty="0">
                          <a:solidFill>
                            <a:srgbClr val="ECF3DB"/>
                          </a:solidFill>
                          <a:latin typeface="Tw Cen MT"/>
                          <a:cs typeface="Tw Cen MT"/>
                        </a:rPr>
                        <a:t>Web</a:t>
                      </a:r>
                      <a:endParaRPr sz="1600">
                        <a:latin typeface="Tw Cen MT"/>
                        <a:cs typeface="Tw Cen MT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10" dirty="0">
                          <a:solidFill>
                            <a:srgbClr val="ECF3DB"/>
                          </a:solidFill>
                          <a:latin typeface="Tw Cen MT"/>
                          <a:cs typeface="Tw Cen MT"/>
                        </a:rPr>
                        <a:t>Container</a:t>
                      </a:r>
                      <a:endParaRPr sz="1050">
                        <a:latin typeface="Tw Cen MT"/>
                        <a:cs typeface="Tw Cen MT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T w="12700">
                      <a:solidFill>
                        <a:srgbClr val="BB2294"/>
                      </a:solidFill>
                      <a:prstDash val="solid"/>
                    </a:lnT>
                    <a:solidFill>
                      <a:srgbClr val="FF33CC">
                        <a:alpha val="21174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348615">
                        <a:lnSpc>
                          <a:spcPts val="1795"/>
                        </a:lnSpc>
                      </a:pPr>
                      <a:r>
                        <a:rPr sz="1600" spc="-25" dirty="0">
                          <a:solidFill>
                            <a:srgbClr val="ECF3DB"/>
                          </a:solidFill>
                          <a:latin typeface="Tw Cen MT"/>
                          <a:cs typeface="Tw Cen MT"/>
                        </a:rPr>
                        <a:t>Web</a:t>
                      </a:r>
                      <a:endParaRPr sz="1600">
                        <a:latin typeface="Tw Cen MT"/>
                        <a:cs typeface="Tw Cen MT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050" spc="-10" dirty="0">
                          <a:solidFill>
                            <a:srgbClr val="ECF3DB"/>
                          </a:solidFill>
                          <a:latin typeface="Tw Cen MT"/>
                          <a:cs typeface="Tw Cen MT"/>
                        </a:rPr>
                        <a:t>Container</a:t>
                      </a:r>
                      <a:endParaRPr sz="1050">
                        <a:latin typeface="Tw Cen MT"/>
                        <a:cs typeface="Tw Cen MT"/>
                      </a:endParaRPr>
                    </a:p>
                  </a:txBody>
                  <a:tcPr marL="0" marR="0" marT="0" marB="0">
                    <a:lnL w="12700">
                      <a:solidFill>
                        <a:srgbClr val="BB0048"/>
                      </a:solidFill>
                      <a:prstDash val="solid"/>
                    </a:lnL>
                    <a:lnR w="12700">
                      <a:solidFill>
                        <a:srgbClr val="BB0048"/>
                      </a:solidFill>
                      <a:prstDash val="solid"/>
                    </a:lnR>
                    <a:lnB w="12700">
                      <a:solidFill>
                        <a:srgbClr val="BB0048"/>
                      </a:solidFill>
                      <a:prstDash val="solid"/>
                    </a:lnB>
                    <a:solidFill>
                      <a:srgbClr val="FF00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975">
                <a:tc gridSpan="7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895985">
                        <a:lnSpc>
                          <a:spcPct val="100000"/>
                        </a:lnSpc>
                      </a:pPr>
                      <a:r>
                        <a:rPr sz="1800" dirty="0">
                          <a:solidFill>
                            <a:srgbClr val="0E6EC5"/>
                          </a:solidFill>
                          <a:latin typeface="Tw Cen MT"/>
                          <a:cs typeface="Tw Cen MT"/>
                        </a:rPr>
                        <a:t>Docker</a:t>
                      </a:r>
                      <a:r>
                        <a:rPr sz="1800" spc="-25" dirty="0">
                          <a:solidFill>
                            <a:srgbClr val="0E6EC5"/>
                          </a:solidFill>
                          <a:latin typeface="Tw Cen MT"/>
                          <a:cs typeface="Tw Cen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0E6EC5"/>
                          </a:solidFill>
                          <a:latin typeface="Tw Cen MT"/>
                          <a:cs typeface="Tw Cen MT"/>
                        </a:rPr>
                        <a:t>Host</a:t>
                      </a:r>
                      <a:endParaRPr sz="1800">
                        <a:latin typeface="Tw Cen MT"/>
                        <a:cs typeface="Tw Cen MT"/>
                      </a:endParaRPr>
                    </a:p>
                  </a:txBody>
                  <a:tcPr marL="0" marR="0" marT="0" marB="0">
                    <a:lnL w="12700">
                      <a:solidFill>
                        <a:srgbClr val="BB2294"/>
                      </a:solidFill>
                      <a:prstDash val="solid"/>
                    </a:lnL>
                    <a:lnR w="12700">
                      <a:solidFill>
                        <a:srgbClr val="BB2294"/>
                      </a:solidFill>
                      <a:prstDash val="solid"/>
                    </a:lnR>
                    <a:lnT w="12700" cap="flat" cmpd="sng" algn="ctr">
                      <a:solidFill>
                        <a:srgbClr val="BB004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rgbClr val="BB2294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0" name="object 60"/>
          <p:cNvSpPr/>
          <p:nvPr/>
        </p:nvSpPr>
        <p:spPr>
          <a:xfrm>
            <a:off x="4719828" y="3291840"/>
            <a:ext cx="2874645" cy="2967355"/>
          </a:xfrm>
          <a:custGeom>
            <a:avLst/>
            <a:gdLst/>
            <a:ahLst/>
            <a:cxnLst/>
            <a:rect l="l" t="t" r="r" b="b"/>
            <a:pathLst>
              <a:path w="2874645" h="2967354">
                <a:moveTo>
                  <a:pt x="2874264" y="0"/>
                </a:moveTo>
                <a:lnTo>
                  <a:pt x="0" y="0"/>
                </a:lnTo>
                <a:lnTo>
                  <a:pt x="0" y="2967227"/>
                </a:lnTo>
                <a:lnTo>
                  <a:pt x="2874264" y="2967227"/>
                </a:lnTo>
                <a:lnTo>
                  <a:pt x="2874264" y="0"/>
                </a:lnTo>
                <a:close/>
              </a:path>
            </a:pathLst>
          </a:custGeom>
          <a:solidFill>
            <a:srgbClr val="FF33CC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719828" y="3291840"/>
            <a:ext cx="2874645" cy="2967355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894715">
              <a:lnSpc>
                <a:spcPct val="100000"/>
              </a:lnSpc>
              <a:spcBef>
                <a:spcPts val="1095"/>
              </a:spcBef>
            </a:pPr>
            <a:r>
              <a:rPr sz="1800" dirty="0">
                <a:solidFill>
                  <a:srgbClr val="0E6EC5"/>
                </a:solidFill>
                <a:latin typeface="Tw Cen MT"/>
                <a:cs typeface="Tw Cen MT"/>
              </a:rPr>
              <a:t>Docker</a:t>
            </a:r>
            <a:r>
              <a:rPr sz="1800" spc="-20" dirty="0">
                <a:solidFill>
                  <a:srgbClr val="0E6EC5"/>
                </a:solidFill>
                <a:latin typeface="Tw Cen MT"/>
                <a:cs typeface="Tw Cen MT"/>
              </a:rPr>
              <a:t> Host</a:t>
            </a:r>
            <a:endParaRPr sz="1800">
              <a:latin typeface="Tw Cen MT"/>
              <a:cs typeface="Tw Cen MT"/>
            </a:endParaRPr>
          </a:p>
        </p:txBody>
      </p:sp>
      <p:pic>
        <p:nvPicPr>
          <p:cNvPr id="62" name="object 6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19828" y="5676900"/>
            <a:ext cx="740663" cy="582168"/>
          </a:xfrm>
          <a:prstGeom prst="rect">
            <a:avLst/>
          </a:prstGeom>
        </p:spPr>
      </p:pic>
      <p:sp>
        <p:nvSpPr>
          <p:cNvPr id="63" name="object 63"/>
          <p:cNvSpPr txBox="1"/>
          <p:nvPr/>
        </p:nvSpPr>
        <p:spPr>
          <a:xfrm>
            <a:off x="5611367" y="4096511"/>
            <a:ext cx="1089660" cy="63119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348615">
              <a:lnSpc>
                <a:spcPct val="100000"/>
              </a:lnSpc>
              <a:spcBef>
                <a:spcPts val="1350"/>
              </a:spcBef>
            </a:pP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endParaRPr sz="1600">
              <a:latin typeface="Tw Cen MT"/>
              <a:cs typeface="Tw Cen MT"/>
            </a:endParaRPr>
          </a:p>
          <a:p>
            <a:pPr marL="28575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460491" y="3983735"/>
            <a:ext cx="1393190" cy="858519"/>
          </a:xfrm>
          <a:custGeom>
            <a:avLst/>
            <a:gdLst/>
            <a:ahLst/>
            <a:cxnLst/>
            <a:rect l="l" t="t" r="r" b="b"/>
            <a:pathLst>
              <a:path w="1393190" h="858520">
                <a:moveTo>
                  <a:pt x="0" y="858012"/>
                </a:moveTo>
                <a:lnTo>
                  <a:pt x="1392936" y="858012"/>
                </a:lnTo>
                <a:lnTo>
                  <a:pt x="1392936" y="0"/>
                </a:lnTo>
                <a:lnTo>
                  <a:pt x="0" y="0"/>
                </a:lnTo>
                <a:lnTo>
                  <a:pt x="0" y="858012"/>
                </a:lnTo>
                <a:close/>
              </a:path>
            </a:pathLst>
          </a:custGeom>
          <a:ln w="1219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User-</a:t>
            </a:r>
            <a:r>
              <a:rPr dirty="0"/>
              <a:t>defined</a:t>
            </a:r>
            <a:r>
              <a:rPr spc="-35" dirty="0"/>
              <a:t> </a:t>
            </a:r>
            <a:r>
              <a:rPr spc="-10" dirty="0"/>
              <a:t>networks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429258" y="1813305"/>
            <a:ext cx="4536440" cy="3749675"/>
            <a:chOff x="1429258" y="1813305"/>
            <a:chExt cx="4536440" cy="3749675"/>
          </a:xfrm>
        </p:grpSpPr>
        <p:sp>
          <p:nvSpPr>
            <p:cNvPr id="4" name="object 4"/>
            <p:cNvSpPr/>
            <p:nvPr/>
          </p:nvSpPr>
          <p:spPr>
            <a:xfrm>
              <a:off x="1435608" y="1819655"/>
              <a:ext cx="4523740" cy="3736975"/>
            </a:xfrm>
            <a:custGeom>
              <a:avLst/>
              <a:gdLst/>
              <a:ahLst/>
              <a:cxnLst/>
              <a:rect l="l" t="t" r="r" b="b"/>
              <a:pathLst>
                <a:path w="4523740" h="3736975">
                  <a:moveTo>
                    <a:pt x="4523232" y="0"/>
                  </a:moveTo>
                  <a:lnTo>
                    <a:pt x="0" y="0"/>
                  </a:lnTo>
                  <a:lnTo>
                    <a:pt x="0" y="3736848"/>
                  </a:lnTo>
                  <a:lnTo>
                    <a:pt x="4523232" y="3736848"/>
                  </a:lnTo>
                  <a:lnTo>
                    <a:pt x="4523232" y="0"/>
                  </a:lnTo>
                  <a:close/>
                </a:path>
              </a:pathLst>
            </a:custGeom>
            <a:solidFill>
              <a:srgbClr val="FF33CC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5608" y="1819655"/>
              <a:ext cx="4523740" cy="3736975"/>
            </a:xfrm>
            <a:custGeom>
              <a:avLst/>
              <a:gdLst/>
              <a:ahLst/>
              <a:cxnLst/>
              <a:rect l="l" t="t" r="r" b="b"/>
              <a:pathLst>
                <a:path w="4523740" h="3736975">
                  <a:moveTo>
                    <a:pt x="0" y="3736848"/>
                  </a:moveTo>
                  <a:lnTo>
                    <a:pt x="4523232" y="3736848"/>
                  </a:lnTo>
                  <a:lnTo>
                    <a:pt x="4523232" y="0"/>
                  </a:lnTo>
                  <a:lnTo>
                    <a:pt x="0" y="0"/>
                  </a:lnTo>
                  <a:lnTo>
                    <a:pt x="0" y="373684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154933" y="5212207"/>
            <a:ext cx="1097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E6EC5"/>
                </a:solidFill>
                <a:latin typeface="Tw Cen MT"/>
                <a:cs typeface="Tw Cen MT"/>
              </a:rPr>
              <a:t>Docker</a:t>
            </a:r>
            <a:r>
              <a:rPr sz="1800" spc="-25" dirty="0">
                <a:solidFill>
                  <a:srgbClr val="0E6EC5"/>
                </a:solidFill>
                <a:latin typeface="Tw Cen MT"/>
                <a:cs typeface="Tw Cen MT"/>
              </a:rPr>
              <a:t> </a:t>
            </a:r>
            <a:r>
              <a:rPr sz="1800" spc="-20" dirty="0">
                <a:solidFill>
                  <a:srgbClr val="0E6EC5"/>
                </a:solidFill>
                <a:latin typeface="Tw Cen MT"/>
                <a:cs typeface="Tw Cen MT"/>
              </a:rPr>
              <a:t>Host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84604" y="1944370"/>
            <a:ext cx="3272790" cy="3694429"/>
            <a:chOff x="1784604" y="1944370"/>
            <a:chExt cx="3272790" cy="3694429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4604" y="5056632"/>
              <a:ext cx="740663" cy="58216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02536" y="1950720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941832" y="0"/>
                  </a:moveTo>
                  <a:lnTo>
                    <a:pt x="0" y="0"/>
                  </a:lnTo>
                  <a:lnTo>
                    <a:pt x="0" y="507491"/>
                  </a:lnTo>
                  <a:lnTo>
                    <a:pt x="941832" y="507491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02536" y="1950720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0" y="507491"/>
                  </a:moveTo>
                  <a:lnTo>
                    <a:pt x="941832" y="507491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01083" y="1967484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940308" y="0"/>
                  </a:moveTo>
                  <a:lnTo>
                    <a:pt x="0" y="0"/>
                  </a:lnTo>
                  <a:lnTo>
                    <a:pt x="0" y="509015"/>
                  </a:lnTo>
                  <a:lnTo>
                    <a:pt x="940308" y="509015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01083" y="1967484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69">
                  <a:moveTo>
                    <a:pt x="0" y="509015"/>
                  </a:moveTo>
                  <a:lnTo>
                    <a:pt x="940308" y="509015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5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94916" y="4012692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941832" y="0"/>
                  </a:moveTo>
                  <a:lnTo>
                    <a:pt x="0" y="0"/>
                  </a:lnTo>
                  <a:lnTo>
                    <a:pt x="0" y="507492"/>
                  </a:lnTo>
                  <a:lnTo>
                    <a:pt x="941832" y="507492"/>
                  </a:lnTo>
                  <a:lnTo>
                    <a:pt x="941832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94916" y="4012692"/>
              <a:ext cx="942340" cy="508000"/>
            </a:xfrm>
            <a:custGeom>
              <a:avLst/>
              <a:gdLst/>
              <a:ahLst/>
              <a:cxnLst/>
              <a:rect l="l" t="t" r="r" b="b"/>
              <a:pathLst>
                <a:path w="942339" h="508000">
                  <a:moveTo>
                    <a:pt x="0" y="507492"/>
                  </a:moveTo>
                  <a:lnTo>
                    <a:pt x="941832" y="507492"/>
                  </a:lnTo>
                  <a:lnTo>
                    <a:pt x="941832" y="0"/>
                  </a:lnTo>
                  <a:lnTo>
                    <a:pt x="0" y="0"/>
                  </a:lnTo>
                  <a:lnTo>
                    <a:pt x="0" y="507492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10227" y="3977640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940308" y="0"/>
                  </a:moveTo>
                  <a:lnTo>
                    <a:pt x="0" y="0"/>
                  </a:lnTo>
                  <a:lnTo>
                    <a:pt x="0" y="509016"/>
                  </a:lnTo>
                  <a:lnTo>
                    <a:pt x="940308" y="509016"/>
                  </a:lnTo>
                  <a:lnTo>
                    <a:pt x="940308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10227" y="3977640"/>
              <a:ext cx="940435" cy="509270"/>
            </a:xfrm>
            <a:custGeom>
              <a:avLst/>
              <a:gdLst/>
              <a:ahLst/>
              <a:cxnLst/>
              <a:rect l="l" t="t" r="r" b="b"/>
              <a:pathLst>
                <a:path w="940435" h="509270">
                  <a:moveTo>
                    <a:pt x="0" y="509016"/>
                  </a:moveTo>
                  <a:lnTo>
                    <a:pt x="940308" y="509016"/>
                  </a:lnTo>
                  <a:lnTo>
                    <a:pt x="940308" y="0"/>
                  </a:lnTo>
                  <a:lnTo>
                    <a:pt x="0" y="0"/>
                  </a:lnTo>
                  <a:lnTo>
                    <a:pt x="0" y="509016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74214" y="2458974"/>
              <a:ext cx="2106930" cy="1519555"/>
            </a:xfrm>
            <a:custGeom>
              <a:avLst/>
              <a:gdLst/>
              <a:ahLst/>
              <a:cxnLst/>
              <a:rect l="l" t="t" r="r" b="b"/>
              <a:pathLst>
                <a:path w="2106929" h="1519554">
                  <a:moveTo>
                    <a:pt x="0" y="0"/>
                  </a:moveTo>
                  <a:lnTo>
                    <a:pt x="0" y="641096"/>
                  </a:lnTo>
                  <a:lnTo>
                    <a:pt x="589407" y="641096"/>
                  </a:lnTo>
                </a:path>
                <a:path w="2106929" h="1519554">
                  <a:moveTo>
                    <a:pt x="2106803" y="24384"/>
                  </a:moveTo>
                  <a:lnTo>
                    <a:pt x="2106803" y="640714"/>
                  </a:lnTo>
                  <a:lnTo>
                    <a:pt x="1677924" y="640714"/>
                  </a:lnTo>
                </a:path>
                <a:path w="2106929" h="1519554">
                  <a:moveTo>
                    <a:pt x="2106803" y="1519555"/>
                  </a:moveTo>
                  <a:lnTo>
                    <a:pt x="2106803" y="641603"/>
                  </a:lnTo>
                  <a:lnTo>
                    <a:pt x="1677924" y="641603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66594" y="3100578"/>
              <a:ext cx="596900" cy="912494"/>
            </a:xfrm>
            <a:custGeom>
              <a:avLst/>
              <a:gdLst/>
              <a:ahLst/>
              <a:cxnLst/>
              <a:rect l="l" t="t" r="r" b="b"/>
              <a:pathLst>
                <a:path w="596900" h="912495">
                  <a:moveTo>
                    <a:pt x="0" y="912495"/>
                  </a:moveTo>
                  <a:lnTo>
                    <a:pt x="0" y="0"/>
                  </a:lnTo>
                  <a:lnTo>
                    <a:pt x="596645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58701" y="2785002"/>
              <a:ext cx="1094740" cy="633095"/>
            </a:xfrm>
            <a:custGeom>
              <a:avLst/>
              <a:gdLst/>
              <a:ahLst/>
              <a:cxnLst/>
              <a:rect l="l" t="t" r="r" b="b"/>
              <a:pathLst>
                <a:path w="1094739" h="633095">
                  <a:moveTo>
                    <a:pt x="674633" y="0"/>
                  </a:moveTo>
                  <a:lnTo>
                    <a:pt x="632616" y="4361"/>
                  </a:lnTo>
                  <a:lnTo>
                    <a:pt x="595743" y="20820"/>
                  </a:lnTo>
                  <a:lnTo>
                    <a:pt x="568799" y="48113"/>
                  </a:lnTo>
                  <a:lnTo>
                    <a:pt x="561594" y="42900"/>
                  </a:lnTo>
                  <a:lnTo>
                    <a:pt x="553924" y="38127"/>
                  </a:lnTo>
                  <a:lnTo>
                    <a:pt x="545849" y="33807"/>
                  </a:lnTo>
                  <a:lnTo>
                    <a:pt x="537430" y="29952"/>
                  </a:lnTo>
                  <a:lnTo>
                    <a:pt x="485997" y="17907"/>
                  </a:lnTo>
                  <a:lnTo>
                    <a:pt x="434480" y="22173"/>
                  </a:lnTo>
                  <a:lnTo>
                    <a:pt x="388750" y="41346"/>
                  </a:lnTo>
                  <a:lnTo>
                    <a:pt x="354677" y="74021"/>
                  </a:lnTo>
                  <a:lnTo>
                    <a:pt x="328981" y="64321"/>
                  </a:lnTo>
                  <a:lnTo>
                    <a:pt x="301797" y="58146"/>
                  </a:lnTo>
                  <a:lnTo>
                    <a:pt x="273684" y="55590"/>
                  </a:lnTo>
                  <a:lnTo>
                    <a:pt x="245203" y="56749"/>
                  </a:lnTo>
                  <a:lnTo>
                    <a:pt x="192813" y="69287"/>
                  </a:lnTo>
                  <a:lnTo>
                    <a:pt x="149567" y="93201"/>
                  </a:lnTo>
                  <a:lnTo>
                    <a:pt x="117873" y="125996"/>
                  </a:lnTo>
                  <a:lnTo>
                    <a:pt x="100138" y="165180"/>
                  </a:lnTo>
                  <a:lnTo>
                    <a:pt x="98772" y="208260"/>
                  </a:lnTo>
                  <a:lnTo>
                    <a:pt x="97883" y="210165"/>
                  </a:lnTo>
                  <a:lnTo>
                    <a:pt x="49559" y="223531"/>
                  </a:lnTo>
                  <a:lnTo>
                    <a:pt x="14190" y="252710"/>
                  </a:lnTo>
                  <a:lnTo>
                    <a:pt x="0" y="285432"/>
                  </a:lnTo>
                  <a:lnTo>
                    <a:pt x="2680" y="318750"/>
                  </a:lnTo>
                  <a:lnTo>
                    <a:pt x="20958" y="348829"/>
                  </a:lnTo>
                  <a:lnTo>
                    <a:pt x="53560" y="371836"/>
                  </a:lnTo>
                  <a:lnTo>
                    <a:pt x="39104" y="386974"/>
                  </a:lnTo>
                  <a:lnTo>
                    <a:pt x="29255" y="403983"/>
                  </a:lnTo>
                  <a:lnTo>
                    <a:pt x="24288" y="422253"/>
                  </a:lnTo>
                  <a:lnTo>
                    <a:pt x="24477" y="441178"/>
                  </a:lnTo>
                  <a:lnTo>
                    <a:pt x="38107" y="473868"/>
                  </a:lnTo>
                  <a:lnTo>
                    <a:pt x="65704" y="499058"/>
                  </a:lnTo>
                  <a:lnTo>
                    <a:pt x="103326" y="514294"/>
                  </a:lnTo>
                  <a:lnTo>
                    <a:pt x="147032" y="517124"/>
                  </a:lnTo>
                  <a:lnTo>
                    <a:pt x="149064" y="519918"/>
                  </a:lnTo>
                  <a:lnTo>
                    <a:pt x="181827" y="552229"/>
                  </a:lnTo>
                  <a:lnTo>
                    <a:pt x="222785" y="575802"/>
                  </a:lnTo>
                  <a:lnTo>
                    <a:pt x="269380" y="590133"/>
                  </a:lnTo>
                  <a:lnTo>
                    <a:pt x="319056" y="594716"/>
                  </a:lnTo>
                  <a:lnTo>
                    <a:pt x="369253" y="589047"/>
                  </a:lnTo>
                  <a:lnTo>
                    <a:pt x="417415" y="572623"/>
                  </a:lnTo>
                  <a:lnTo>
                    <a:pt x="435828" y="590794"/>
                  </a:lnTo>
                  <a:lnTo>
                    <a:pt x="457753" y="606071"/>
                  </a:lnTo>
                  <a:lnTo>
                    <a:pt x="482655" y="618182"/>
                  </a:lnTo>
                  <a:lnTo>
                    <a:pt x="509998" y="626852"/>
                  </a:lnTo>
                  <a:lnTo>
                    <a:pt x="564276" y="632617"/>
                  </a:lnTo>
                  <a:lnTo>
                    <a:pt x="616255" y="625003"/>
                  </a:lnTo>
                  <a:lnTo>
                    <a:pt x="662419" y="605500"/>
                  </a:lnTo>
                  <a:lnTo>
                    <a:pt x="699250" y="575605"/>
                  </a:lnTo>
                  <a:lnTo>
                    <a:pt x="723231" y="536809"/>
                  </a:lnTo>
                  <a:lnTo>
                    <a:pt x="741070" y="544224"/>
                  </a:lnTo>
                  <a:lnTo>
                    <a:pt x="759934" y="549652"/>
                  </a:lnTo>
                  <a:lnTo>
                    <a:pt x="779559" y="553007"/>
                  </a:lnTo>
                  <a:lnTo>
                    <a:pt x="799685" y="554208"/>
                  </a:lnTo>
                  <a:lnTo>
                    <a:pt x="856803" y="545530"/>
                  </a:lnTo>
                  <a:lnTo>
                    <a:pt x="903634" y="521172"/>
                  </a:lnTo>
                  <a:lnTo>
                    <a:pt x="935416" y="484788"/>
                  </a:lnTo>
                  <a:lnTo>
                    <a:pt x="947386" y="440035"/>
                  </a:lnTo>
                  <a:lnTo>
                    <a:pt x="968964" y="436477"/>
                  </a:lnTo>
                  <a:lnTo>
                    <a:pt x="1009358" y="423122"/>
                  </a:lnTo>
                  <a:lnTo>
                    <a:pt x="1065343" y="382021"/>
                  </a:lnTo>
                  <a:lnTo>
                    <a:pt x="1087858" y="344241"/>
                  </a:lnTo>
                  <a:lnTo>
                    <a:pt x="1094675" y="303261"/>
                  </a:lnTo>
                  <a:lnTo>
                    <a:pt x="1085277" y="262189"/>
                  </a:lnTo>
                  <a:lnTo>
                    <a:pt x="1059146" y="224135"/>
                  </a:lnTo>
                  <a:lnTo>
                    <a:pt x="1061686" y="219563"/>
                  </a:lnTo>
                  <a:lnTo>
                    <a:pt x="1063718" y="214991"/>
                  </a:lnTo>
                  <a:lnTo>
                    <a:pt x="1065369" y="210165"/>
                  </a:lnTo>
                  <a:lnTo>
                    <a:pt x="1068923" y="167957"/>
                  </a:lnTo>
                  <a:lnTo>
                    <a:pt x="1052272" y="129297"/>
                  </a:lnTo>
                  <a:lnTo>
                    <a:pt x="1018452" y="98401"/>
                  </a:lnTo>
                  <a:lnTo>
                    <a:pt x="970500" y="79482"/>
                  </a:lnTo>
                  <a:lnTo>
                    <a:pt x="964940" y="63365"/>
                  </a:lnTo>
                  <a:lnTo>
                    <a:pt x="928971" y="22967"/>
                  </a:lnTo>
                  <a:lnTo>
                    <a:pt x="886204" y="4425"/>
                  </a:lnTo>
                  <a:lnTo>
                    <a:pt x="839341" y="361"/>
                  </a:lnTo>
                  <a:lnTo>
                    <a:pt x="793954" y="10394"/>
                  </a:lnTo>
                  <a:lnTo>
                    <a:pt x="755616" y="34143"/>
                  </a:lnTo>
                  <a:lnTo>
                    <a:pt x="747369" y="26606"/>
                  </a:lnTo>
                  <a:lnTo>
                    <a:pt x="738122" y="19855"/>
                  </a:lnTo>
                  <a:lnTo>
                    <a:pt x="727969" y="13962"/>
                  </a:lnTo>
                  <a:lnTo>
                    <a:pt x="717008" y="8997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58701" y="2785002"/>
              <a:ext cx="1094740" cy="633095"/>
            </a:xfrm>
            <a:custGeom>
              <a:avLst/>
              <a:gdLst/>
              <a:ahLst/>
              <a:cxnLst/>
              <a:rect l="l" t="t" r="r" b="b"/>
              <a:pathLst>
                <a:path w="1094739" h="633095">
                  <a:moveTo>
                    <a:pt x="98772" y="208260"/>
                  </a:moveTo>
                  <a:lnTo>
                    <a:pt x="100138" y="165180"/>
                  </a:lnTo>
                  <a:lnTo>
                    <a:pt x="117873" y="125996"/>
                  </a:lnTo>
                  <a:lnTo>
                    <a:pt x="149567" y="93201"/>
                  </a:lnTo>
                  <a:lnTo>
                    <a:pt x="192813" y="69287"/>
                  </a:lnTo>
                  <a:lnTo>
                    <a:pt x="245203" y="56749"/>
                  </a:lnTo>
                  <a:lnTo>
                    <a:pt x="273684" y="55590"/>
                  </a:lnTo>
                  <a:lnTo>
                    <a:pt x="301797" y="58146"/>
                  </a:lnTo>
                  <a:lnTo>
                    <a:pt x="328981" y="64321"/>
                  </a:lnTo>
                  <a:lnTo>
                    <a:pt x="354677" y="74021"/>
                  </a:lnTo>
                  <a:lnTo>
                    <a:pt x="388750" y="41346"/>
                  </a:lnTo>
                  <a:lnTo>
                    <a:pt x="434480" y="22173"/>
                  </a:lnTo>
                  <a:lnTo>
                    <a:pt x="485997" y="17907"/>
                  </a:lnTo>
                  <a:lnTo>
                    <a:pt x="537430" y="29952"/>
                  </a:lnTo>
                  <a:lnTo>
                    <a:pt x="545849" y="33807"/>
                  </a:lnTo>
                  <a:lnTo>
                    <a:pt x="553924" y="38127"/>
                  </a:lnTo>
                  <a:lnTo>
                    <a:pt x="561594" y="42900"/>
                  </a:lnTo>
                  <a:lnTo>
                    <a:pt x="568799" y="48113"/>
                  </a:lnTo>
                  <a:lnTo>
                    <a:pt x="595743" y="20820"/>
                  </a:lnTo>
                  <a:lnTo>
                    <a:pt x="632616" y="4361"/>
                  </a:lnTo>
                  <a:lnTo>
                    <a:pt x="674633" y="0"/>
                  </a:lnTo>
                  <a:lnTo>
                    <a:pt x="717008" y="8997"/>
                  </a:lnTo>
                  <a:lnTo>
                    <a:pt x="727969" y="13962"/>
                  </a:lnTo>
                  <a:lnTo>
                    <a:pt x="738122" y="19855"/>
                  </a:lnTo>
                  <a:lnTo>
                    <a:pt x="747369" y="26606"/>
                  </a:lnTo>
                  <a:lnTo>
                    <a:pt x="755616" y="34143"/>
                  </a:lnTo>
                  <a:lnTo>
                    <a:pt x="793954" y="10394"/>
                  </a:lnTo>
                  <a:lnTo>
                    <a:pt x="839341" y="361"/>
                  </a:lnTo>
                  <a:lnTo>
                    <a:pt x="886204" y="4425"/>
                  </a:lnTo>
                  <a:lnTo>
                    <a:pt x="928971" y="22967"/>
                  </a:lnTo>
                  <a:lnTo>
                    <a:pt x="943961" y="34798"/>
                  </a:lnTo>
                  <a:lnTo>
                    <a:pt x="956022" y="48367"/>
                  </a:lnTo>
                  <a:lnTo>
                    <a:pt x="964940" y="63365"/>
                  </a:lnTo>
                  <a:lnTo>
                    <a:pt x="970500" y="79482"/>
                  </a:lnTo>
                  <a:lnTo>
                    <a:pt x="1018452" y="98401"/>
                  </a:lnTo>
                  <a:lnTo>
                    <a:pt x="1052272" y="129297"/>
                  </a:lnTo>
                  <a:lnTo>
                    <a:pt x="1068923" y="167957"/>
                  </a:lnTo>
                  <a:lnTo>
                    <a:pt x="1065369" y="210165"/>
                  </a:lnTo>
                  <a:lnTo>
                    <a:pt x="1063718" y="214991"/>
                  </a:lnTo>
                  <a:lnTo>
                    <a:pt x="1061686" y="219563"/>
                  </a:lnTo>
                  <a:lnTo>
                    <a:pt x="1059146" y="224135"/>
                  </a:lnTo>
                  <a:lnTo>
                    <a:pt x="1085277" y="262189"/>
                  </a:lnTo>
                  <a:lnTo>
                    <a:pt x="1094675" y="303261"/>
                  </a:lnTo>
                  <a:lnTo>
                    <a:pt x="1087858" y="344241"/>
                  </a:lnTo>
                  <a:lnTo>
                    <a:pt x="1065343" y="382021"/>
                  </a:lnTo>
                  <a:lnTo>
                    <a:pt x="1027650" y="413492"/>
                  </a:lnTo>
                  <a:lnTo>
                    <a:pt x="989709" y="430811"/>
                  </a:lnTo>
                  <a:lnTo>
                    <a:pt x="947386" y="440035"/>
                  </a:lnTo>
                  <a:lnTo>
                    <a:pt x="935416" y="484788"/>
                  </a:lnTo>
                  <a:lnTo>
                    <a:pt x="903634" y="521172"/>
                  </a:lnTo>
                  <a:lnTo>
                    <a:pt x="856803" y="545530"/>
                  </a:lnTo>
                  <a:lnTo>
                    <a:pt x="799685" y="554208"/>
                  </a:lnTo>
                  <a:lnTo>
                    <a:pt x="779559" y="553007"/>
                  </a:lnTo>
                  <a:lnTo>
                    <a:pt x="759934" y="549652"/>
                  </a:lnTo>
                  <a:lnTo>
                    <a:pt x="741070" y="544224"/>
                  </a:lnTo>
                  <a:lnTo>
                    <a:pt x="723231" y="536809"/>
                  </a:lnTo>
                  <a:lnTo>
                    <a:pt x="699250" y="575605"/>
                  </a:lnTo>
                  <a:lnTo>
                    <a:pt x="662419" y="605500"/>
                  </a:lnTo>
                  <a:lnTo>
                    <a:pt x="616255" y="625003"/>
                  </a:lnTo>
                  <a:lnTo>
                    <a:pt x="564276" y="632617"/>
                  </a:lnTo>
                  <a:lnTo>
                    <a:pt x="509998" y="626852"/>
                  </a:lnTo>
                  <a:lnTo>
                    <a:pt x="482655" y="618182"/>
                  </a:lnTo>
                  <a:lnTo>
                    <a:pt x="457753" y="606071"/>
                  </a:lnTo>
                  <a:lnTo>
                    <a:pt x="435828" y="590794"/>
                  </a:lnTo>
                  <a:lnTo>
                    <a:pt x="417415" y="572623"/>
                  </a:lnTo>
                  <a:lnTo>
                    <a:pt x="369253" y="589047"/>
                  </a:lnTo>
                  <a:lnTo>
                    <a:pt x="319056" y="594716"/>
                  </a:lnTo>
                  <a:lnTo>
                    <a:pt x="269380" y="590133"/>
                  </a:lnTo>
                  <a:lnTo>
                    <a:pt x="222785" y="575802"/>
                  </a:lnTo>
                  <a:lnTo>
                    <a:pt x="181827" y="552229"/>
                  </a:lnTo>
                  <a:lnTo>
                    <a:pt x="149064" y="519918"/>
                  </a:lnTo>
                  <a:lnTo>
                    <a:pt x="148429" y="519029"/>
                  </a:lnTo>
                  <a:lnTo>
                    <a:pt x="147667" y="518013"/>
                  </a:lnTo>
                  <a:lnTo>
                    <a:pt x="147032" y="517124"/>
                  </a:lnTo>
                  <a:lnTo>
                    <a:pt x="103326" y="514294"/>
                  </a:lnTo>
                  <a:lnTo>
                    <a:pt x="65704" y="499058"/>
                  </a:lnTo>
                  <a:lnTo>
                    <a:pt x="38107" y="473868"/>
                  </a:lnTo>
                  <a:lnTo>
                    <a:pt x="24477" y="441178"/>
                  </a:lnTo>
                  <a:lnTo>
                    <a:pt x="24288" y="422253"/>
                  </a:lnTo>
                  <a:lnTo>
                    <a:pt x="29255" y="403983"/>
                  </a:lnTo>
                  <a:lnTo>
                    <a:pt x="39104" y="386974"/>
                  </a:lnTo>
                  <a:lnTo>
                    <a:pt x="53560" y="371836"/>
                  </a:lnTo>
                  <a:lnTo>
                    <a:pt x="20958" y="348829"/>
                  </a:lnTo>
                  <a:lnTo>
                    <a:pt x="2680" y="318750"/>
                  </a:lnTo>
                  <a:lnTo>
                    <a:pt x="0" y="285432"/>
                  </a:lnTo>
                  <a:lnTo>
                    <a:pt x="14190" y="252710"/>
                  </a:lnTo>
                  <a:lnTo>
                    <a:pt x="29803" y="236382"/>
                  </a:lnTo>
                  <a:lnTo>
                    <a:pt x="49559" y="223531"/>
                  </a:lnTo>
                  <a:lnTo>
                    <a:pt x="72554" y="214633"/>
                  </a:lnTo>
                  <a:lnTo>
                    <a:pt x="97883" y="210165"/>
                  </a:lnTo>
                  <a:lnTo>
                    <a:pt x="98772" y="208260"/>
                  </a:lnTo>
                  <a:close/>
                </a:path>
                <a:path w="1094739" h="633095">
                  <a:moveTo>
                    <a:pt x="118838" y="381107"/>
                  </a:moveTo>
                  <a:lnTo>
                    <a:pt x="102102" y="381067"/>
                  </a:lnTo>
                  <a:lnTo>
                    <a:pt x="85627" y="379075"/>
                  </a:lnTo>
                  <a:lnTo>
                    <a:pt x="69724" y="375177"/>
                  </a:lnTo>
                  <a:lnTo>
                    <a:pt x="54703" y="369423"/>
                  </a:lnTo>
                </a:path>
                <a:path w="1094739" h="633095">
                  <a:moveTo>
                    <a:pt x="175480" y="508742"/>
                  </a:moveTo>
                  <a:lnTo>
                    <a:pt x="168648" y="510668"/>
                  </a:lnTo>
                  <a:lnTo>
                    <a:pt x="161684" y="512250"/>
                  </a:lnTo>
                  <a:lnTo>
                    <a:pt x="154602" y="513474"/>
                  </a:lnTo>
                  <a:lnTo>
                    <a:pt x="147413" y="514330"/>
                  </a:lnTo>
                </a:path>
                <a:path w="1094739" h="633095">
                  <a:moveTo>
                    <a:pt x="417288" y="570083"/>
                  </a:moveTo>
                  <a:lnTo>
                    <a:pt x="412434" y="563989"/>
                  </a:lnTo>
                  <a:lnTo>
                    <a:pt x="407985" y="557716"/>
                  </a:lnTo>
                  <a:lnTo>
                    <a:pt x="403965" y="551277"/>
                  </a:lnTo>
                  <a:lnTo>
                    <a:pt x="400397" y="544683"/>
                  </a:lnTo>
                </a:path>
                <a:path w="1094739" h="633095">
                  <a:moveTo>
                    <a:pt x="730089" y="506583"/>
                  </a:moveTo>
                  <a:lnTo>
                    <a:pt x="729162" y="513681"/>
                  </a:lnTo>
                  <a:lnTo>
                    <a:pt x="727723" y="520696"/>
                  </a:lnTo>
                  <a:lnTo>
                    <a:pt x="725785" y="527639"/>
                  </a:lnTo>
                  <a:lnTo>
                    <a:pt x="723358" y="534523"/>
                  </a:lnTo>
                </a:path>
                <a:path w="1094739" h="633095">
                  <a:moveTo>
                    <a:pt x="864455" y="333863"/>
                  </a:moveTo>
                  <a:lnTo>
                    <a:pt x="898816" y="352141"/>
                  </a:lnTo>
                  <a:lnTo>
                    <a:pt x="924843" y="376741"/>
                  </a:lnTo>
                  <a:lnTo>
                    <a:pt x="941250" y="406032"/>
                  </a:lnTo>
                  <a:lnTo>
                    <a:pt x="946751" y="438384"/>
                  </a:lnTo>
                </a:path>
                <a:path w="1094739" h="633095">
                  <a:moveTo>
                    <a:pt x="1058638" y="222611"/>
                  </a:moveTo>
                  <a:lnTo>
                    <a:pt x="1051726" y="233616"/>
                  </a:lnTo>
                  <a:lnTo>
                    <a:pt x="1043255" y="243883"/>
                  </a:lnTo>
                  <a:lnTo>
                    <a:pt x="1033331" y="253293"/>
                  </a:lnTo>
                  <a:lnTo>
                    <a:pt x="1022062" y="261727"/>
                  </a:lnTo>
                </a:path>
                <a:path w="1094739" h="633095">
                  <a:moveTo>
                    <a:pt x="970754" y="77196"/>
                  </a:moveTo>
                  <a:lnTo>
                    <a:pt x="972151" y="83419"/>
                  </a:lnTo>
                  <a:lnTo>
                    <a:pt x="972786" y="89515"/>
                  </a:lnTo>
                  <a:lnTo>
                    <a:pt x="972659" y="95738"/>
                  </a:lnTo>
                </a:path>
                <a:path w="1094739" h="633095">
                  <a:moveTo>
                    <a:pt x="736439" y="55733"/>
                  </a:moveTo>
                  <a:lnTo>
                    <a:pt x="740340" y="49399"/>
                  </a:lnTo>
                  <a:lnTo>
                    <a:pt x="744789" y="43350"/>
                  </a:lnTo>
                  <a:lnTo>
                    <a:pt x="749762" y="37588"/>
                  </a:lnTo>
                  <a:lnTo>
                    <a:pt x="755235" y="32111"/>
                  </a:lnTo>
                </a:path>
                <a:path w="1094739" h="633095">
                  <a:moveTo>
                    <a:pt x="560798" y="66909"/>
                  </a:moveTo>
                  <a:lnTo>
                    <a:pt x="562703" y="59924"/>
                  </a:lnTo>
                  <a:lnTo>
                    <a:pt x="565751" y="53066"/>
                  </a:lnTo>
                  <a:lnTo>
                    <a:pt x="569942" y="46589"/>
                  </a:lnTo>
                </a:path>
                <a:path w="1094739" h="633095">
                  <a:moveTo>
                    <a:pt x="354550" y="73894"/>
                  </a:moveTo>
                  <a:lnTo>
                    <a:pt x="363333" y="78202"/>
                  </a:lnTo>
                  <a:lnTo>
                    <a:pt x="371758" y="82927"/>
                  </a:lnTo>
                  <a:lnTo>
                    <a:pt x="379803" y="88056"/>
                  </a:lnTo>
                  <a:lnTo>
                    <a:pt x="387443" y="93579"/>
                  </a:lnTo>
                </a:path>
                <a:path w="1094739" h="633095">
                  <a:moveTo>
                    <a:pt x="104487" y="228961"/>
                  </a:moveTo>
                  <a:lnTo>
                    <a:pt x="101947" y="222230"/>
                  </a:lnTo>
                  <a:lnTo>
                    <a:pt x="99915" y="215245"/>
                  </a:lnTo>
                  <a:lnTo>
                    <a:pt x="98772" y="208260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305302" y="2862834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55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172.17.0.1</a:t>
            </a:r>
            <a:endParaRPr sz="1050">
              <a:latin typeface="Tw Cen MT"/>
              <a:cs typeface="Tw Cen MT"/>
            </a:endParaRPr>
          </a:p>
          <a:p>
            <a:pPr marL="13335">
              <a:lnSpc>
                <a:spcPts val="1235"/>
              </a:lnSpc>
            </a:pP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docker0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40102" y="1985898"/>
            <a:ext cx="904875" cy="685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endParaRPr sz="1600">
              <a:latin typeface="Tw Cen MT"/>
              <a:cs typeface="Tw Cen MT"/>
            </a:endParaRPr>
          </a:p>
          <a:p>
            <a:pPr marL="37338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172.17.0.2</a:t>
            </a:r>
            <a:endParaRPr sz="1050">
              <a:latin typeface="Tw Cen MT"/>
              <a:cs typeface="Tw Cen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04416" y="3737149"/>
            <a:ext cx="933450" cy="74485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172.17.0.4</a:t>
            </a:r>
            <a:endParaRPr sz="1050">
              <a:latin typeface="Tw Cen MT"/>
              <a:cs typeface="Tw Cen MT"/>
            </a:endParaRPr>
          </a:p>
          <a:p>
            <a:pPr marL="464184">
              <a:lnSpc>
                <a:spcPct val="100000"/>
              </a:lnSpc>
              <a:spcBef>
                <a:spcPts val="710"/>
              </a:spcBef>
            </a:pP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endParaRPr sz="1600">
              <a:latin typeface="Tw Cen MT"/>
              <a:cs typeface="Tw Cen MT"/>
            </a:endParaRPr>
          </a:p>
          <a:p>
            <a:pPr marL="401955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018565" y="2787796"/>
            <a:ext cx="1106170" cy="645795"/>
            <a:chOff x="4018565" y="2787796"/>
            <a:chExt cx="1106170" cy="645795"/>
          </a:xfrm>
        </p:grpSpPr>
        <p:sp>
          <p:nvSpPr>
            <p:cNvPr id="25" name="object 25"/>
            <p:cNvSpPr/>
            <p:nvPr/>
          </p:nvSpPr>
          <p:spPr>
            <a:xfrm>
              <a:off x="4024915" y="279414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673711" y="0"/>
                  </a:moveTo>
                  <a:lnTo>
                    <a:pt x="631761" y="4361"/>
                  </a:lnTo>
                  <a:lnTo>
                    <a:pt x="594907" y="20820"/>
                  </a:lnTo>
                  <a:lnTo>
                    <a:pt x="567912" y="48113"/>
                  </a:lnTo>
                  <a:lnTo>
                    <a:pt x="560726" y="42900"/>
                  </a:lnTo>
                  <a:lnTo>
                    <a:pt x="553100" y="38127"/>
                  </a:lnTo>
                  <a:lnTo>
                    <a:pt x="545070" y="33807"/>
                  </a:lnTo>
                  <a:lnTo>
                    <a:pt x="536670" y="29952"/>
                  </a:lnTo>
                  <a:lnTo>
                    <a:pt x="485330" y="17906"/>
                  </a:lnTo>
                  <a:lnTo>
                    <a:pt x="433895" y="22173"/>
                  </a:lnTo>
                  <a:lnTo>
                    <a:pt x="388223" y="41346"/>
                  </a:lnTo>
                  <a:lnTo>
                    <a:pt x="354171" y="74021"/>
                  </a:lnTo>
                  <a:lnTo>
                    <a:pt x="328531" y="64321"/>
                  </a:lnTo>
                  <a:lnTo>
                    <a:pt x="301355" y="58146"/>
                  </a:lnTo>
                  <a:lnTo>
                    <a:pt x="273250" y="55590"/>
                  </a:lnTo>
                  <a:lnTo>
                    <a:pt x="244824" y="56749"/>
                  </a:lnTo>
                  <a:lnTo>
                    <a:pt x="192509" y="69287"/>
                  </a:lnTo>
                  <a:lnTo>
                    <a:pt x="149332" y="93201"/>
                  </a:lnTo>
                  <a:lnTo>
                    <a:pt x="117695" y="125996"/>
                  </a:lnTo>
                  <a:lnTo>
                    <a:pt x="99999" y="165180"/>
                  </a:lnTo>
                  <a:lnTo>
                    <a:pt x="98647" y="208260"/>
                  </a:lnTo>
                  <a:lnTo>
                    <a:pt x="97758" y="210165"/>
                  </a:lnTo>
                  <a:lnTo>
                    <a:pt x="49498" y="223531"/>
                  </a:lnTo>
                  <a:lnTo>
                    <a:pt x="14192" y="252710"/>
                  </a:lnTo>
                  <a:lnTo>
                    <a:pt x="0" y="285432"/>
                  </a:lnTo>
                  <a:lnTo>
                    <a:pt x="2666" y="318750"/>
                  </a:lnTo>
                  <a:lnTo>
                    <a:pt x="20907" y="348829"/>
                  </a:lnTo>
                  <a:lnTo>
                    <a:pt x="53435" y="371836"/>
                  </a:lnTo>
                  <a:lnTo>
                    <a:pt x="38996" y="386974"/>
                  </a:lnTo>
                  <a:lnTo>
                    <a:pt x="29178" y="403983"/>
                  </a:lnTo>
                  <a:lnTo>
                    <a:pt x="24217" y="422253"/>
                  </a:lnTo>
                  <a:lnTo>
                    <a:pt x="24352" y="441178"/>
                  </a:lnTo>
                  <a:lnTo>
                    <a:pt x="37980" y="473868"/>
                  </a:lnTo>
                  <a:lnTo>
                    <a:pt x="65563" y="499058"/>
                  </a:lnTo>
                  <a:lnTo>
                    <a:pt x="103147" y="514294"/>
                  </a:lnTo>
                  <a:lnTo>
                    <a:pt x="146780" y="517124"/>
                  </a:lnTo>
                  <a:lnTo>
                    <a:pt x="148812" y="519918"/>
                  </a:lnTo>
                  <a:lnTo>
                    <a:pt x="181564" y="552229"/>
                  </a:lnTo>
                  <a:lnTo>
                    <a:pt x="222491" y="575802"/>
                  </a:lnTo>
                  <a:lnTo>
                    <a:pt x="269033" y="590133"/>
                  </a:lnTo>
                  <a:lnTo>
                    <a:pt x="318634" y="594716"/>
                  </a:lnTo>
                  <a:lnTo>
                    <a:pt x="368736" y="589047"/>
                  </a:lnTo>
                  <a:lnTo>
                    <a:pt x="416782" y="572623"/>
                  </a:lnTo>
                  <a:lnTo>
                    <a:pt x="435195" y="590794"/>
                  </a:lnTo>
                  <a:lnTo>
                    <a:pt x="457120" y="606071"/>
                  </a:lnTo>
                  <a:lnTo>
                    <a:pt x="482022" y="618182"/>
                  </a:lnTo>
                  <a:lnTo>
                    <a:pt x="509365" y="626852"/>
                  </a:lnTo>
                  <a:lnTo>
                    <a:pt x="563505" y="632617"/>
                  </a:lnTo>
                  <a:lnTo>
                    <a:pt x="615378" y="625003"/>
                  </a:lnTo>
                  <a:lnTo>
                    <a:pt x="661466" y="605500"/>
                  </a:lnTo>
                  <a:lnTo>
                    <a:pt x="698251" y="575605"/>
                  </a:lnTo>
                  <a:lnTo>
                    <a:pt x="722217" y="536809"/>
                  </a:lnTo>
                  <a:lnTo>
                    <a:pt x="740054" y="544224"/>
                  </a:lnTo>
                  <a:lnTo>
                    <a:pt x="758904" y="549652"/>
                  </a:lnTo>
                  <a:lnTo>
                    <a:pt x="778492" y="553007"/>
                  </a:lnTo>
                  <a:lnTo>
                    <a:pt x="798544" y="554208"/>
                  </a:lnTo>
                  <a:lnTo>
                    <a:pt x="855642" y="545530"/>
                  </a:lnTo>
                  <a:lnTo>
                    <a:pt x="902430" y="521172"/>
                  </a:lnTo>
                  <a:lnTo>
                    <a:pt x="934168" y="484788"/>
                  </a:lnTo>
                  <a:lnTo>
                    <a:pt x="946118" y="440035"/>
                  </a:lnTo>
                  <a:lnTo>
                    <a:pt x="967622" y="436477"/>
                  </a:lnTo>
                  <a:lnTo>
                    <a:pt x="1007965" y="423122"/>
                  </a:lnTo>
                  <a:lnTo>
                    <a:pt x="1063887" y="382021"/>
                  </a:lnTo>
                  <a:lnTo>
                    <a:pt x="1086371" y="344241"/>
                  </a:lnTo>
                  <a:lnTo>
                    <a:pt x="1093189" y="303261"/>
                  </a:lnTo>
                  <a:lnTo>
                    <a:pt x="1083821" y="262189"/>
                  </a:lnTo>
                  <a:lnTo>
                    <a:pt x="1057751" y="224135"/>
                  </a:lnTo>
                  <a:lnTo>
                    <a:pt x="1062323" y="214991"/>
                  </a:lnTo>
                  <a:lnTo>
                    <a:pt x="1063847" y="210165"/>
                  </a:lnTo>
                  <a:lnTo>
                    <a:pt x="1067476" y="167957"/>
                  </a:lnTo>
                  <a:lnTo>
                    <a:pt x="1050877" y="129297"/>
                  </a:lnTo>
                  <a:lnTo>
                    <a:pt x="1017109" y="98401"/>
                  </a:lnTo>
                  <a:lnTo>
                    <a:pt x="969232" y="79482"/>
                  </a:lnTo>
                  <a:lnTo>
                    <a:pt x="963654" y="63365"/>
                  </a:lnTo>
                  <a:lnTo>
                    <a:pt x="927703" y="22967"/>
                  </a:lnTo>
                  <a:lnTo>
                    <a:pt x="885011" y="4425"/>
                  </a:lnTo>
                  <a:lnTo>
                    <a:pt x="838199" y="361"/>
                  </a:lnTo>
                  <a:lnTo>
                    <a:pt x="792864" y="10394"/>
                  </a:lnTo>
                  <a:lnTo>
                    <a:pt x="754602" y="34143"/>
                  </a:lnTo>
                  <a:lnTo>
                    <a:pt x="746355" y="26606"/>
                  </a:lnTo>
                  <a:lnTo>
                    <a:pt x="737107" y="19855"/>
                  </a:lnTo>
                  <a:lnTo>
                    <a:pt x="726955" y="13962"/>
                  </a:lnTo>
                  <a:lnTo>
                    <a:pt x="715994" y="8997"/>
                  </a:lnTo>
                  <a:lnTo>
                    <a:pt x="673711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24915" y="2794146"/>
              <a:ext cx="1093470" cy="633095"/>
            </a:xfrm>
            <a:custGeom>
              <a:avLst/>
              <a:gdLst/>
              <a:ahLst/>
              <a:cxnLst/>
              <a:rect l="l" t="t" r="r" b="b"/>
              <a:pathLst>
                <a:path w="1093470" h="633095">
                  <a:moveTo>
                    <a:pt x="98647" y="208260"/>
                  </a:moveTo>
                  <a:lnTo>
                    <a:pt x="99999" y="165180"/>
                  </a:lnTo>
                  <a:lnTo>
                    <a:pt x="117695" y="125996"/>
                  </a:lnTo>
                  <a:lnTo>
                    <a:pt x="149332" y="93201"/>
                  </a:lnTo>
                  <a:lnTo>
                    <a:pt x="192509" y="69287"/>
                  </a:lnTo>
                  <a:lnTo>
                    <a:pt x="244824" y="56749"/>
                  </a:lnTo>
                  <a:lnTo>
                    <a:pt x="273250" y="55590"/>
                  </a:lnTo>
                  <a:lnTo>
                    <a:pt x="301355" y="58146"/>
                  </a:lnTo>
                  <a:lnTo>
                    <a:pt x="328531" y="64321"/>
                  </a:lnTo>
                  <a:lnTo>
                    <a:pt x="354171" y="74021"/>
                  </a:lnTo>
                  <a:lnTo>
                    <a:pt x="388223" y="41346"/>
                  </a:lnTo>
                  <a:lnTo>
                    <a:pt x="433895" y="22173"/>
                  </a:lnTo>
                  <a:lnTo>
                    <a:pt x="485330" y="17906"/>
                  </a:lnTo>
                  <a:lnTo>
                    <a:pt x="536670" y="29952"/>
                  </a:lnTo>
                  <a:lnTo>
                    <a:pt x="545070" y="33807"/>
                  </a:lnTo>
                  <a:lnTo>
                    <a:pt x="553100" y="38127"/>
                  </a:lnTo>
                  <a:lnTo>
                    <a:pt x="560726" y="42900"/>
                  </a:lnTo>
                  <a:lnTo>
                    <a:pt x="567912" y="48113"/>
                  </a:lnTo>
                  <a:lnTo>
                    <a:pt x="594907" y="20820"/>
                  </a:lnTo>
                  <a:lnTo>
                    <a:pt x="631761" y="4361"/>
                  </a:lnTo>
                  <a:lnTo>
                    <a:pt x="673711" y="0"/>
                  </a:lnTo>
                  <a:lnTo>
                    <a:pt x="715994" y="8997"/>
                  </a:lnTo>
                  <a:lnTo>
                    <a:pt x="726955" y="13962"/>
                  </a:lnTo>
                  <a:lnTo>
                    <a:pt x="737107" y="19855"/>
                  </a:lnTo>
                  <a:lnTo>
                    <a:pt x="746355" y="26606"/>
                  </a:lnTo>
                  <a:lnTo>
                    <a:pt x="754602" y="34143"/>
                  </a:lnTo>
                  <a:lnTo>
                    <a:pt x="792864" y="10394"/>
                  </a:lnTo>
                  <a:lnTo>
                    <a:pt x="838199" y="361"/>
                  </a:lnTo>
                  <a:lnTo>
                    <a:pt x="885011" y="4425"/>
                  </a:lnTo>
                  <a:lnTo>
                    <a:pt x="927703" y="22967"/>
                  </a:lnTo>
                  <a:lnTo>
                    <a:pt x="942639" y="34797"/>
                  </a:lnTo>
                  <a:lnTo>
                    <a:pt x="954706" y="48367"/>
                  </a:lnTo>
                  <a:lnTo>
                    <a:pt x="963654" y="63365"/>
                  </a:lnTo>
                  <a:lnTo>
                    <a:pt x="969232" y="79482"/>
                  </a:lnTo>
                  <a:lnTo>
                    <a:pt x="1017109" y="98401"/>
                  </a:lnTo>
                  <a:lnTo>
                    <a:pt x="1050877" y="129297"/>
                  </a:lnTo>
                  <a:lnTo>
                    <a:pt x="1067476" y="167957"/>
                  </a:lnTo>
                  <a:lnTo>
                    <a:pt x="1063847" y="210165"/>
                  </a:lnTo>
                  <a:lnTo>
                    <a:pt x="1062323" y="214991"/>
                  </a:lnTo>
                  <a:lnTo>
                    <a:pt x="1060164" y="219563"/>
                  </a:lnTo>
                  <a:lnTo>
                    <a:pt x="1057751" y="224135"/>
                  </a:lnTo>
                  <a:lnTo>
                    <a:pt x="1083821" y="262189"/>
                  </a:lnTo>
                  <a:lnTo>
                    <a:pt x="1093189" y="303261"/>
                  </a:lnTo>
                  <a:lnTo>
                    <a:pt x="1086371" y="344241"/>
                  </a:lnTo>
                  <a:lnTo>
                    <a:pt x="1063887" y="382021"/>
                  </a:lnTo>
                  <a:lnTo>
                    <a:pt x="1026255" y="413492"/>
                  </a:lnTo>
                  <a:lnTo>
                    <a:pt x="988329" y="430811"/>
                  </a:lnTo>
                  <a:lnTo>
                    <a:pt x="946118" y="440035"/>
                  </a:lnTo>
                  <a:lnTo>
                    <a:pt x="934168" y="484788"/>
                  </a:lnTo>
                  <a:lnTo>
                    <a:pt x="902430" y="521172"/>
                  </a:lnTo>
                  <a:lnTo>
                    <a:pt x="855642" y="545530"/>
                  </a:lnTo>
                  <a:lnTo>
                    <a:pt x="798544" y="554208"/>
                  </a:lnTo>
                  <a:lnTo>
                    <a:pt x="778492" y="553007"/>
                  </a:lnTo>
                  <a:lnTo>
                    <a:pt x="758904" y="549652"/>
                  </a:lnTo>
                  <a:lnTo>
                    <a:pt x="740054" y="544224"/>
                  </a:lnTo>
                  <a:lnTo>
                    <a:pt x="722217" y="536809"/>
                  </a:lnTo>
                  <a:lnTo>
                    <a:pt x="698251" y="575605"/>
                  </a:lnTo>
                  <a:lnTo>
                    <a:pt x="661466" y="605500"/>
                  </a:lnTo>
                  <a:lnTo>
                    <a:pt x="615378" y="625003"/>
                  </a:lnTo>
                  <a:lnTo>
                    <a:pt x="563505" y="632617"/>
                  </a:lnTo>
                  <a:lnTo>
                    <a:pt x="509365" y="626852"/>
                  </a:lnTo>
                  <a:lnTo>
                    <a:pt x="482022" y="618182"/>
                  </a:lnTo>
                  <a:lnTo>
                    <a:pt x="457120" y="606071"/>
                  </a:lnTo>
                  <a:lnTo>
                    <a:pt x="435195" y="590794"/>
                  </a:lnTo>
                  <a:lnTo>
                    <a:pt x="416782" y="572623"/>
                  </a:lnTo>
                  <a:lnTo>
                    <a:pt x="368736" y="589047"/>
                  </a:lnTo>
                  <a:lnTo>
                    <a:pt x="318634" y="594716"/>
                  </a:lnTo>
                  <a:lnTo>
                    <a:pt x="269033" y="590133"/>
                  </a:lnTo>
                  <a:lnTo>
                    <a:pt x="222491" y="575802"/>
                  </a:lnTo>
                  <a:lnTo>
                    <a:pt x="181564" y="552229"/>
                  </a:lnTo>
                  <a:lnTo>
                    <a:pt x="148812" y="519918"/>
                  </a:lnTo>
                  <a:lnTo>
                    <a:pt x="148177" y="519029"/>
                  </a:lnTo>
                  <a:lnTo>
                    <a:pt x="147415" y="518013"/>
                  </a:lnTo>
                  <a:lnTo>
                    <a:pt x="146780" y="517124"/>
                  </a:lnTo>
                  <a:lnTo>
                    <a:pt x="103147" y="514294"/>
                  </a:lnTo>
                  <a:lnTo>
                    <a:pt x="65563" y="499058"/>
                  </a:lnTo>
                  <a:lnTo>
                    <a:pt x="37980" y="473868"/>
                  </a:lnTo>
                  <a:lnTo>
                    <a:pt x="24352" y="441178"/>
                  </a:lnTo>
                  <a:lnTo>
                    <a:pt x="24217" y="422253"/>
                  </a:lnTo>
                  <a:lnTo>
                    <a:pt x="29178" y="403983"/>
                  </a:lnTo>
                  <a:lnTo>
                    <a:pt x="38996" y="386974"/>
                  </a:lnTo>
                  <a:lnTo>
                    <a:pt x="53435" y="371836"/>
                  </a:lnTo>
                  <a:lnTo>
                    <a:pt x="20907" y="348829"/>
                  </a:lnTo>
                  <a:lnTo>
                    <a:pt x="2666" y="318750"/>
                  </a:lnTo>
                  <a:lnTo>
                    <a:pt x="0" y="285432"/>
                  </a:lnTo>
                  <a:lnTo>
                    <a:pt x="14192" y="252710"/>
                  </a:lnTo>
                  <a:lnTo>
                    <a:pt x="29785" y="236382"/>
                  </a:lnTo>
                  <a:lnTo>
                    <a:pt x="49498" y="223531"/>
                  </a:lnTo>
                  <a:lnTo>
                    <a:pt x="72449" y="214633"/>
                  </a:lnTo>
                  <a:lnTo>
                    <a:pt x="97758" y="210165"/>
                  </a:lnTo>
                  <a:lnTo>
                    <a:pt x="98647" y="208260"/>
                  </a:lnTo>
                  <a:close/>
                </a:path>
                <a:path w="1093470" h="633095">
                  <a:moveTo>
                    <a:pt x="118713" y="381107"/>
                  </a:moveTo>
                  <a:lnTo>
                    <a:pt x="101994" y="381067"/>
                  </a:lnTo>
                  <a:lnTo>
                    <a:pt x="85550" y="379075"/>
                  </a:lnTo>
                  <a:lnTo>
                    <a:pt x="69653" y="375177"/>
                  </a:lnTo>
                  <a:lnTo>
                    <a:pt x="54578" y="369423"/>
                  </a:lnTo>
                </a:path>
                <a:path w="1093470" h="633095">
                  <a:moveTo>
                    <a:pt x="175228" y="508742"/>
                  </a:moveTo>
                  <a:lnTo>
                    <a:pt x="168396" y="510668"/>
                  </a:lnTo>
                  <a:lnTo>
                    <a:pt x="161432" y="512250"/>
                  </a:lnTo>
                  <a:lnTo>
                    <a:pt x="154350" y="513474"/>
                  </a:lnTo>
                  <a:lnTo>
                    <a:pt x="147161" y="514330"/>
                  </a:lnTo>
                </a:path>
                <a:path w="1093470" h="633095">
                  <a:moveTo>
                    <a:pt x="416782" y="570083"/>
                  </a:moveTo>
                  <a:lnTo>
                    <a:pt x="411928" y="563989"/>
                  </a:lnTo>
                  <a:lnTo>
                    <a:pt x="407479" y="557716"/>
                  </a:lnTo>
                  <a:lnTo>
                    <a:pt x="403459" y="551277"/>
                  </a:lnTo>
                  <a:lnTo>
                    <a:pt x="399891" y="544683"/>
                  </a:lnTo>
                </a:path>
                <a:path w="1093470" h="633095">
                  <a:moveTo>
                    <a:pt x="729075" y="506583"/>
                  </a:moveTo>
                  <a:lnTo>
                    <a:pt x="728148" y="513681"/>
                  </a:lnTo>
                  <a:lnTo>
                    <a:pt x="726709" y="520696"/>
                  </a:lnTo>
                  <a:lnTo>
                    <a:pt x="724771" y="527639"/>
                  </a:lnTo>
                  <a:lnTo>
                    <a:pt x="722344" y="534523"/>
                  </a:lnTo>
                </a:path>
                <a:path w="1093470" h="633095">
                  <a:moveTo>
                    <a:pt x="863187" y="333863"/>
                  </a:moveTo>
                  <a:lnTo>
                    <a:pt x="897530" y="352141"/>
                  </a:lnTo>
                  <a:lnTo>
                    <a:pt x="923528" y="376741"/>
                  </a:lnTo>
                  <a:lnTo>
                    <a:pt x="939928" y="406032"/>
                  </a:lnTo>
                  <a:lnTo>
                    <a:pt x="945483" y="438384"/>
                  </a:lnTo>
                </a:path>
                <a:path w="1093470" h="633095">
                  <a:moveTo>
                    <a:pt x="1057243" y="222611"/>
                  </a:moveTo>
                  <a:lnTo>
                    <a:pt x="1050258" y="233616"/>
                  </a:lnTo>
                  <a:lnTo>
                    <a:pt x="1041749" y="243883"/>
                  </a:lnTo>
                  <a:lnTo>
                    <a:pt x="1031811" y="253293"/>
                  </a:lnTo>
                  <a:lnTo>
                    <a:pt x="1020540" y="261727"/>
                  </a:lnTo>
                </a:path>
                <a:path w="1093470" h="633095">
                  <a:moveTo>
                    <a:pt x="969359" y="77196"/>
                  </a:moveTo>
                  <a:lnTo>
                    <a:pt x="970756" y="83419"/>
                  </a:lnTo>
                  <a:lnTo>
                    <a:pt x="971391" y="89515"/>
                  </a:lnTo>
                  <a:lnTo>
                    <a:pt x="971264" y="95738"/>
                  </a:lnTo>
                </a:path>
                <a:path w="1093470" h="633095">
                  <a:moveTo>
                    <a:pt x="735425" y="55733"/>
                  </a:moveTo>
                  <a:lnTo>
                    <a:pt x="739326" y="49399"/>
                  </a:lnTo>
                  <a:lnTo>
                    <a:pt x="743775" y="43350"/>
                  </a:lnTo>
                  <a:lnTo>
                    <a:pt x="748748" y="37588"/>
                  </a:lnTo>
                  <a:lnTo>
                    <a:pt x="754221" y="32111"/>
                  </a:lnTo>
                </a:path>
                <a:path w="1093470" h="633095">
                  <a:moveTo>
                    <a:pt x="560038" y="66909"/>
                  </a:moveTo>
                  <a:lnTo>
                    <a:pt x="561943" y="59924"/>
                  </a:lnTo>
                  <a:lnTo>
                    <a:pt x="564991" y="53066"/>
                  </a:lnTo>
                  <a:lnTo>
                    <a:pt x="569055" y="46589"/>
                  </a:lnTo>
                </a:path>
                <a:path w="1093470" h="633095">
                  <a:moveTo>
                    <a:pt x="354044" y="73894"/>
                  </a:moveTo>
                  <a:lnTo>
                    <a:pt x="362827" y="78202"/>
                  </a:lnTo>
                  <a:lnTo>
                    <a:pt x="371252" y="82927"/>
                  </a:lnTo>
                  <a:lnTo>
                    <a:pt x="379297" y="88056"/>
                  </a:lnTo>
                  <a:lnTo>
                    <a:pt x="386937" y="93579"/>
                  </a:lnTo>
                </a:path>
                <a:path w="1093470" h="633095">
                  <a:moveTo>
                    <a:pt x="104362" y="228961"/>
                  </a:moveTo>
                  <a:lnTo>
                    <a:pt x="101695" y="222230"/>
                  </a:lnTo>
                  <a:lnTo>
                    <a:pt x="99790" y="215245"/>
                  </a:lnTo>
                  <a:lnTo>
                    <a:pt x="98647" y="208260"/>
                  </a:lnTo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70883" y="2870961"/>
            <a:ext cx="615315" cy="318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106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182.18.0.1</a:t>
            </a:r>
            <a:endParaRPr sz="1050">
              <a:latin typeface="Tw Cen MT"/>
              <a:cs typeface="Tw Cen MT"/>
            </a:endParaRPr>
          </a:p>
          <a:p>
            <a:pPr marL="13335">
              <a:lnSpc>
                <a:spcPts val="1240"/>
              </a:lnSpc>
            </a:pP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docker0</a:t>
            </a:r>
            <a:endParaRPr sz="1200">
              <a:latin typeface="Tw Cen MT"/>
              <a:cs typeface="Tw Cen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12030" y="2003805"/>
            <a:ext cx="918210" cy="706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  <a:p>
            <a:pPr marL="302260">
              <a:lnSpc>
                <a:spcPct val="100000"/>
              </a:lnSpc>
              <a:spcBef>
                <a:spcPts val="890"/>
              </a:spcBef>
            </a:pPr>
            <a:r>
              <a:rPr sz="1050" b="1" spc="-70" dirty="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r>
              <a:rPr sz="1050" spc="-515" dirty="0">
                <a:solidFill>
                  <a:srgbClr val="FFFFFF"/>
                </a:solidFill>
                <a:latin typeface="Tw Cen MT"/>
                <a:cs typeface="Tw Cen MT"/>
              </a:rPr>
              <a:t>7</a:t>
            </a:r>
            <a:r>
              <a:rPr sz="1050" dirty="0">
                <a:solidFill>
                  <a:srgbClr val="FFFFFF"/>
                </a:solidFill>
                <a:latin typeface="Tw Cen MT"/>
                <a:cs typeface="Tw Cen MT"/>
              </a:rPr>
              <a:t>8</a:t>
            </a:r>
            <a:r>
              <a:rPr sz="1050" b="1" dirty="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r>
              <a:rPr sz="1050" b="1" spc="-20" dirty="0">
                <a:solidFill>
                  <a:srgbClr val="FFFFFF"/>
                </a:solidFill>
                <a:latin typeface="Tw Cen MT"/>
                <a:cs typeface="Tw Cen MT"/>
              </a:rPr>
              <a:t>.</a:t>
            </a:r>
            <a:r>
              <a:rPr sz="1050" b="1" spc="-80" dirty="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r>
              <a:rPr sz="1050" spc="-515" dirty="0">
                <a:solidFill>
                  <a:srgbClr val="FFFFFF"/>
                </a:solidFill>
                <a:latin typeface="Tw Cen MT"/>
                <a:cs typeface="Tw Cen MT"/>
              </a:rPr>
              <a:t>7</a:t>
            </a: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8</a:t>
            </a:r>
            <a:r>
              <a:rPr sz="1050" b="1" spc="-10" dirty="0">
                <a:solidFill>
                  <a:srgbClr val="FFFFFF"/>
                </a:solidFill>
                <a:latin typeface="Tw Cen MT"/>
                <a:cs typeface="Tw Cen MT"/>
              </a:rPr>
              <a:t>.0.</a:t>
            </a:r>
            <a:r>
              <a:rPr sz="1050" b="1" dirty="0">
                <a:solidFill>
                  <a:srgbClr val="FFFFFF"/>
                </a:solidFill>
                <a:latin typeface="Tw Cen MT"/>
                <a:cs typeface="Tw Cen MT"/>
              </a:rPr>
              <a:t>3</a:t>
            </a:r>
            <a:endParaRPr sz="1050">
              <a:latin typeface="Tw Cen MT"/>
              <a:cs typeface="Tw Cen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21428" y="3692475"/>
            <a:ext cx="906780" cy="75501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610"/>
              </a:spcBef>
            </a:pPr>
            <a:r>
              <a:rPr sz="1050" b="1" spc="-150" dirty="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r>
              <a:rPr sz="1050" spc="-150" dirty="0">
                <a:solidFill>
                  <a:srgbClr val="FFFFFF"/>
                </a:solidFill>
                <a:latin typeface="Tw Cen MT"/>
                <a:cs typeface="Tw Cen MT"/>
              </a:rPr>
              <a:t>78</a:t>
            </a:r>
            <a:r>
              <a:rPr sz="1050" b="1" spc="-150" dirty="0">
                <a:solidFill>
                  <a:srgbClr val="FFFFFF"/>
                </a:solidFill>
                <a:latin typeface="Tw Cen MT"/>
                <a:cs typeface="Tw Cen MT"/>
              </a:rPr>
              <a:t>2</a:t>
            </a:r>
            <a:r>
              <a:rPr sz="1050" spc="-150" dirty="0">
                <a:solidFill>
                  <a:srgbClr val="FFFFFF"/>
                </a:solidFill>
                <a:latin typeface="Tw Cen MT"/>
                <a:cs typeface="Tw Cen MT"/>
              </a:rPr>
              <a:t>..</a:t>
            </a:r>
            <a:r>
              <a:rPr sz="1050" b="1" spc="-150" dirty="0">
                <a:solidFill>
                  <a:srgbClr val="FFFFFF"/>
                </a:solidFill>
                <a:latin typeface="Tw Cen MT"/>
                <a:cs typeface="Tw Cen MT"/>
              </a:rPr>
              <a:t>1</a:t>
            </a:r>
            <a:r>
              <a:rPr sz="1050" spc="-150" dirty="0">
                <a:solidFill>
                  <a:srgbClr val="FFFFFF"/>
                </a:solidFill>
                <a:latin typeface="Tw Cen MT"/>
                <a:cs typeface="Tw Cen MT"/>
              </a:rPr>
              <a:t>78..</a:t>
            </a:r>
            <a:r>
              <a:rPr sz="1050" b="1" spc="-150" dirty="0">
                <a:solidFill>
                  <a:srgbClr val="FFFFFF"/>
                </a:solidFill>
                <a:latin typeface="Tw Cen MT"/>
                <a:cs typeface="Tw Cen MT"/>
              </a:rPr>
              <a:t>0</a:t>
            </a:r>
            <a:r>
              <a:rPr sz="1050" spc="-150" dirty="0">
                <a:solidFill>
                  <a:srgbClr val="FFFFFF"/>
                </a:solidFill>
                <a:latin typeface="Tw Cen MT"/>
                <a:cs typeface="Tw Cen MT"/>
              </a:rPr>
              <a:t>..52</a:t>
            </a:r>
            <a:endParaRPr sz="1050">
              <a:latin typeface="Tw Cen MT"/>
              <a:cs typeface="Tw Cen MT"/>
            </a:endParaRPr>
          </a:p>
          <a:p>
            <a:pPr marL="62230">
              <a:lnSpc>
                <a:spcPct val="100000"/>
              </a:lnSpc>
              <a:spcBef>
                <a:spcPts val="755"/>
              </a:spcBef>
            </a:pPr>
            <a:r>
              <a:rPr sz="1600" spc="-25" dirty="0">
                <a:solidFill>
                  <a:srgbClr val="ECF3DB"/>
                </a:solidFill>
                <a:latin typeface="Tw Cen MT"/>
                <a:cs typeface="Tw Cen MT"/>
              </a:rPr>
              <a:t>Web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ECF3DB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556759" y="2462783"/>
            <a:ext cx="57150" cy="1529715"/>
            <a:chOff x="4556759" y="2462783"/>
            <a:chExt cx="57150" cy="1529715"/>
          </a:xfrm>
        </p:grpSpPr>
        <p:sp>
          <p:nvSpPr>
            <p:cNvPr id="31" name="object 31"/>
            <p:cNvSpPr/>
            <p:nvPr/>
          </p:nvSpPr>
          <p:spPr>
            <a:xfrm>
              <a:off x="4581905" y="3467861"/>
              <a:ext cx="17780" cy="509905"/>
            </a:xfrm>
            <a:custGeom>
              <a:avLst/>
              <a:gdLst/>
              <a:ahLst/>
              <a:cxnLst/>
              <a:rect l="l" t="t" r="r" b="b"/>
              <a:pathLst>
                <a:path w="17779" h="509904">
                  <a:moveTo>
                    <a:pt x="0" y="509905"/>
                  </a:moveTo>
                  <a:lnTo>
                    <a:pt x="0" y="254888"/>
                  </a:lnTo>
                  <a:lnTo>
                    <a:pt x="17526" y="254888"/>
                  </a:lnTo>
                  <a:lnTo>
                    <a:pt x="17526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71237" y="2477261"/>
              <a:ext cx="1270" cy="368935"/>
            </a:xfrm>
            <a:custGeom>
              <a:avLst/>
              <a:gdLst/>
              <a:ahLst/>
              <a:cxnLst/>
              <a:rect l="l" t="t" r="r" b="b"/>
              <a:pathLst>
                <a:path w="1270" h="368935">
                  <a:moveTo>
                    <a:pt x="1270" y="368680"/>
                  </a:moveTo>
                  <a:lnTo>
                    <a:pt x="1270" y="184276"/>
                  </a:lnTo>
                  <a:lnTo>
                    <a:pt x="0" y="184276"/>
                  </a:lnTo>
                  <a:lnTo>
                    <a:pt x="0" y="0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6736080" y="1807464"/>
            <a:ext cx="4411980" cy="1484630"/>
            <a:chOff x="6736080" y="1807464"/>
            <a:chExt cx="4411980" cy="1484630"/>
          </a:xfrm>
        </p:grpSpPr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1320" y="1815084"/>
              <a:ext cx="4396739" cy="14767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6080" y="1807464"/>
              <a:ext cx="2985516" cy="112776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810756" y="1854707"/>
            <a:ext cx="4282440" cy="13639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network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create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50" dirty="0">
                <a:solidFill>
                  <a:srgbClr val="D9D9D9"/>
                </a:solidFill>
                <a:latin typeface="Consolas"/>
                <a:cs typeface="Consolas"/>
              </a:rPr>
              <a:t>\</a:t>
            </a:r>
            <a:endParaRPr sz="1400">
              <a:latin typeface="Consolas"/>
              <a:cs typeface="Consolas"/>
            </a:endParaRPr>
          </a:p>
          <a:p>
            <a:pPr marL="48450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–-driver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bridge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50" dirty="0">
                <a:solidFill>
                  <a:srgbClr val="D9D9D9"/>
                </a:solidFill>
                <a:latin typeface="Consolas"/>
                <a:cs typeface="Consolas"/>
              </a:rPr>
              <a:t>\</a:t>
            </a:r>
            <a:endParaRPr sz="1400">
              <a:latin typeface="Consolas"/>
              <a:cs typeface="Consolas"/>
            </a:endParaRPr>
          </a:p>
          <a:p>
            <a:pPr marL="484505" marR="1525905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–subnet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182.18.0.0/16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custom-isolated-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network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736080" y="3639299"/>
            <a:ext cx="5262880" cy="1671955"/>
            <a:chOff x="6736080" y="3639299"/>
            <a:chExt cx="5262880" cy="1671955"/>
          </a:xfrm>
        </p:grpSpPr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10756" y="4078223"/>
              <a:ext cx="5187696" cy="123291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1320" y="3648468"/>
              <a:ext cx="4396739" cy="42670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6080" y="3639299"/>
              <a:ext cx="2001012" cy="48769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810756" y="3688079"/>
            <a:ext cx="428244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network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ls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Inspect </a:t>
            </a:r>
            <a:r>
              <a:rPr spc="-1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83108" y="1534655"/>
            <a:ext cx="8307705" cy="4170045"/>
            <a:chOff x="483108" y="1534655"/>
            <a:chExt cx="8307705" cy="41700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108" y="1542237"/>
              <a:ext cx="5795772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464" y="1534655"/>
              <a:ext cx="328117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42544" y="1581911"/>
              <a:ext cx="5681980" cy="307975"/>
            </a:xfrm>
            <a:custGeom>
              <a:avLst/>
              <a:gdLst/>
              <a:ahLst/>
              <a:cxnLst/>
              <a:rect l="l" t="t" r="r" b="b"/>
              <a:pathLst>
                <a:path w="5681980" h="307975">
                  <a:moveTo>
                    <a:pt x="5681472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5681472" y="307848"/>
                  </a:lnTo>
                  <a:lnTo>
                    <a:pt x="568147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749" y="1599689"/>
              <a:ext cx="212725" cy="273685"/>
            </a:xfrm>
            <a:custGeom>
              <a:avLst/>
              <a:gdLst/>
              <a:ahLst/>
              <a:cxnLst/>
              <a:rect l="l" t="t" r="r" b="b"/>
              <a:pathLst>
                <a:path w="212725" h="273685">
                  <a:moveTo>
                    <a:pt x="0" y="0"/>
                  </a:moveTo>
                  <a:lnTo>
                    <a:pt x="0" y="273450"/>
                  </a:lnTo>
                  <a:lnTo>
                    <a:pt x="212497" y="13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8241792" y="0"/>
                  </a:moveTo>
                  <a:lnTo>
                    <a:pt x="0" y="0"/>
                  </a:lnTo>
                  <a:lnTo>
                    <a:pt x="0" y="3784091"/>
                  </a:lnTo>
                  <a:lnTo>
                    <a:pt x="8241792" y="3784091"/>
                  </a:lnTo>
                  <a:lnTo>
                    <a:pt x="82417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2544" y="1914143"/>
              <a:ext cx="8242300" cy="3784600"/>
            </a:xfrm>
            <a:custGeom>
              <a:avLst/>
              <a:gdLst/>
              <a:ahLst/>
              <a:cxnLst/>
              <a:rect l="l" t="t" r="r" b="b"/>
              <a:pathLst>
                <a:path w="8242300" h="3784600">
                  <a:moveTo>
                    <a:pt x="0" y="3784091"/>
                  </a:moveTo>
                  <a:lnTo>
                    <a:pt x="8241792" y="3784091"/>
                  </a:lnTo>
                  <a:lnTo>
                    <a:pt x="8241792" y="0"/>
                  </a:lnTo>
                  <a:lnTo>
                    <a:pt x="0" y="0"/>
                  </a:lnTo>
                  <a:lnTo>
                    <a:pt x="0" y="3784091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0979" y="1480096"/>
            <a:ext cx="7604125" cy="251396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8915">
              <a:lnSpc>
                <a:spcPct val="100000"/>
              </a:lnSpc>
              <a:spcBef>
                <a:spcPts val="10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inspect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blissful_hopper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[</a:t>
            </a:r>
            <a:endParaRPr sz="1300">
              <a:latin typeface="Consolas"/>
              <a:cs typeface="Consolas"/>
            </a:endParaRPr>
          </a:p>
          <a:p>
            <a:pPr marL="386080">
              <a:lnSpc>
                <a:spcPct val="100000"/>
              </a:lnSpc>
              <a:spcBef>
                <a:spcPts val="35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  <a:p>
            <a:pPr marL="76073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"Id":</a:t>
            </a:r>
            <a:r>
              <a:rPr sz="1300" spc="200" dirty="0">
                <a:solidFill>
                  <a:srgbClr val="FFFFFF"/>
                </a:solidFill>
                <a:latin typeface="Consolas"/>
                <a:cs typeface="Consolas"/>
              </a:rPr>
              <a:t> 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"35505f7810d17291261a43391d4b6c0846594d415ce4f4d0a6ffbf9cc5109048",</a:t>
            </a:r>
            <a:endParaRPr sz="1300">
              <a:latin typeface="Consolas"/>
              <a:cs typeface="Consolas"/>
            </a:endParaRPr>
          </a:p>
          <a:p>
            <a:pPr marL="760730">
              <a:lnSpc>
                <a:spcPct val="100000"/>
              </a:lnSpc>
              <a:spcBef>
                <a:spcPts val="5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"Name":</a:t>
            </a:r>
            <a:r>
              <a:rPr sz="1300" spc="14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"/blissful_hopper",</a:t>
            </a:r>
            <a:endParaRPr sz="1300">
              <a:latin typeface="Consolas"/>
              <a:cs typeface="Consolas"/>
            </a:endParaRPr>
          </a:p>
          <a:p>
            <a:pPr marL="1136015" marR="4963160" indent="-375285">
              <a:lnSpc>
                <a:spcPct val="102299"/>
              </a:lnSpc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"NetworkSettings":</a:t>
            </a:r>
            <a:r>
              <a:rPr sz="1300" spc="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{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"Bridge":</a:t>
            </a:r>
            <a:r>
              <a:rPr sz="1300" spc="16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onsolas"/>
                <a:cs typeface="Consolas"/>
              </a:rPr>
              <a:t>"",</a:t>
            </a:r>
            <a:endParaRPr sz="1300">
              <a:latin typeface="Consolas"/>
              <a:cs typeface="Consolas"/>
            </a:endParaRPr>
          </a:p>
          <a:p>
            <a:pPr marL="1136015">
              <a:lnSpc>
                <a:spcPct val="100000"/>
              </a:lnSpc>
              <a:spcBef>
                <a:spcPts val="5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"Gateway":</a:t>
            </a:r>
            <a:r>
              <a:rPr sz="1300" spc="18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"172.17.0.1",</a:t>
            </a:r>
            <a:endParaRPr sz="1300">
              <a:latin typeface="Consolas"/>
              <a:cs typeface="Consolas"/>
            </a:endParaRPr>
          </a:p>
          <a:p>
            <a:pPr marL="1136015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"IPAddress":</a:t>
            </a:r>
            <a:r>
              <a:rPr sz="1300" spc="2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"172.17.0.6",</a:t>
            </a:r>
            <a:endParaRPr sz="1300">
              <a:latin typeface="Consolas"/>
              <a:cs typeface="Consolas"/>
            </a:endParaRPr>
          </a:p>
          <a:p>
            <a:pPr marL="1136015" marR="3279140">
              <a:lnSpc>
                <a:spcPct val="102299"/>
              </a:lnSpc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"MacAddress":</a:t>
            </a:r>
            <a:r>
              <a:rPr sz="1300" spc="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"02:42:ac:11:00:06",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"Networks":</a:t>
            </a:r>
            <a:r>
              <a:rPr sz="1300" spc="20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01595" y="3985259"/>
            <a:ext cx="908685" cy="243840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"bridge":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54514" y="3969511"/>
            <a:ext cx="11874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{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92755" y="4172458"/>
            <a:ext cx="227076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"Gateway":</a:t>
            </a:r>
            <a:r>
              <a:rPr sz="1300" spc="190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"172.17.0.1",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44495" y="4416552"/>
            <a:ext cx="3335020" cy="46037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0960">
              <a:lnSpc>
                <a:spcPts val="1365"/>
              </a:lnSpc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"IPAddress":</a:t>
            </a:r>
            <a:r>
              <a:rPr sz="1300" spc="23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"172.17.0.6",</a:t>
            </a:r>
            <a:endParaRPr sz="1300">
              <a:latin typeface="Consolas"/>
              <a:cs typeface="Consolas"/>
            </a:endParaRPr>
          </a:p>
          <a:p>
            <a:pPr marL="60960">
              <a:lnSpc>
                <a:spcPct val="100000"/>
              </a:lnSpc>
              <a:spcBef>
                <a:spcPts val="45"/>
              </a:spcBef>
            </a:pP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"MacAddress":</a:t>
            </a:r>
            <a:r>
              <a:rPr sz="1300" spc="24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onsolas"/>
                <a:cs typeface="Consolas"/>
              </a:rPr>
              <a:t>"02:42:ac:11:00:06",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12339" y="4782058"/>
            <a:ext cx="11874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0979" y="4984750"/>
            <a:ext cx="1242060" cy="6356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136015">
              <a:lnSpc>
                <a:spcPct val="100000"/>
              </a:lnSpc>
              <a:spcBef>
                <a:spcPts val="130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 marL="573405">
              <a:lnSpc>
                <a:spcPct val="100000"/>
              </a:lnSpc>
              <a:spcBef>
                <a:spcPts val="35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}</a:t>
            </a:r>
            <a:endParaRPr sz="13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300" spc="15" dirty="0">
                <a:solidFill>
                  <a:srgbClr val="FFFFFF"/>
                </a:solidFill>
                <a:latin typeface="Consolas"/>
                <a:cs typeface="Consolas"/>
              </a:rPr>
              <a:t>]</a:t>
            </a:r>
            <a:endParaRPr sz="13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Embedded</a:t>
            </a:r>
            <a:r>
              <a:rPr spc="-15" dirty="0"/>
              <a:t> </a:t>
            </a:r>
            <a:r>
              <a:rPr spc="-25" dirty="0"/>
              <a:t>DNS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032503" y="2061717"/>
            <a:ext cx="2896235" cy="3696335"/>
            <a:chOff x="4032503" y="2061717"/>
            <a:chExt cx="2896235" cy="3696335"/>
          </a:xfrm>
        </p:grpSpPr>
        <p:sp>
          <p:nvSpPr>
            <p:cNvPr id="4" name="object 4"/>
            <p:cNvSpPr/>
            <p:nvPr/>
          </p:nvSpPr>
          <p:spPr>
            <a:xfrm>
              <a:off x="4047743" y="2068067"/>
              <a:ext cx="2874645" cy="3683635"/>
            </a:xfrm>
            <a:custGeom>
              <a:avLst/>
              <a:gdLst/>
              <a:ahLst/>
              <a:cxnLst/>
              <a:rect l="l" t="t" r="r" b="b"/>
              <a:pathLst>
                <a:path w="2874645" h="3683635">
                  <a:moveTo>
                    <a:pt x="2874263" y="0"/>
                  </a:moveTo>
                  <a:lnTo>
                    <a:pt x="0" y="0"/>
                  </a:lnTo>
                  <a:lnTo>
                    <a:pt x="0" y="3683508"/>
                  </a:lnTo>
                  <a:lnTo>
                    <a:pt x="2874263" y="3683508"/>
                  </a:lnTo>
                  <a:lnTo>
                    <a:pt x="2874263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47743" y="2068067"/>
              <a:ext cx="2874645" cy="3683635"/>
            </a:xfrm>
            <a:custGeom>
              <a:avLst/>
              <a:gdLst/>
              <a:ahLst/>
              <a:cxnLst/>
              <a:rect l="l" t="t" r="r" b="b"/>
              <a:pathLst>
                <a:path w="2874645" h="3683635">
                  <a:moveTo>
                    <a:pt x="0" y="3683508"/>
                  </a:moveTo>
                  <a:lnTo>
                    <a:pt x="2874263" y="3683508"/>
                  </a:lnTo>
                  <a:lnTo>
                    <a:pt x="2874263" y="0"/>
                  </a:lnTo>
                  <a:lnTo>
                    <a:pt x="0" y="0"/>
                  </a:lnTo>
                  <a:lnTo>
                    <a:pt x="0" y="368350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2503" y="5169407"/>
              <a:ext cx="740663" cy="58216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302252" y="2424683"/>
            <a:ext cx="942340" cy="509270"/>
          </a:xfrm>
          <a:prstGeom prst="rect">
            <a:avLst/>
          </a:prstGeom>
          <a:solidFill>
            <a:srgbClr val="0FCF9B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600" spc="-25" dirty="0">
                <a:solidFill>
                  <a:srgbClr val="FFD5CC"/>
                </a:solidFill>
                <a:latin typeface="Calibri"/>
                <a:cs typeface="Calibri"/>
              </a:rPr>
              <a:t>web</a:t>
            </a:r>
            <a:endParaRPr sz="16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Calibri"/>
                <a:cs typeface="Calibri"/>
              </a:rPr>
              <a:t>Container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38215" y="2424683"/>
            <a:ext cx="940435" cy="509270"/>
          </a:xfrm>
          <a:custGeom>
            <a:avLst/>
            <a:gdLst/>
            <a:ahLst/>
            <a:cxnLst/>
            <a:rect l="l" t="t" r="r" b="b"/>
            <a:pathLst>
              <a:path w="940435" h="509269">
                <a:moveTo>
                  <a:pt x="940308" y="0"/>
                </a:moveTo>
                <a:lnTo>
                  <a:pt x="0" y="0"/>
                </a:lnTo>
                <a:lnTo>
                  <a:pt x="0" y="509015"/>
                </a:lnTo>
                <a:lnTo>
                  <a:pt x="940308" y="509015"/>
                </a:lnTo>
                <a:lnTo>
                  <a:pt x="940308" y="0"/>
                </a:lnTo>
                <a:close/>
              </a:path>
            </a:pathLst>
          </a:custGeom>
          <a:solidFill>
            <a:srgbClr val="92D050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38215" y="2424683"/>
            <a:ext cx="940435" cy="50927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229235">
              <a:lnSpc>
                <a:spcPct val="100000"/>
              </a:lnSpc>
              <a:spcBef>
                <a:spcPts val="365"/>
              </a:spcBef>
            </a:pPr>
            <a:r>
              <a:rPr sz="1600" spc="-10" dirty="0">
                <a:solidFill>
                  <a:srgbClr val="FFD5CC"/>
                </a:solidFill>
                <a:latin typeface="Calibri"/>
                <a:cs typeface="Calibri"/>
              </a:rPr>
              <a:t>mysql</a:t>
            </a:r>
            <a:endParaRPr sz="1600">
              <a:latin typeface="Calibri"/>
              <a:cs typeface="Calibri"/>
            </a:endParaRPr>
          </a:p>
          <a:p>
            <a:pPr marL="203200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Calibri"/>
                <a:cs typeface="Calibri"/>
              </a:rPr>
              <a:t>Container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49147" y="3080460"/>
            <a:ext cx="1107440" cy="647065"/>
            <a:chOff x="4849147" y="3080460"/>
            <a:chExt cx="1107440" cy="647065"/>
          </a:xfrm>
        </p:grpSpPr>
        <p:sp>
          <p:nvSpPr>
            <p:cNvPr id="11" name="object 11"/>
            <p:cNvSpPr/>
            <p:nvPr/>
          </p:nvSpPr>
          <p:spPr>
            <a:xfrm>
              <a:off x="4855497" y="3086810"/>
              <a:ext cx="1094740" cy="634365"/>
            </a:xfrm>
            <a:custGeom>
              <a:avLst/>
              <a:gdLst/>
              <a:ahLst/>
              <a:cxnLst/>
              <a:rect l="l" t="t" r="r" b="b"/>
              <a:pathLst>
                <a:path w="1094739" h="634364">
                  <a:moveTo>
                    <a:pt x="674633" y="0"/>
                  </a:moveTo>
                  <a:lnTo>
                    <a:pt x="632616" y="4337"/>
                  </a:lnTo>
                  <a:lnTo>
                    <a:pt x="595743" y="20820"/>
                  </a:lnTo>
                  <a:lnTo>
                    <a:pt x="568799" y="48184"/>
                  </a:lnTo>
                  <a:lnTo>
                    <a:pt x="561594" y="42951"/>
                  </a:lnTo>
                  <a:lnTo>
                    <a:pt x="553924" y="38135"/>
                  </a:lnTo>
                  <a:lnTo>
                    <a:pt x="545849" y="33772"/>
                  </a:lnTo>
                  <a:lnTo>
                    <a:pt x="537430" y="29896"/>
                  </a:lnTo>
                  <a:lnTo>
                    <a:pt x="485997" y="17871"/>
                  </a:lnTo>
                  <a:lnTo>
                    <a:pt x="434480" y="22181"/>
                  </a:lnTo>
                  <a:lnTo>
                    <a:pt x="388750" y="41398"/>
                  </a:lnTo>
                  <a:lnTo>
                    <a:pt x="354677" y="74092"/>
                  </a:lnTo>
                  <a:lnTo>
                    <a:pt x="328981" y="64392"/>
                  </a:lnTo>
                  <a:lnTo>
                    <a:pt x="301797" y="58217"/>
                  </a:lnTo>
                  <a:lnTo>
                    <a:pt x="273685" y="55661"/>
                  </a:lnTo>
                  <a:lnTo>
                    <a:pt x="245203" y="56820"/>
                  </a:lnTo>
                  <a:lnTo>
                    <a:pt x="192813" y="69374"/>
                  </a:lnTo>
                  <a:lnTo>
                    <a:pt x="149567" y="93333"/>
                  </a:lnTo>
                  <a:lnTo>
                    <a:pt x="117873" y="126205"/>
                  </a:lnTo>
                  <a:lnTo>
                    <a:pt x="100138" y="165496"/>
                  </a:lnTo>
                  <a:lnTo>
                    <a:pt x="98772" y="208712"/>
                  </a:lnTo>
                  <a:lnTo>
                    <a:pt x="97883" y="210617"/>
                  </a:lnTo>
                  <a:lnTo>
                    <a:pt x="49559" y="224047"/>
                  </a:lnTo>
                  <a:lnTo>
                    <a:pt x="14190" y="253289"/>
                  </a:lnTo>
                  <a:lnTo>
                    <a:pt x="0" y="286105"/>
                  </a:lnTo>
                  <a:lnTo>
                    <a:pt x="2680" y="319504"/>
                  </a:lnTo>
                  <a:lnTo>
                    <a:pt x="20958" y="349640"/>
                  </a:lnTo>
                  <a:lnTo>
                    <a:pt x="53560" y="372669"/>
                  </a:lnTo>
                  <a:lnTo>
                    <a:pt x="39104" y="387828"/>
                  </a:lnTo>
                  <a:lnTo>
                    <a:pt x="29255" y="404879"/>
                  </a:lnTo>
                  <a:lnTo>
                    <a:pt x="24288" y="423193"/>
                  </a:lnTo>
                  <a:lnTo>
                    <a:pt x="24477" y="442138"/>
                  </a:lnTo>
                  <a:lnTo>
                    <a:pt x="38107" y="474922"/>
                  </a:lnTo>
                  <a:lnTo>
                    <a:pt x="65704" y="500193"/>
                  </a:lnTo>
                  <a:lnTo>
                    <a:pt x="103326" y="515487"/>
                  </a:lnTo>
                  <a:lnTo>
                    <a:pt x="147032" y="518338"/>
                  </a:lnTo>
                  <a:lnTo>
                    <a:pt x="149064" y="521132"/>
                  </a:lnTo>
                  <a:lnTo>
                    <a:pt x="181827" y="553506"/>
                  </a:lnTo>
                  <a:lnTo>
                    <a:pt x="222785" y="577134"/>
                  </a:lnTo>
                  <a:lnTo>
                    <a:pt x="269380" y="591506"/>
                  </a:lnTo>
                  <a:lnTo>
                    <a:pt x="319056" y="596109"/>
                  </a:lnTo>
                  <a:lnTo>
                    <a:pt x="369253" y="590432"/>
                  </a:lnTo>
                  <a:lnTo>
                    <a:pt x="417415" y="573964"/>
                  </a:lnTo>
                  <a:lnTo>
                    <a:pt x="435828" y="592155"/>
                  </a:lnTo>
                  <a:lnTo>
                    <a:pt x="457753" y="607476"/>
                  </a:lnTo>
                  <a:lnTo>
                    <a:pt x="482655" y="619631"/>
                  </a:lnTo>
                  <a:lnTo>
                    <a:pt x="509998" y="628320"/>
                  </a:lnTo>
                  <a:lnTo>
                    <a:pt x="564276" y="634084"/>
                  </a:lnTo>
                  <a:lnTo>
                    <a:pt x="616255" y="626455"/>
                  </a:lnTo>
                  <a:lnTo>
                    <a:pt x="662419" y="606914"/>
                  </a:lnTo>
                  <a:lnTo>
                    <a:pt x="699250" y="576943"/>
                  </a:lnTo>
                  <a:lnTo>
                    <a:pt x="723231" y="538023"/>
                  </a:lnTo>
                  <a:lnTo>
                    <a:pt x="741070" y="545512"/>
                  </a:lnTo>
                  <a:lnTo>
                    <a:pt x="759934" y="550977"/>
                  </a:lnTo>
                  <a:lnTo>
                    <a:pt x="779559" y="554347"/>
                  </a:lnTo>
                  <a:lnTo>
                    <a:pt x="799685" y="555549"/>
                  </a:lnTo>
                  <a:lnTo>
                    <a:pt x="856803" y="546830"/>
                  </a:lnTo>
                  <a:lnTo>
                    <a:pt x="903634" y="522370"/>
                  </a:lnTo>
                  <a:lnTo>
                    <a:pt x="935416" y="485862"/>
                  </a:lnTo>
                  <a:lnTo>
                    <a:pt x="947386" y="440995"/>
                  </a:lnTo>
                  <a:lnTo>
                    <a:pt x="968964" y="437435"/>
                  </a:lnTo>
                  <a:lnTo>
                    <a:pt x="1009358" y="424029"/>
                  </a:lnTo>
                  <a:lnTo>
                    <a:pt x="1065343" y="382827"/>
                  </a:lnTo>
                  <a:lnTo>
                    <a:pt x="1087858" y="344977"/>
                  </a:lnTo>
                  <a:lnTo>
                    <a:pt x="1094675" y="303902"/>
                  </a:lnTo>
                  <a:lnTo>
                    <a:pt x="1085277" y="262730"/>
                  </a:lnTo>
                  <a:lnTo>
                    <a:pt x="1059146" y="224587"/>
                  </a:lnTo>
                  <a:lnTo>
                    <a:pt x="1061686" y="220142"/>
                  </a:lnTo>
                  <a:lnTo>
                    <a:pt x="1063718" y="215443"/>
                  </a:lnTo>
                  <a:lnTo>
                    <a:pt x="1065369" y="210617"/>
                  </a:lnTo>
                  <a:lnTo>
                    <a:pt x="1068923" y="168314"/>
                  </a:lnTo>
                  <a:lnTo>
                    <a:pt x="1052272" y="129559"/>
                  </a:lnTo>
                  <a:lnTo>
                    <a:pt x="1018452" y="98567"/>
                  </a:lnTo>
                  <a:lnTo>
                    <a:pt x="970500" y="79553"/>
                  </a:lnTo>
                  <a:lnTo>
                    <a:pt x="964940" y="63416"/>
                  </a:lnTo>
                  <a:lnTo>
                    <a:pt x="928971" y="22911"/>
                  </a:lnTo>
                  <a:lnTo>
                    <a:pt x="886204" y="4371"/>
                  </a:lnTo>
                  <a:lnTo>
                    <a:pt x="839341" y="321"/>
                  </a:lnTo>
                  <a:lnTo>
                    <a:pt x="793954" y="10392"/>
                  </a:lnTo>
                  <a:lnTo>
                    <a:pt x="755616" y="34214"/>
                  </a:lnTo>
                  <a:lnTo>
                    <a:pt x="747369" y="26606"/>
                  </a:lnTo>
                  <a:lnTo>
                    <a:pt x="738122" y="19831"/>
                  </a:lnTo>
                  <a:lnTo>
                    <a:pt x="727969" y="13962"/>
                  </a:lnTo>
                  <a:lnTo>
                    <a:pt x="717008" y="9068"/>
                  </a:lnTo>
                  <a:lnTo>
                    <a:pt x="674633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55497" y="3086810"/>
              <a:ext cx="1094740" cy="634365"/>
            </a:xfrm>
            <a:custGeom>
              <a:avLst/>
              <a:gdLst/>
              <a:ahLst/>
              <a:cxnLst/>
              <a:rect l="l" t="t" r="r" b="b"/>
              <a:pathLst>
                <a:path w="1094739" h="634364">
                  <a:moveTo>
                    <a:pt x="98772" y="208712"/>
                  </a:moveTo>
                  <a:lnTo>
                    <a:pt x="100138" y="165496"/>
                  </a:lnTo>
                  <a:lnTo>
                    <a:pt x="117873" y="126205"/>
                  </a:lnTo>
                  <a:lnTo>
                    <a:pt x="149567" y="93333"/>
                  </a:lnTo>
                  <a:lnTo>
                    <a:pt x="192813" y="69374"/>
                  </a:lnTo>
                  <a:lnTo>
                    <a:pt x="245203" y="56820"/>
                  </a:lnTo>
                  <a:lnTo>
                    <a:pt x="273685" y="55661"/>
                  </a:lnTo>
                  <a:lnTo>
                    <a:pt x="301797" y="58217"/>
                  </a:lnTo>
                  <a:lnTo>
                    <a:pt x="328981" y="64392"/>
                  </a:lnTo>
                  <a:lnTo>
                    <a:pt x="354677" y="74092"/>
                  </a:lnTo>
                  <a:lnTo>
                    <a:pt x="388750" y="41398"/>
                  </a:lnTo>
                  <a:lnTo>
                    <a:pt x="434480" y="22181"/>
                  </a:lnTo>
                  <a:lnTo>
                    <a:pt x="485997" y="17871"/>
                  </a:lnTo>
                  <a:lnTo>
                    <a:pt x="537430" y="29896"/>
                  </a:lnTo>
                  <a:lnTo>
                    <a:pt x="545849" y="33772"/>
                  </a:lnTo>
                  <a:lnTo>
                    <a:pt x="553924" y="38135"/>
                  </a:lnTo>
                  <a:lnTo>
                    <a:pt x="561594" y="42951"/>
                  </a:lnTo>
                  <a:lnTo>
                    <a:pt x="568799" y="48184"/>
                  </a:lnTo>
                  <a:lnTo>
                    <a:pt x="595743" y="20820"/>
                  </a:lnTo>
                  <a:lnTo>
                    <a:pt x="632616" y="4337"/>
                  </a:lnTo>
                  <a:lnTo>
                    <a:pt x="674633" y="0"/>
                  </a:lnTo>
                  <a:lnTo>
                    <a:pt x="717008" y="9068"/>
                  </a:lnTo>
                  <a:lnTo>
                    <a:pt x="727969" y="13962"/>
                  </a:lnTo>
                  <a:lnTo>
                    <a:pt x="738122" y="19831"/>
                  </a:lnTo>
                  <a:lnTo>
                    <a:pt x="747369" y="26606"/>
                  </a:lnTo>
                  <a:lnTo>
                    <a:pt x="755616" y="34214"/>
                  </a:lnTo>
                  <a:lnTo>
                    <a:pt x="793954" y="10392"/>
                  </a:lnTo>
                  <a:lnTo>
                    <a:pt x="839341" y="321"/>
                  </a:lnTo>
                  <a:lnTo>
                    <a:pt x="886204" y="4371"/>
                  </a:lnTo>
                  <a:lnTo>
                    <a:pt x="928971" y="22911"/>
                  </a:lnTo>
                  <a:lnTo>
                    <a:pt x="943961" y="34762"/>
                  </a:lnTo>
                  <a:lnTo>
                    <a:pt x="956022" y="48375"/>
                  </a:lnTo>
                  <a:lnTo>
                    <a:pt x="964940" y="63416"/>
                  </a:lnTo>
                  <a:lnTo>
                    <a:pt x="970500" y="79553"/>
                  </a:lnTo>
                  <a:lnTo>
                    <a:pt x="1018452" y="98567"/>
                  </a:lnTo>
                  <a:lnTo>
                    <a:pt x="1052272" y="129559"/>
                  </a:lnTo>
                  <a:lnTo>
                    <a:pt x="1068923" y="168314"/>
                  </a:lnTo>
                  <a:lnTo>
                    <a:pt x="1065369" y="210617"/>
                  </a:lnTo>
                  <a:lnTo>
                    <a:pt x="1063718" y="215443"/>
                  </a:lnTo>
                  <a:lnTo>
                    <a:pt x="1061686" y="220142"/>
                  </a:lnTo>
                  <a:lnTo>
                    <a:pt x="1059146" y="224587"/>
                  </a:lnTo>
                  <a:lnTo>
                    <a:pt x="1085277" y="262730"/>
                  </a:lnTo>
                  <a:lnTo>
                    <a:pt x="1094675" y="303902"/>
                  </a:lnTo>
                  <a:lnTo>
                    <a:pt x="1087858" y="344977"/>
                  </a:lnTo>
                  <a:lnTo>
                    <a:pt x="1065343" y="382827"/>
                  </a:lnTo>
                  <a:lnTo>
                    <a:pt x="1027650" y="414325"/>
                  </a:lnTo>
                  <a:lnTo>
                    <a:pt x="989709" y="431756"/>
                  </a:lnTo>
                  <a:lnTo>
                    <a:pt x="947386" y="440995"/>
                  </a:lnTo>
                  <a:lnTo>
                    <a:pt x="935416" y="485862"/>
                  </a:lnTo>
                  <a:lnTo>
                    <a:pt x="903634" y="522370"/>
                  </a:lnTo>
                  <a:lnTo>
                    <a:pt x="856803" y="546830"/>
                  </a:lnTo>
                  <a:lnTo>
                    <a:pt x="799685" y="555549"/>
                  </a:lnTo>
                  <a:lnTo>
                    <a:pt x="779559" y="554347"/>
                  </a:lnTo>
                  <a:lnTo>
                    <a:pt x="759934" y="550977"/>
                  </a:lnTo>
                  <a:lnTo>
                    <a:pt x="741070" y="545512"/>
                  </a:lnTo>
                  <a:lnTo>
                    <a:pt x="723231" y="538023"/>
                  </a:lnTo>
                  <a:lnTo>
                    <a:pt x="699250" y="576943"/>
                  </a:lnTo>
                  <a:lnTo>
                    <a:pt x="662419" y="606914"/>
                  </a:lnTo>
                  <a:lnTo>
                    <a:pt x="616255" y="626455"/>
                  </a:lnTo>
                  <a:lnTo>
                    <a:pt x="564276" y="634084"/>
                  </a:lnTo>
                  <a:lnTo>
                    <a:pt x="509998" y="628320"/>
                  </a:lnTo>
                  <a:lnTo>
                    <a:pt x="482655" y="619631"/>
                  </a:lnTo>
                  <a:lnTo>
                    <a:pt x="457753" y="607476"/>
                  </a:lnTo>
                  <a:lnTo>
                    <a:pt x="435828" y="592155"/>
                  </a:lnTo>
                  <a:lnTo>
                    <a:pt x="417415" y="573964"/>
                  </a:lnTo>
                  <a:lnTo>
                    <a:pt x="369253" y="590432"/>
                  </a:lnTo>
                  <a:lnTo>
                    <a:pt x="319056" y="596109"/>
                  </a:lnTo>
                  <a:lnTo>
                    <a:pt x="269380" y="591506"/>
                  </a:lnTo>
                  <a:lnTo>
                    <a:pt x="222785" y="577134"/>
                  </a:lnTo>
                  <a:lnTo>
                    <a:pt x="181827" y="553506"/>
                  </a:lnTo>
                  <a:lnTo>
                    <a:pt x="149064" y="521132"/>
                  </a:lnTo>
                  <a:lnTo>
                    <a:pt x="148429" y="520116"/>
                  </a:lnTo>
                  <a:lnTo>
                    <a:pt x="147667" y="519227"/>
                  </a:lnTo>
                  <a:lnTo>
                    <a:pt x="147032" y="518338"/>
                  </a:lnTo>
                  <a:lnTo>
                    <a:pt x="103326" y="515487"/>
                  </a:lnTo>
                  <a:lnTo>
                    <a:pt x="65704" y="500193"/>
                  </a:lnTo>
                  <a:lnTo>
                    <a:pt x="38107" y="474922"/>
                  </a:lnTo>
                  <a:lnTo>
                    <a:pt x="24477" y="442138"/>
                  </a:lnTo>
                  <a:lnTo>
                    <a:pt x="24288" y="423193"/>
                  </a:lnTo>
                  <a:lnTo>
                    <a:pt x="29255" y="404879"/>
                  </a:lnTo>
                  <a:lnTo>
                    <a:pt x="39104" y="387828"/>
                  </a:lnTo>
                  <a:lnTo>
                    <a:pt x="53560" y="372669"/>
                  </a:lnTo>
                  <a:lnTo>
                    <a:pt x="20958" y="349640"/>
                  </a:lnTo>
                  <a:lnTo>
                    <a:pt x="2680" y="319504"/>
                  </a:lnTo>
                  <a:lnTo>
                    <a:pt x="0" y="286105"/>
                  </a:lnTo>
                  <a:lnTo>
                    <a:pt x="14190" y="253289"/>
                  </a:lnTo>
                  <a:lnTo>
                    <a:pt x="29803" y="236906"/>
                  </a:lnTo>
                  <a:lnTo>
                    <a:pt x="49559" y="224047"/>
                  </a:lnTo>
                  <a:lnTo>
                    <a:pt x="72554" y="215141"/>
                  </a:lnTo>
                  <a:lnTo>
                    <a:pt x="97883" y="210617"/>
                  </a:lnTo>
                  <a:lnTo>
                    <a:pt x="98772" y="208712"/>
                  </a:lnTo>
                  <a:close/>
                </a:path>
                <a:path w="1094739" h="634364">
                  <a:moveTo>
                    <a:pt x="118838" y="381940"/>
                  </a:moveTo>
                  <a:lnTo>
                    <a:pt x="102102" y="381972"/>
                  </a:lnTo>
                  <a:lnTo>
                    <a:pt x="85627" y="380003"/>
                  </a:lnTo>
                  <a:lnTo>
                    <a:pt x="69724" y="376082"/>
                  </a:lnTo>
                  <a:lnTo>
                    <a:pt x="54703" y="370256"/>
                  </a:lnTo>
                </a:path>
                <a:path w="1094739" h="634364">
                  <a:moveTo>
                    <a:pt x="175480" y="509956"/>
                  </a:moveTo>
                  <a:lnTo>
                    <a:pt x="168648" y="511883"/>
                  </a:lnTo>
                  <a:lnTo>
                    <a:pt x="161684" y="513464"/>
                  </a:lnTo>
                  <a:lnTo>
                    <a:pt x="154602" y="514689"/>
                  </a:lnTo>
                  <a:lnTo>
                    <a:pt x="147413" y="515544"/>
                  </a:lnTo>
                </a:path>
                <a:path w="1094739" h="634364">
                  <a:moveTo>
                    <a:pt x="417288" y="571424"/>
                  </a:moveTo>
                  <a:lnTo>
                    <a:pt x="412434" y="565328"/>
                  </a:lnTo>
                  <a:lnTo>
                    <a:pt x="407985" y="559042"/>
                  </a:lnTo>
                  <a:lnTo>
                    <a:pt x="403965" y="552565"/>
                  </a:lnTo>
                  <a:lnTo>
                    <a:pt x="400397" y="545897"/>
                  </a:lnTo>
                </a:path>
                <a:path w="1094739" h="634364">
                  <a:moveTo>
                    <a:pt x="730089" y="507797"/>
                  </a:moveTo>
                  <a:lnTo>
                    <a:pt x="729162" y="514842"/>
                  </a:lnTo>
                  <a:lnTo>
                    <a:pt x="727723" y="521862"/>
                  </a:lnTo>
                  <a:lnTo>
                    <a:pt x="725785" y="528835"/>
                  </a:lnTo>
                  <a:lnTo>
                    <a:pt x="723358" y="535737"/>
                  </a:lnTo>
                </a:path>
                <a:path w="1094739" h="634364">
                  <a:moveTo>
                    <a:pt x="864455" y="334569"/>
                  </a:moveTo>
                  <a:lnTo>
                    <a:pt x="898816" y="352940"/>
                  </a:lnTo>
                  <a:lnTo>
                    <a:pt x="924843" y="377622"/>
                  </a:lnTo>
                  <a:lnTo>
                    <a:pt x="941250" y="406971"/>
                  </a:lnTo>
                  <a:lnTo>
                    <a:pt x="946751" y="439344"/>
                  </a:lnTo>
                </a:path>
                <a:path w="1094739" h="634364">
                  <a:moveTo>
                    <a:pt x="1058638" y="223063"/>
                  </a:moveTo>
                  <a:lnTo>
                    <a:pt x="1051726" y="234124"/>
                  </a:lnTo>
                  <a:lnTo>
                    <a:pt x="1043255" y="244399"/>
                  </a:lnTo>
                  <a:lnTo>
                    <a:pt x="1033331" y="253817"/>
                  </a:lnTo>
                  <a:lnTo>
                    <a:pt x="1022062" y="262306"/>
                  </a:lnTo>
                </a:path>
                <a:path w="1094739" h="634364">
                  <a:moveTo>
                    <a:pt x="970754" y="77394"/>
                  </a:moveTo>
                  <a:lnTo>
                    <a:pt x="972151" y="83490"/>
                  </a:lnTo>
                  <a:lnTo>
                    <a:pt x="972786" y="89713"/>
                  </a:lnTo>
                  <a:lnTo>
                    <a:pt x="972659" y="95936"/>
                  </a:lnTo>
                </a:path>
                <a:path w="1094739" h="634364">
                  <a:moveTo>
                    <a:pt x="736439" y="55804"/>
                  </a:moveTo>
                  <a:lnTo>
                    <a:pt x="740340" y="49468"/>
                  </a:lnTo>
                  <a:lnTo>
                    <a:pt x="744789" y="43406"/>
                  </a:lnTo>
                  <a:lnTo>
                    <a:pt x="749762" y="37605"/>
                  </a:lnTo>
                  <a:lnTo>
                    <a:pt x="755235" y="32055"/>
                  </a:lnTo>
                </a:path>
                <a:path w="1094739" h="634364">
                  <a:moveTo>
                    <a:pt x="560798" y="66980"/>
                  </a:moveTo>
                  <a:lnTo>
                    <a:pt x="562703" y="59995"/>
                  </a:lnTo>
                  <a:lnTo>
                    <a:pt x="565751" y="53137"/>
                  </a:lnTo>
                  <a:lnTo>
                    <a:pt x="569942" y="46660"/>
                  </a:lnTo>
                </a:path>
                <a:path w="1094739" h="634364">
                  <a:moveTo>
                    <a:pt x="354550" y="73965"/>
                  </a:moveTo>
                  <a:lnTo>
                    <a:pt x="363333" y="78293"/>
                  </a:lnTo>
                  <a:lnTo>
                    <a:pt x="371758" y="83061"/>
                  </a:lnTo>
                  <a:lnTo>
                    <a:pt x="379803" y="88235"/>
                  </a:lnTo>
                  <a:lnTo>
                    <a:pt x="387443" y="93777"/>
                  </a:lnTo>
                </a:path>
                <a:path w="1094739" h="634364">
                  <a:moveTo>
                    <a:pt x="104487" y="229540"/>
                  </a:moveTo>
                  <a:lnTo>
                    <a:pt x="101947" y="222682"/>
                  </a:lnTo>
                  <a:lnTo>
                    <a:pt x="99915" y="215697"/>
                  </a:lnTo>
                  <a:lnTo>
                    <a:pt x="98772" y="208712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103621" y="3274314"/>
            <a:ext cx="5213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docker0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73929" y="2934461"/>
            <a:ext cx="86360" cy="468630"/>
          </a:xfrm>
          <a:custGeom>
            <a:avLst/>
            <a:gdLst/>
            <a:ahLst/>
            <a:cxnLst/>
            <a:rect l="l" t="t" r="r" b="b"/>
            <a:pathLst>
              <a:path w="86360" h="468629">
                <a:moveTo>
                  <a:pt x="0" y="0"/>
                </a:moveTo>
                <a:lnTo>
                  <a:pt x="0" y="468375"/>
                </a:lnTo>
                <a:lnTo>
                  <a:pt x="86233" y="468375"/>
                </a:lnTo>
              </a:path>
            </a:pathLst>
          </a:custGeom>
          <a:ln w="28956">
            <a:solidFill>
              <a:srgbClr val="FFCCDF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127753" y="2957576"/>
            <a:ext cx="604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D9D9D9"/>
                </a:solidFill>
                <a:latin typeface="Calibri"/>
                <a:cs typeface="Calibri"/>
              </a:rPr>
              <a:t>172.17.0.2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88202" y="2945638"/>
            <a:ext cx="604520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D9D9D9"/>
                </a:solidFill>
                <a:latin typeface="Calibri"/>
                <a:cs typeface="Calibri"/>
              </a:rPr>
              <a:t>172.17.0.3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5423" y="2473439"/>
            <a:ext cx="3255645" cy="488315"/>
            <a:chOff x="725423" y="2473439"/>
            <a:chExt cx="3255645" cy="488315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663" y="2482545"/>
              <a:ext cx="3240024" cy="4206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5423" y="2473439"/>
              <a:ext cx="3182112" cy="48769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501773" y="2603408"/>
            <a:ext cx="98298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172.17.0.3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935853" y="2081529"/>
            <a:ext cx="4945380" cy="2992120"/>
            <a:chOff x="5935853" y="2081529"/>
            <a:chExt cx="4945380" cy="2992120"/>
          </a:xfrm>
        </p:grpSpPr>
        <p:sp>
          <p:nvSpPr>
            <p:cNvPr id="22" name="object 22"/>
            <p:cNvSpPr/>
            <p:nvPr/>
          </p:nvSpPr>
          <p:spPr>
            <a:xfrm>
              <a:off x="5950458" y="2954273"/>
              <a:ext cx="60325" cy="468630"/>
            </a:xfrm>
            <a:custGeom>
              <a:avLst/>
              <a:gdLst/>
              <a:ahLst/>
              <a:cxnLst/>
              <a:rect l="l" t="t" r="r" b="b"/>
              <a:pathLst>
                <a:path w="60325" h="468629">
                  <a:moveTo>
                    <a:pt x="59943" y="0"/>
                  </a:moveTo>
                  <a:lnTo>
                    <a:pt x="59943" y="468375"/>
                  </a:lnTo>
                  <a:lnTo>
                    <a:pt x="0" y="468375"/>
                  </a:lnTo>
                </a:path>
              </a:pathLst>
            </a:custGeom>
            <a:ln w="28956">
              <a:solidFill>
                <a:srgbClr val="FFC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71942" y="3206749"/>
              <a:ext cx="2690495" cy="1854200"/>
            </a:xfrm>
            <a:custGeom>
              <a:avLst/>
              <a:gdLst/>
              <a:ahLst/>
              <a:cxnLst/>
              <a:rect l="l" t="t" r="r" b="b"/>
              <a:pathLst>
                <a:path w="2690495" h="1854200">
                  <a:moveTo>
                    <a:pt x="1345057" y="1483360"/>
                  </a:moveTo>
                  <a:lnTo>
                    <a:pt x="0" y="1483360"/>
                  </a:lnTo>
                  <a:lnTo>
                    <a:pt x="0" y="1854200"/>
                  </a:lnTo>
                  <a:lnTo>
                    <a:pt x="1345057" y="1854200"/>
                  </a:lnTo>
                  <a:lnTo>
                    <a:pt x="1345057" y="1483360"/>
                  </a:lnTo>
                  <a:close/>
                </a:path>
                <a:path w="2690495" h="1854200">
                  <a:moveTo>
                    <a:pt x="1345057" y="741680"/>
                  </a:moveTo>
                  <a:lnTo>
                    <a:pt x="0" y="741680"/>
                  </a:lnTo>
                  <a:lnTo>
                    <a:pt x="0" y="1112520"/>
                  </a:lnTo>
                  <a:lnTo>
                    <a:pt x="1345057" y="1112520"/>
                  </a:lnTo>
                  <a:lnTo>
                    <a:pt x="1345057" y="741680"/>
                  </a:lnTo>
                  <a:close/>
                </a:path>
                <a:path w="2690495" h="1854200">
                  <a:moveTo>
                    <a:pt x="1345057" y="0"/>
                  </a:moveTo>
                  <a:lnTo>
                    <a:pt x="0" y="0"/>
                  </a:lnTo>
                  <a:lnTo>
                    <a:pt x="0" y="370840"/>
                  </a:lnTo>
                  <a:lnTo>
                    <a:pt x="1345057" y="370840"/>
                  </a:lnTo>
                  <a:lnTo>
                    <a:pt x="1345057" y="0"/>
                  </a:lnTo>
                  <a:close/>
                </a:path>
                <a:path w="2690495" h="1854200">
                  <a:moveTo>
                    <a:pt x="2690241" y="1483360"/>
                  </a:moveTo>
                  <a:lnTo>
                    <a:pt x="1345184" y="1483360"/>
                  </a:lnTo>
                  <a:lnTo>
                    <a:pt x="1345184" y="1854200"/>
                  </a:lnTo>
                  <a:lnTo>
                    <a:pt x="2690241" y="1854200"/>
                  </a:lnTo>
                  <a:lnTo>
                    <a:pt x="2690241" y="1483360"/>
                  </a:lnTo>
                  <a:close/>
                </a:path>
                <a:path w="2690495" h="1854200">
                  <a:moveTo>
                    <a:pt x="2690241" y="741680"/>
                  </a:moveTo>
                  <a:lnTo>
                    <a:pt x="1345184" y="741680"/>
                  </a:lnTo>
                  <a:lnTo>
                    <a:pt x="1345184" y="1112520"/>
                  </a:lnTo>
                  <a:lnTo>
                    <a:pt x="2690241" y="1112520"/>
                  </a:lnTo>
                  <a:lnTo>
                    <a:pt x="2690241" y="741680"/>
                  </a:lnTo>
                  <a:close/>
                </a:path>
                <a:path w="2690495" h="1854200">
                  <a:moveTo>
                    <a:pt x="2690241" y="0"/>
                  </a:moveTo>
                  <a:lnTo>
                    <a:pt x="1345184" y="0"/>
                  </a:lnTo>
                  <a:lnTo>
                    <a:pt x="1345184" y="370840"/>
                  </a:lnTo>
                  <a:lnTo>
                    <a:pt x="2690241" y="370840"/>
                  </a:lnTo>
                  <a:lnTo>
                    <a:pt x="2690241" y="0"/>
                  </a:lnTo>
                  <a:close/>
                </a:path>
              </a:pathLst>
            </a:custGeom>
            <a:solidFill>
              <a:srgbClr val="CC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517126" y="2087879"/>
              <a:ext cx="0" cy="2979420"/>
            </a:xfrm>
            <a:custGeom>
              <a:avLst/>
              <a:gdLst/>
              <a:ahLst/>
              <a:cxnLst/>
              <a:rect l="l" t="t" r="r" b="b"/>
              <a:pathLst>
                <a:path h="2979420">
                  <a:moveTo>
                    <a:pt x="0" y="0"/>
                  </a:moveTo>
                  <a:lnTo>
                    <a:pt x="0" y="2979420"/>
                  </a:lnTo>
                </a:path>
              </a:pathLst>
            </a:custGeom>
            <a:ln w="12700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165592" y="2465069"/>
              <a:ext cx="2703195" cy="0"/>
            </a:xfrm>
            <a:custGeom>
              <a:avLst/>
              <a:gdLst/>
              <a:ahLst/>
              <a:cxnLst/>
              <a:rect l="l" t="t" r="r" b="b"/>
              <a:pathLst>
                <a:path w="2703195">
                  <a:moveTo>
                    <a:pt x="0" y="0"/>
                  </a:moveTo>
                  <a:lnTo>
                    <a:pt x="2702940" y="0"/>
                  </a:lnTo>
                </a:path>
              </a:pathLst>
            </a:custGeom>
            <a:ln w="25400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165592" y="2087879"/>
              <a:ext cx="2703195" cy="2979420"/>
            </a:xfrm>
            <a:custGeom>
              <a:avLst/>
              <a:gdLst/>
              <a:ahLst/>
              <a:cxnLst/>
              <a:rect l="l" t="t" r="r" b="b"/>
              <a:pathLst>
                <a:path w="2703195" h="2979420">
                  <a:moveTo>
                    <a:pt x="0" y="1489710"/>
                  </a:moveTo>
                  <a:lnTo>
                    <a:pt x="2702940" y="1489710"/>
                  </a:lnTo>
                </a:path>
                <a:path w="2703195" h="2979420">
                  <a:moveTo>
                    <a:pt x="0" y="1860550"/>
                  </a:moveTo>
                  <a:lnTo>
                    <a:pt x="2702940" y="1860550"/>
                  </a:lnTo>
                </a:path>
                <a:path w="2703195" h="2979420">
                  <a:moveTo>
                    <a:pt x="0" y="2231390"/>
                  </a:moveTo>
                  <a:lnTo>
                    <a:pt x="2702940" y="2231390"/>
                  </a:lnTo>
                </a:path>
                <a:path w="2703195" h="2979420">
                  <a:moveTo>
                    <a:pt x="0" y="2602230"/>
                  </a:moveTo>
                  <a:lnTo>
                    <a:pt x="2702940" y="2602230"/>
                  </a:lnTo>
                </a:path>
                <a:path w="2703195" h="2979420">
                  <a:moveTo>
                    <a:pt x="6350" y="0"/>
                  </a:moveTo>
                  <a:lnTo>
                    <a:pt x="6350" y="2979420"/>
                  </a:lnTo>
                </a:path>
                <a:path w="2703195" h="2979420">
                  <a:moveTo>
                    <a:pt x="2696590" y="0"/>
                  </a:moveTo>
                  <a:lnTo>
                    <a:pt x="2696590" y="2979420"/>
                  </a:lnTo>
                </a:path>
                <a:path w="2703195" h="2979420">
                  <a:moveTo>
                    <a:pt x="0" y="6350"/>
                  </a:moveTo>
                  <a:lnTo>
                    <a:pt x="2702940" y="6350"/>
                  </a:lnTo>
                </a:path>
                <a:path w="2703195" h="2979420">
                  <a:moveTo>
                    <a:pt x="0" y="2973070"/>
                  </a:moveTo>
                  <a:lnTo>
                    <a:pt x="2702940" y="2973070"/>
                  </a:lnTo>
                </a:path>
              </a:pathLst>
            </a:custGeom>
            <a:ln w="12700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00100" y="2522220"/>
            <a:ext cx="312610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  <a:tabLst>
                <a:tab pos="1720214" algn="l"/>
                <a:tab pos="2846070" algn="l"/>
              </a:tabLst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mysql.connect(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</a:t>
            </a:r>
            <a:r>
              <a:rPr sz="1400" spc="-50" dirty="0">
                <a:solidFill>
                  <a:srgbClr val="D9D9D9"/>
                </a:solidFill>
                <a:latin typeface="Consolas"/>
                <a:cs typeface="Consolas"/>
              </a:rPr>
              <a:t>)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178292" y="2100579"/>
            <a:ext cx="1332865" cy="35179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2667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10"/>
              </a:spcBef>
            </a:pPr>
            <a:r>
              <a:rPr sz="1600" b="1" spc="-20" dirty="0">
                <a:solidFill>
                  <a:srgbClr val="D9D9D9"/>
                </a:solidFill>
                <a:latin typeface="Calibri"/>
                <a:cs typeface="Calibri"/>
              </a:rPr>
              <a:t>Host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23476" y="2115134"/>
            <a:ext cx="13328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D9D9D9"/>
                </a:solidFill>
                <a:latin typeface="Calibri"/>
                <a:cs typeface="Calibri"/>
              </a:rPr>
              <a:t>IP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78292" y="2477770"/>
            <a:ext cx="1332865" cy="351790"/>
          </a:xfrm>
          <a:prstGeom prst="rect">
            <a:avLst/>
          </a:prstGeom>
          <a:solidFill>
            <a:srgbClr val="CC00FF">
              <a:alpha val="19999"/>
            </a:srgbClr>
          </a:solidFill>
        </p:spPr>
        <p:txBody>
          <a:bodyPr vert="horz" wrap="square" lIns="0" tIns="2032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60"/>
              </a:spcBef>
            </a:pPr>
            <a:r>
              <a:rPr sz="1600" spc="-25" dirty="0">
                <a:solidFill>
                  <a:srgbClr val="D9D9D9"/>
                </a:solidFill>
                <a:latin typeface="Calibri"/>
                <a:cs typeface="Calibri"/>
              </a:rPr>
              <a:t>web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23476" y="2477770"/>
            <a:ext cx="1332865" cy="351790"/>
          </a:xfrm>
          <a:prstGeom prst="rect">
            <a:avLst/>
          </a:prstGeom>
          <a:solidFill>
            <a:srgbClr val="CC00FF">
              <a:alpha val="19999"/>
            </a:srgbClr>
          </a:solidFill>
        </p:spPr>
        <p:txBody>
          <a:bodyPr vert="horz" wrap="square" lIns="0" tIns="2032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60"/>
              </a:spcBef>
            </a:pPr>
            <a:r>
              <a:rPr sz="1600" spc="-10" dirty="0">
                <a:solidFill>
                  <a:srgbClr val="D9D9D9"/>
                </a:solidFill>
                <a:latin typeface="Calibri"/>
                <a:cs typeface="Calibri"/>
              </a:rPr>
              <a:t>172.17.0.2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71942" y="2835910"/>
            <a:ext cx="1345565" cy="370840"/>
          </a:xfrm>
          <a:prstGeom prst="rect">
            <a:avLst/>
          </a:prstGeom>
          <a:ln w="12700">
            <a:solidFill>
              <a:srgbClr val="CC00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solidFill>
                  <a:srgbClr val="D9D9D9"/>
                </a:solidFill>
                <a:latin typeface="Calibri"/>
                <a:cs typeface="Calibri"/>
              </a:rPr>
              <a:t>mysql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17126" y="2835910"/>
            <a:ext cx="1345565" cy="370840"/>
          </a:xfrm>
          <a:prstGeom prst="rect">
            <a:avLst/>
          </a:prstGeom>
          <a:ln w="12700">
            <a:solidFill>
              <a:srgbClr val="CC00FF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65"/>
              </a:spcBef>
            </a:pPr>
            <a:r>
              <a:rPr sz="1600" spc="-10" dirty="0">
                <a:solidFill>
                  <a:srgbClr val="D9D9D9"/>
                </a:solidFill>
                <a:latin typeface="Calibri"/>
                <a:cs typeface="Calibri"/>
              </a:rPr>
              <a:t>172.17.0.3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804915" y="2065020"/>
            <a:ext cx="2371090" cy="2999105"/>
            <a:chOff x="5804915" y="2065020"/>
            <a:chExt cx="2371090" cy="2999105"/>
          </a:xfrm>
        </p:grpSpPr>
        <p:sp>
          <p:nvSpPr>
            <p:cNvPr id="35" name="object 35"/>
            <p:cNvSpPr/>
            <p:nvPr/>
          </p:nvSpPr>
          <p:spPr>
            <a:xfrm>
              <a:off x="5811011" y="3857244"/>
              <a:ext cx="891540" cy="891540"/>
            </a:xfrm>
            <a:custGeom>
              <a:avLst/>
              <a:gdLst/>
              <a:ahLst/>
              <a:cxnLst/>
              <a:rect l="l" t="t" r="r" b="b"/>
              <a:pathLst>
                <a:path w="891540" h="891539">
                  <a:moveTo>
                    <a:pt x="445770" y="0"/>
                  </a:moveTo>
                  <a:lnTo>
                    <a:pt x="397187" y="2614"/>
                  </a:lnTo>
                  <a:lnTo>
                    <a:pt x="350123" y="10278"/>
                  </a:lnTo>
                  <a:lnTo>
                    <a:pt x="304848" y="22719"/>
                  </a:lnTo>
                  <a:lnTo>
                    <a:pt x="261635" y="39666"/>
                  </a:lnTo>
                  <a:lnTo>
                    <a:pt x="220754" y="60847"/>
                  </a:lnTo>
                  <a:lnTo>
                    <a:pt x="182477" y="85990"/>
                  </a:lnTo>
                  <a:lnTo>
                    <a:pt x="147077" y="114824"/>
                  </a:lnTo>
                  <a:lnTo>
                    <a:pt x="114824" y="147077"/>
                  </a:lnTo>
                  <a:lnTo>
                    <a:pt x="85990" y="182477"/>
                  </a:lnTo>
                  <a:lnTo>
                    <a:pt x="60847" y="220754"/>
                  </a:lnTo>
                  <a:lnTo>
                    <a:pt x="39666" y="261635"/>
                  </a:lnTo>
                  <a:lnTo>
                    <a:pt x="22719" y="304848"/>
                  </a:lnTo>
                  <a:lnTo>
                    <a:pt x="10278" y="350123"/>
                  </a:lnTo>
                  <a:lnTo>
                    <a:pt x="2614" y="397187"/>
                  </a:lnTo>
                  <a:lnTo>
                    <a:pt x="0" y="445769"/>
                  </a:lnTo>
                  <a:lnTo>
                    <a:pt x="2614" y="494352"/>
                  </a:lnTo>
                  <a:lnTo>
                    <a:pt x="10278" y="541416"/>
                  </a:lnTo>
                  <a:lnTo>
                    <a:pt x="22719" y="586691"/>
                  </a:lnTo>
                  <a:lnTo>
                    <a:pt x="39666" y="629904"/>
                  </a:lnTo>
                  <a:lnTo>
                    <a:pt x="60847" y="670785"/>
                  </a:lnTo>
                  <a:lnTo>
                    <a:pt x="85990" y="709062"/>
                  </a:lnTo>
                  <a:lnTo>
                    <a:pt x="114824" y="744462"/>
                  </a:lnTo>
                  <a:lnTo>
                    <a:pt x="147077" y="776715"/>
                  </a:lnTo>
                  <a:lnTo>
                    <a:pt x="182477" y="805549"/>
                  </a:lnTo>
                  <a:lnTo>
                    <a:pt x="220754" y="830692"/>
                  </a:lnTo>
                  <a:lnTo>
                    <a:pt x="261635" y="851873"/>
                  </a:lnTo>
                  <a:lnTo>
                    <a:pt x="304848" y="868820"/>
                  </a:lnTo>
                  <a:lnTo>
                    <a:pt x="350123" y="881261"/>
                  </a:lnTo>
                  <a:lnTo>
                    <a:pt x="397187" y="888925"/>
                  </a:lnTo>
                  <a:lnTo>
                    <a:pt x="445770" y="891539"/>
                  </a:lnTo>
                  <a:lnTo>
                    <a:pt x="494352" y="888925"/>
                  </a:lnTo>
                  <a:lnTo>
                    <a:pt x="541416" y="881261"/>
                  </a:lnTo>
                  <a:lnTo>
                    <a:pt x="586691" y="868820"/>
                  </a:lnTo>
                  <a:lnTo>
                    <a:pt x="629904" y="851873"/>
                  </a:lnTo>
                  <a:lnTo>
                    <a:pt x="670785" y="830692"/>
                  </a:lnTo>
                  <a:lnTo>
                    <a:pt x="709062" y="805549"/>
                  </a:lnTo>
                  <a:lnTo>
                    <a:pt x="744462" y="776715"/>
                  </a:lnTo>
                  <a:lnTo>
                    <a:pt x="776715" y="744462"/>
                  </a:lnTo>
                  <a:lnTo>
                    <a:pt x="805549" y="709062"/>
                  </a:lnTo>
                  <a:lnTo>
                    <a:pt x="830692" y="670785"/>
                  </a:lnTo>
                  <a:lnTo>
                    <a:pt x="851873" y="629904"/>
                  </a:lnTo>
                  <a:lnTo>
                    <a:pt x="868820" y="586691"/>
                  </a:lnTo>
                  <a:lnTo>
                    <a:pt x="881261" y="541416"/>
                  </a:lnTo>
                  <a:lnTo>
                    <a:pt x="888925" y="494352"/>
                  </a:lnTo>
                  <a:lnTo>
                    <a:pt x="891539" y="445769"/>
                  </a:lnTo>
                  <a:lnTo>
                    <a:pt x="888925" y="397187"/>
                  </a:lnTo>
                  <a:lnTo>
                    <a:pt x="881261" y="350123"/>
                  </a:lnTo>
                  <a:lnTo>
                    <a:pt x="868820" y="304848"/>
                  </a:lnTo>
                  <a:lnTo>
                    <a:pt x="851873" y="261635"/>
                  </a:lnTo>
                  <a:lnTo>
                    <a:pt x="830692" y="220754"/>
                  </a:lnTo>
                  <a:lnTo>
                    <a:pt x="805549" y="182477"/>
                  </a:lnTo>
                  <a:lnTo>
                    <a:pt x="776715" y="147077"/>
                  </a:lnTo>
                  <a:lnTo>
                    <a:pt x="744462" y="114824"/>
                  </a:lnTo>
                  <a:lnTo>
                    <a:pt x="709062" y="85990"/>
                  </a:lnTo>
                  <a:lnTo>
                    <a:pt x="670785" y="60847"/>
                  </a:lnTo>
                  <a:lnTo>
                    <a:pt x="629904" y="39666"/>
                  </a:lnTo>
                  <a:lnTo>
                    <a:pt x="586691" y="22719"/>
                  </a:lnTo>
                  <a:lnTo>
                    <a:pt x="541416" y="10278"/>
                  </a:lnTo>
                  <a:lnTo>
                    <a:pt x="494352" y="2614"/>
                  </a:lnTo>
                  <a:lnTo>
                    <a:pt x="445770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811011" y="3857244"/>
              <a:ext cx="891540" cy="891540"/>
            </a:xfrm>
            <a:custGeom>
              <a:avLst/>
              <a:gdLst/>
              <a:ahLst/>
              <a:cxnLst/>
              <a:rect l="l" t="t" r="r" b="b"/>
              <a:pathLst>
                <a:path w="891540" h="891539">
                  <a:moveTo>
                    <a:pt x="0" y="445769"/>
                  </a:moveTo>
                  <a:lnTo>
                    <a:pt x="2614" y="397187"/>
                  </a:lnTo>
                  <a:lnTo>
                    <a:pt x="10278" y="350123"/>
                  </a:lnTo>
                  <a:lnTo>
                    <a:pt x="22719" y="304848"/>
                  </a:lnTo>
                  <a:lnTo>
                    <a:pt x="39666" y="261635"/>
                  </a:lnTo>
                  <a:lnTo>
                    <a:pt x="60847" y="220754"/>
                  </a:lnTo>
                  <a:lnTo>
                    <a:pt x="85990" y="182477"/>
                  </a:lnTo>
                  <a:lnTo>
                    <a:pt x="114824" y="147077"/>
                  </a:lnTo>
                  <a:lnTo>
                    <a:pt x="147077" y="114824"/>
                  </a:lnTo>
                  <a:lnTo>
                    <a:pt x="182477" y="85990"/>
                  </a:lnTo>
                  <a:lnTo>
                    <a:pt x="220754" y="60847"/>
                  </a:lnTo>
                  <a:lnTo>
                    <a:pt x="261635" y="39666"/>
                  </a:lnTo>
                  <a:lnTo>
                    <a:pt x="304848" y="22719"/>
                  </a:lnTo>
                  <a:lnTo>
                    <a:pt x="350123" y="10278"/>
                  </a:lnTo>
                  <a:lnTo>
                    <a:pt x="397187" y="2614"/>
                  </a:lnTo>
                  <a:lnTo>
                    <a:pt x="445770" y="0"/>
                  </a:lnTo>
                  <a:lnTo>
                    <a:pt x="494352" y="2614"/>
                  </a:lnTo>
                  <a:lnTo>
                    <a:pt x="541416" y="10278"/>
                  </a:lnTo>
                  <a:lnTo>
                    <a:pt x="586691" y="22719"/>
                  </a:lnTo>
                  <a:lnTo>
                    <a:pt x="629904" y="39666"/>
                  </a:lnTo>
                  <a:lnTo>
                    <a:pt x="670785" y="60847"/>
                  </a:lnTo>
                  <a:lnTo>
                    <a:pt x="709062" y="85990"/>
                  </a:lnTo>
                  <a:lnTo>
                    <a:pt x="744462" y="114824"/>
                  </a:lnTo>
                  <a:lnTo>
                    <a:pt x="776715" y="147077"/>
                  </a:lnTo>
                  <a:lnTo>
                    <a:pt x="805549" y="182477"/>
                  </a:lnTo>
                  <a:lnTo>
                    <a:pt x="830692" y="220754"/>
                  </a:lnTo>
                  <a:lnTo>
                    <a:pt x="851873" y="261635"/>
                  </a:lnTo>
                  <a:lnTo>
                    <a:pt x="868820" y="304848"/>
                  </a:lnTo>
                  <a:lnTo>
                    <a:pt x="881261" y="350123"/>
                  </a:lnTo>
                  <a:lnTo>
                    <a:pt x="888925" y="397187"/>
                  </a:lnTo>
                  <a:lnTo>
                    <a:pt x="891539" y="445769"/>
                  </a:lnTo>
                  <a:lnTo>
                    <a:pt x="888925" y="494352"/>
                  </a:lnTo>
                  <a:lnTo>
                    <a:pt x="881261" y="541416"/>
                  </a:lnTo>
                  <a:lnTo>
                    <a:pt x="868820" y="586691"/>
                  </a:lnTo>
                  <a:lnTo>
                    <a:pt x="851873" y="629904"/>
                  </a:lnTo>
                  <a:lnTo>
                    <a:pt x="830692" y="670785"/>
                  </a:lnTo>
                  <a:lnTo>
                    <a:pt x="805549" y="709062"/>
                  </a:lnTo>
                  <a:lnTo>
                    <a:pt x="776715" y="744462"/>
                  </a:lnTo>
                  <a:lnTo>
                    <a:pt x="744462" y="776715"/>
                  </a:lnTo>
                  <a:lnTo>
                    <a:pt x="709062" y="805549"/>
                  </a:lnTo>
                  <a:lnTo>
                    <a:pt x="670785" y="830692"/>
                  </a:lnTo>
                  <a:lnTo>
                    <a:pt x="629904" y="851873"/>
                  </a:lnTo>
                  <a:lnTo>
                    <a:pt x="586691" y="868820"/>
                  </a:lnTo>
                  <a:lnTo>
                    <a:pt x="541416" y="881261"/>
                  </a:lnTo>
                  <a:lnTo>
                    <a:pt x="494352" y="888925"/>
                  </a:lnTo>
                  <a:lnTo>
                    <a:pt x="445770" y="891539"/>
                  </a:lnTo>
                  <a:lnTo>
                    <a:pt x="397187" y="888925"/>
                  </a:lnTo>
                  <a:lnTo>
                    <a:pt x="350123" y="881261"/>
                  </a:lnTo>
                  <a:lnTo>
                    <a:pt x="304848" y="868820"/>
                  </a:lnTo>
                  <a:lnTo>
                    <a:pt x="261635" y="851873"/>
                  </a:lnTo>
                  <a:lnTo>
                    <a:pt x="220754" y="830692"/>
                  </a:lnTo>
                  <a:lnTo>
                    <a:pt x="182477" y="805549"/>
                  </a:lnTo>
                  <a:lnTo>
                    <a:pt x="147077" y="776715"/>
                  </a:lnTo>
                  <a:lnTo>
                    <a:pt x="114824" y="744462"/>
                  </a:lnTo>
                  <a:lnTo>
                    <a:pt x="85990" y="709062"/>
                  </a:lnTo>
                  <a:lnTo>
                    <a:pt x="60847" y="670785"/>
                  </a:lnTo>
                  <a:lnTo>
                    <a:pt x="39666" y="629904"/>
                  </a:lnTo>
                  <a:lnTo>
                    <a:pt x="22719" y="586691"/>
                  </a:lnTo>
                  <a:lnTo>
                    <a:pt x="10278" y="541416"/>
                  </a:lnTo>
                  <a:lnTo>
                    <a:pt x="2614" y="494352"/>
                  </a:lnTo>
                  <a:lnTo>
                    <a:pt x="0" y="445769"/>
                  </a:lnTo>
                  <a:close/>
                </a:path>
              </a:pathLst>
            </a:custGeom>
            <a:ln w="12192">
              <a:solidFill>
                <a:srgbClr val="153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257543" y="2068068"/>
              <a:ext cx="1915160" cy="2992755"/>
            </a:xfrm>
            <a:custGeom>
              <a:avLst/>
              <a:gdLst/>
              <a:ahLst/>
              <a:cxnLst/>
              <a:rect l="l" t="t" r="r" b="b"/>
              <a:pathLst>
                <a:path w="1915159" h="2992754">
                  <a:moveTo>
                    <a:pt x="0" y="1788922"/>
                  </a:moveTo>
                  <a:lnTo>
                    <a:pt x="1914905" y="0"/>
                  </a:lnTo>
                </a:path>
                <a:path w="1915159" h="2992754">
                  <a:moveTo>
                    <a:pt x="0" y="2680716"/>
                  </a:moveTo>
                  <a:lnTo>
                    <a:pt x="1914905" y="2992755"/>
                  </a:lnTo>
                </a:path>
              </a:pathLst>
            </a:custGeom>
            <a:ln w="6096">
              <a:solidFill>
                <a:srgbClr val="CC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909820" y="4065523"/>
            <a:ext cx="1698625" cy="16395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95044" algn="ctr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endParaRPr sz="1600">
              <a:latin typeface="Calibri"/>
              <a:cs typeface="Calibri"/>
            </a:endParaRPr>
          </a:p>
          <a:p>
            <a:pPr marL="995044" algn="ctr">
              <a:lnSpc>
                <a:spcPct val="100000"/>
              </a:lnSpc>
              <a:spcBef>
                <a:spcPts val="25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Calibri"/>
              <a:cs typeface="Calibri"/>
            </a:endParaRPr>
          </a:p>
          <a:p>
            <a:pPr marL="1014094" algn="ctr">
              <a:lnSpc>
                <a:spcPct val="100000"/>
              </a:lnSpc>
              <a:spcBef>
                <a:spcPts val="5"/>
              </a:spcBef>
            </a:pPr>
            <a:r>
              <a:rPr sz="1200" spc="-10" dirty="0">
                <a:solidFill>
                  <a:srgbClr val="D9D9D9"/>
                </a:solidFill>
                <a:latin typeface="Calibri"/>
                <a:cs typeface="Calibri"/>
              </a:rPr>
              <a:t>127.0.0.11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85DF"/>
                </a:solidFill>
                <a:latin typeface="Calibri"/>
                <a:cs typeface="Calibri"/>
              </a:rPr>
              <a:t>Docker</a:t>
            </a:r>
            <a:r>
              <a:rPr sz="1800" spc="-75" dirty="0">
                <a:solidFill>
                  <a:srgbClr val="FF85D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85DF"/>
                </a:solidFill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4372" y="582168"/>
            <a:ext cx="7698105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87546" y="1705736"/>
            <a:ext cx="4132579" cy="16598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2555" algn="ctr">
              <a:lnSpc>
                <a:spcPts val="2835"/>
              </a:lnSpc>
              <a:spcBef>
                <a:spcPts val="100"/>
              </a:spcBef>
              <a:tabLst>
                <a:tab pos="713740" algn="l"/>
                <a:tab pos="1426845" algn="l"/>
                <a:tab pos="2082800" algn="l"/>
                <a:tab pos="2745740" algn="l"/>
                <a:tab pos="3429635" algn="l"/>
              </a:tabLst>
            </a:pP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algn="ctr">
              <a:lnSpc>
                <a:spcPts val="10035"/>
              </a:lnSpc>
            </a:pPr>
            <a:r>
              <a:rPr sz="9600" b="0" spc="46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600" b="0" spc="48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600" b="0" spc="38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600" b="0" spc="5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9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2447" y="6086855"/>
            <a:ext cx="15240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5775" y="3389376"/>
            <a:ext cx="349885" cy="0"/>
          </a:xfrm>
          <a:custGeom>
            <a:avLst/>
            <a:gdLst/>
            <a:ahLst/>
            <a:cxnLst/>
            <a:rect l="l" t="t" r="r" b="b"/>
            <a:pathLst>
              <a:path w="349884">
                <a:moveTo>
                  <a:pt x="0" y="0"/>
                </a:moveTo>
                <a:lnTo>
                  <a:pt x="349758" y="0"/>
                </a:lnTo>
              </a:path>
            </a:pathLst>
          </a:custGeom>
          <a:ln w="6096">
            <a:solidFill>
              <a:srgbClr val="FF33C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87196" y="1790700"/>
            <a:ext cx="457200" cy="1713864"/>
            <a:chOff x="1187196" y="1790700"/>
            <a:chExt cx="457200" cy="1713864"/>
          </a:xfrm>
        </p:grpSpPr>
        <p:sp>
          <p:nvSpPr>
            <p:cNvPr id="4" name="object 4"/>
            <p:cNvSpPr/>
            <p:nvPr/>
          </p:nvSpPr>
          <p:spPr>
            <a:xfrm>
              <a:off x="1255776" y="1889760"/>
              <a:ext cx="349885" cy="1614805"/>
            </a:xfrm>
            <a:custGeom>
              <a:avLst/>
              <a:gdLst/>
              <a:ahLst/>
              <a:cxnLst/>
              <a:rect l="l" t="t" r="r" b="b"/>
              <a:pathLst>
                <a:path w="349884" h="1614804">
                  <a:moveTo>
                    <a:pt x="0" y="1130807"/>
                  </a:moveTo>
                  <a:lnTo>
                    <a:pt x="349758" y="1130807"/>
                  </a:lnTo>
                </a:path>
                <a:path w="349884" h="1614804">
                  <a:moveTo>
                    <a:pt x="0" y="0"/>
                  </a:moveTo>
                  <a:lnTo>
                    <a:pt x="0" y="1614677"/>
                  </a:lnTo>
                </a:path>
                <a:path w="349884" h="1614804">
                  <a:moveTo>
                    <a:pt x="0" y="391667"/>
                  </a:moveTo>
                  <a:lnTo>
                    <a:pt x="349758" y="391667"/>
                  </a:lnTo>
                </a:path>
                <a:path w="349884" h="1614804">
                  <a:moveTo>
                    <a:pt x="0" y="762000"/>
                  </a:moveTo>
                  <a:lnTo>
                    <a:pt x="349758" y="762000"/>
                  </a:lnTo>
                </a:path>
              </a:pathLst>
            </a:custGeom>
            <a:ln w="6096">
              <a:solidFill>
                <a:srgbClr val="FF33C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196" y="1790700"/>
              <a:ext cx="228600" cy="2286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796" y="2167127"/>
              <a:ext cx="2286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796" y="2537459"/>
              <a:ext cx="228600" cy="228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796" y="2906267"/>
              <a:ext cx="228600" cy="228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5796" y="3275075"/>
              <a:ext cx="228600" cy="22860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24898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File</a:t>
            </a:r>
            <a:r>
              <a:rPr spc="-5" dirty="0"/>
              <a:t> </a:t>
            </a:r>
            <a:r>
              <a:rPr spc="-25" dirty="0"/>
              <a:t>system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94536" y="1625345"/>
            <a:ext cx="1430655" cy="18783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41300" marR="5080" indent="-229235">
              <a:lnSpc>
                <a:spcPct val="134900"/>
              </a:lnSpc>
              <a:spcBef>
                <a:spcPts val="114"/>
              </a:spcBef>
            </a:pPr>
            <a:r>
              <a:rPr sz="1800" spc="-10" dirty="0">
                <a:solidFill>
                  <a:srgbClr val="D9D9D9"/>
                </a:solidFill>
                <a:latin typeface="Calibri"/>
                <a:cs typeface="Calibri"/>
              </a:rPr>
              <a:t>/var/lib/docker </a:t>
            </a: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aufs </a:t>
            </a:r>
            <a:r>
              <a:rPr sz="1800" spc="-10" dirty="0">
                <a:solidFill>
                  <a:srgbClr val="D9D9D9"/>
                </a:solidFill>
                <a:latin typeface="Calibri"/>
                <a:cs typeface="Calibri"/>
              </a:rPr>
              <a:t>containers </a:t>
            </a: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image </a:t>
            </a:r>
            <a:r>
              <a:rPr sz="1800" spc="-10" dirty="0">
                <a:solidFill>
                  <a:srgbClr val="D9D9D9"/>
                </a:solidFill>
                <a:latin typeface="Calibri"/>
                <a:cs typeface="Calibri"/>
              </a:rPr>
              <a:t>volumes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2328" y="5495544"/>
            <a:ext cx="1423670" cy="0"/>
          </a:xfrm>
          <a:custGeom>
            <a:avLst/>
            <a:gdLst/>
            <a:ahLst/>
            <a:cxnLst/>
            <a:rect l="l" t="t" r="r" b="b"/>
            <a:pathLst>
              <a:path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57088" y="5023103"/>
            <a:ext cx="1423670" cy="0"/>
          </a:xfrm>
          <a:custGeom>
            <a:avLst/>
            <a:gdLst/>
            <a:ahLst/>
            <a:cxnLst/>
            <a:rect l="l" t="t" r="r" b="b"/>
            <a:pathLst>
              <a:path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57088" y="4480559"/>
            <a:ext cx="1423670" cy="0"/>
          </a:xfrm>
          <a:custGeom>
            <a:avLst/>
            <a:gdLst/>
            <a:ahLst/>
            <a:cxnLst/>
            <a:rect l="l" t="t" r="r" b="b"/>
            <a:pathLst>
              <a:path w="1423670">
                <a:moveTo>
                  <a:pt x="1423162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0771" y="120522"/>
            <a:ext cx="46374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Layered</a:t>
            </a:r>
            <a:r>
              <a:rPr spc="-229" dirty="0"/>
              <a:t> </a:t>
            </a:r>
            <a:r>
              <a:rPr spc="-10" dirty="0"/>
              <a:t>architecture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327659" y="871715"/>
            <a:ext cx="2304415" cy="488315"/>
            <a:chOff x="327659" y="871715"/>
            <a:chExt cx="2304415" cy="4883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899" y="880821"/>
              <a:ext cx="2289048" cy="4206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659" y="871715"/>
              <a:ext cx="1312164" cy="4876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02335" y="920496"/>
              <a:ext cx="2174875" cy="307975"/>
            </a:xfrm>
            <a:custGeom>
              <a:avLst/>
              <a:gdLst/>
              <a:ahLst/>
              <a:cxnLst/>
              <a:rect l="l" t="t" r="r" b="b"/>
              <a:pathLst>
                <a:path w="2174875" h="3079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80771" y="942847"/>
            <a:ext cx="1008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Dockerfile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27659" y="1184147"/>
            <a:ext cx="5384800" cy="2407920"/>
            <a:chOff x="327659" y="1184147"/>
            <a:chExt cx="5384800" cy="240792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899" y="1193291"/>
              <a:ext cx="5369052" cy="22738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659" y="1184147"/>
              <a:ext cx="5347716" cy="240791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2335" y="1232915"/>
              <a:ext cx="5255260" cy="2161540"/>
            </a:xfrm>
            <a:custGeom>
              <a:avLst/>
              <a:gdLst/>
              <a:ahLst/>
              <a:cxnLst/>
              <a:rect l="l" t="t" r="r" b="b"/>
              <a:pathLst>
                <a:path w="5255260" h="2161540">
                  <a:moveTo>
                    <a:pt x="5254752" y="0"/>
                  </a:moveTo>
                  <a:lnTo>
                    <a:pt x="0" y="0"/>
                  </a:lnTo>
                  <a:lnTo>
                    <a:pt x="0" y="2161031"/>
                  </a:lnTo>
                  <a:lnTo>
                    <a:pt x="5254752" y="2161031"/>
                  </a:lnTo>
                  <a:lnTo>
                    <a:pt x="525475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80771" y="1255013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FROM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0771" y="1681733"/>
            <a:ext cx="46513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apt-get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update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&amp;&amp;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apt-get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–y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install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python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771" y="2108707"/>
            <a:ext cx="3273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pip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install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flask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flask-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771" y="2535427"/>
            <a:ext cx="22891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COPY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.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/opt/source-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code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0771" y="2962148"/>
            <a:ext cx="49466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ENTRYPOINT</a:t>
            </a:r>
            <a:r>
              <a:rPr sz="1400" spc="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FLASK_APP=/opt/source-code/app.py</a:t>
            </a:r>
            <a:r>
              <a:rPr sz="1400" spc="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flask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7659" y="3558527"/>
            <a:ext cx="5384800" cy="488315"/>
            <a:chOff x="327659" y="3558527"/>
            <a:chExt cx="5384800" cy="488315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899" y="3567633"/>
              <a:ext cx="5369052" cy="4206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659" y="3558527"/>
              <a:ext cx="5151120" cy="48769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402336" y="3607308"/>
            <a:ext cx="525526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build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Dockerfile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–t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263396" y="4340352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2"/>
                </a:moveTo>
                <a:lnTo>
                  <a:pt x="3634740" y="278892"/>
                </a:lnTo>
                <a:lnTo>
                  <a:pt x="36347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69491" y="4346447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Ubuntu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263396" y="4905755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2"/>
                </a:moveTo>
                <a:lnTo>
                  <a:pt x="3634740" y="278892"/>
                </a:lnTo>
                <a:lnTo>
                  <a:pt x="3634740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69491" y="4911852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63396" y="5347715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1"/>
                </a:moveTo>
                <a:lnTo>
                  <a:pt x="3634740" y="278891"/>
                </a:lnTo>
                <a:lnTo>
                  <a:pt x="36347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269491" y="5353811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packages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63396" y="5841491"/>
            <a:ext cx="3634740" cy="279400"/>
          </a:xfrm>
          <a:custGeom>
            <a:avLst/>
            <a:gdLst/>
            <a:ahLst/>
            <a:cxnLst/>
            <a:rect l="l" t="t" r="r" b="b"/>
            <a:pathLst>
              <a:path w="3634740" h="279400">
                <a:moveTo>
                  <a:pt x="0" y="278891"/>
                </a:moveTo>
                <a:lnTo>
                  <a:pt x="3634740" y="278891"/>
                </a:lnTo>
                <a:lnTo>
                  <a:pt x="3634740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69491" y="5847588"/>
            <a:ext cx="3622675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63396" y="6295644"/>
            <a:ext cx="3634740" cy="277495"/>
          </a:xfrm>
          <a:custGeom>
            <a:avLst/>
            <a:gdLst/>
            <a:ahLst/>
            <a:cxnLst/>
            <a:rect l="l" t="t" r="r" b="b"/>
            <a:pathLst>
              <a:path w="3634740" h="277495">
                <a:moveTo>
                  <a:pt x="0" y="277367"/>
                </a:moveTo>
                <a:lnTo>
                  <a:pt x="3634740" y="277367"/>
                </a:lnTo>
                <a:lnTo>
                  <a:pt x="3634740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269491" y="6301740"/>
            <a:ext cx="3622675" cy="26543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Entrypoint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73608" y="3905250"/>
            <a:ext cx="213360" cy="2647950"/>
            <a:chOff x="673608" y="3905250"/>
            <a:chExt cx="213360" cy="2647950"/>
          </a:xfrm>
        </p:grpSpPr>
        <p:sp>
          <p:nvSpPr>
            <p:cNvPr id="35" name="object 35"/>
            <p:cNvSpPr/>
            <p:nvPr/>
          </p:nvSpPr>
          <p:spPr>
            <a:xfrm>
              <a:off x="781050" y="3905250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4" h="1031239">
                  <a:moveTo>
                    <a:pt x="1523" y="0"/>
                  </a:moveTo>
                  <a:lnTo>
                    <a:pt x="1523" y="428879"/>
                  </a:lnTo>
                </a:path>
                <a:path w="1904" h="1031239">
                  <a:moveTo>
                    <a:pt x="0" y="641604"/>
                  </a:moveTo>
                  <a:lnTo>
                    <a:pt x="0" y="1030732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608" y="4334255"/>
              <a:ext cx="213360" cy="21183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608" y="4936236"/>
              <a:ext cx="213360" cy="21183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608" y="5390388"/>
              <a:ext cx="213360" cy="213359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81050" y="5148833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4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3608" y="5885688"/>
              <a:ext cx="213360" cy="211836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81050" y="5604510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86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3608" y="6339839"/>
              <a:ext cx="213360" cy="21335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781050" y="6098285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41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898135" y="4340352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120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MB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98135" y="490575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2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306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MB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898135" y="534771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21285">
              <a:lnSpc>
                <a:spcPct val="100000"/>
              </a:lnSpc>
              <a:spcBef>
                <a:spcPts val="18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6.3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MB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898135" y="5841491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229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898135" y="6295644"/>
            <a:ext cx="759460" cy="277495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143244" y="893051"/>
            <a:ext cx="2304415" cy="488315"/>
            <a:chOff x="6143244" y="893051"/>
            <a:chExt cx="2304415" cy="488315"/>
          </a:xfrm>
        </p:grpSpPr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58484" y="902157"/>
              <a:ext cx="2289048" cy="4206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3244" y="893051"/>
              <a:ext cx="1409700" cy="487692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6217920" y="941832"/>
              <a:ext cx="2174875" cy="307975"/>
            </a:xfrm>
            <a:custGeom>
              <a:avLst/>
              <a:gdLst/>
              <a:ahLst/>
              <a:cxnLst/>
              <a:rect l="l" t="t" r="r" b="b"/>
              <a:pathLst>
                <a:path w="2174875" h="307975">
                  <a:moveTo>
                    <a:pt x="2174748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2174748" y="30784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6297548" y="964183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Dockerfile2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6143244" y="1184147"/>
            <a:ext cx="5447030" cy="2407920"/>
            <a:chOff x="6143244" y="1184147"/>
            <a:chExt cx="5447030" cy="2407920"/>
          </a:xfrm>
        </p:grpSpPr>
        <p:pic>
          <p:nvPicPr>
            <p:cNvPr id="55" name="object 5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8484" y="1193291"/>
              <a:ext cx="5369052" cy="227380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43244" y="1184147"/>
              <a:ext cx="5446776" cy="2407919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6217920" y="1232915"/>
              <a:ext cx="5255260" cy="2161540"/>
            </a:xfrm>
            <a:custGeom>
              <a:avLst/>
              <a:gdLst/>
              <a:ahLst/>
              <a:cxnLst/>
              <a:rect l="l" t="t" r="r" b="b"/>
              <a:pathLst>
                <a:path w="5255259" h="2161540">
                  <a:moveTo>
                    <a:pt x="5254752" y="0"/>
                  </a:moveTo>
                  <a:lnTo>
                    <a:pt x="0" y="0"/>
                  </a:lnTo>
                  <a:lnTo>
                    <a:pt x="0" y="2161031"/>
                  </a:lnTo>
                  <a:lnTo>
                    <a:pt x="5254752" y="2161031"/>
                  </a:lnTo>
                  <a:lnTo>
                    <a:pt x="5254752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6297548" y="1255013"/>
            <a:ext cx="1106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FROM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297548" y="1681733"/>
            <a:ext cx="46520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apt-get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update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&amp;&amp;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apt-get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–y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install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python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297548" y="2108707"/>
            <a:ext cx="3273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pip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install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flask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flask-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97548" y="2535427"/>
            <a:ext cx="28797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COPY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app2.py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/opt/source-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code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297548" y="2962148"/>
            <a:ext cx="504507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ENTRYPOINT</a:t>
            </a:r>
            <a:r>
              <a:rPr sz="1400" spc="5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FLASK_APP=/opt/source-code/app2.py</a:t>
            </a:r>
            <a:r>
              <a:rPr sz="1400" spc="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flask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143244" y="3558527"/>
            <a:ext cx="5701665" cy="488315"/>
            <a:chOff x="6143244" y="3558527"/>
            <a:chExt cx="5701665" cy="488315"/>
          </a:xfrm>
        </p:grpSpPr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58484" y="3567633"/>
              <a:ext cx="5686044" cy="4206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43244" y="3558527"/>
              <a:ext cx="5446776" cy="487692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6217920" y="3607308"/>
            <a:ext cx="557212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build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Dockerfile2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–t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mmumshad/my-custom-app-</a:t>
            </a:r>
            <a:r>
              <a:rPr sz="1400" spc="-50" dirty="0">
                <a:solidFill>
                  <a:srgbClr val="D9D9D9"/>
                </a:solidFill>
                <a:latin typeface="Consolas"/>
                <a:cs typeface="Consolas"/>
              </a:rPr>
              <a:t>2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080504" y="4340352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2"/>
                </a:moveTo>
                <a:lnTo>
                  <a:pt x="3633215" y="278892"/>
                </a:lnTo>
                <a:lnTo>
                  <a:pt x="3633215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086600" y="4346447"/>
            <a:ext cx="3621404" cy="26670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Ubuntu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080504" y="4905755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2"/>
                </a:moveTo>
                <a:lnTo>
                  <a:pt x="3633215" y="278892"/>
                </a:lnTo>
                <a:lnTo>
                  <a:pt x="3633215" y="0"/>
                </a:lnTo>
                <a:lnTo>
                  <a:pt x="0" y="0"/>
                </a:lnTo>
                <a:lnTo>
                  <a:pt x="0" y="278892"/>
                </a:lnTo>
                <a:close/>
              </a:path>
            </a:pathLst>
          </a:custGeom>
          <a:ln w="12192">
            <a:solidFill>
              <a:srgbClr val="BB229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7086600" y="4911852"/>
            <a:ext cx="3621404" cy="26670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2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080504" y="5347715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1"/>
                </a:moveTo>
                <a:lnTo>
                  <a:pt x="3633215" y="278891"/>
                </a:lnTo>
                <a:lnTo>
                  <a:pt x="3633215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  <a:prstDash val="sysDash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7086600" y="5353811"/>
            <a:ext cx="3621404" cy="266700"/>
          </a:xfrm>
          <a:prstGeom prst="rect">
            <a:avLst/>
          </a:prstGeom>
          <a:solidFill>
            <a:srgbClr val="071D28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packages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080504" y="5841491"/>
            <a:ext cx="3633470" cy="279400"/>
          </a:xfrm>
          <a:custGeom>
            <a:avLst/>
            <a:gdLst/>
            <a:ahLst/>
            <a:cxnLst/>
            <a:rect l="l" t="t" r="r" b="b"/>
            <a:pathLst>
              <a:path w="3633470" h="279400">
                <a:moveTo>
                  <a:pt x="0" y="278891"/>
                </a:moveTo>
                <a:lnTo>
                  <a:pt x="3633215" y="278891"/>
                </a:lnTo>
                <a:lnTo>
                  <a:pt x="3633215" y="0"/>
                </a:lnTo>
                <a:lnTo>
                  <a:pt x="0" y="0"/>
                </a:lnTo>
                <a:lnTo>
                  <a:pt x="0" y="278891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7086600" y="5847588"/>
            <a:ext cx="3621404" cy="26670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080504" y="6295644"/>
            <a:ext cx="3633470" cy="277495"/>
          </a:xfrm>
          <a:custGeom>
            <a:avLst/>
            <a:gdLst/>
            <a:ahLst/>
            <a:cxnLst/>
            <a:rect l="l" t="t" r="r" b="b"/>
            <a:pathLst>
              <a:path w="3633470" h="277495">
                <a:moveTo>
                  <a:pt x="0" y="277367"/>
                </a:moveTo>
                <a:lnTo>
                  <a:pt x="3633215" y="277367"/>
                </a:lnTo>
                <a:lnTo>
                  <a:pt x="3633215" y="0"/>
                </a:lnTo>
                <a:lnTo>
                  <a:pt x="0" y="0"/>
                </a:lnTo>
                <a:lnTo>
                  <a:pt x="0" y="277367"/>
                </a:lnTo>
                <a:close/>
              </a:path>
            </a:pathLst>
          </a:custGeom>
          <a:ln w="12192">
            <a:solidFill>
              <a:srgbClr val="BB229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7086600" y="6301740"/>
            <a:ext cx="3621404" cy="265430"/>
          </a:xfrm>
          <a:prstGeom prst="rect">
            <a:avLst/>
          </a:prstGeom>
          <a:solidFill>
            <a:srgbClr val="FF33CC"/>
          </a:solidFill>
        </p:spPr>
        <p:txBody>
          <a:bodyPr vert="horz" wrap="square" lIns="0" tIns="0" rIns="0" bIns="0" rtlCol="0">
            <a:spAutoFit/>
          </a:bodyPr>
          <a:lstStyle/>
          <a:p>
            <a:pPr marL="85725">
              <a:lnSpc>
                <a:spcPts val="2014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Entrypoint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6489191" y="3905250"/>
            <a:ext cx="213360" cy="2647950"/>
            <a:chOff x="6489191" y="3905250"/>
            <a:chExt cx="213360" cy="2647950"/>
          </a:xfrm>
        </p:grpSpPr>
        <p:sp>
          <p:nvSpPr>
            <p:cNvPr id="78" name="object 78"/>
            <p:cNvSpPr/>
            <p:nvPr/>
          </p:nvSpPr>
          <p:spPr>
            <a:xfrm>
              <a:off x="6596633" y="3905250"/>
              <a:ext cx="1905" cy="1031240"/>
            </a:xfrm>
            <a:custGeom>
              <a:avLst/>
              <a:gdLst/>
              <a:ahLst/>
              <a:cxnLst/>
              <a:rect l="l" t="t" r="r" b="b"/>
              <a:pathLst>
                <a:path w="1904" h="1031239">
                  <a:moveTo>
                    <a:pt x="0" y="641604"/>
                  </a:moveTo>
                  <a:lnTo>
                    <a:pt x="0" y="1030732"/>
                  </a:lnTo>
                </a:path>
                <a:path w="1904" h="1031239">
                  <a:moveTo>
                    <a:pt x="1524" y="0"/>
                  </a:moveTo>
                  <a:lnTo>
                    <a:pt x="1524" y="428879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489191" y="4334255"/>
              <a:ext cx="213360" cy="211836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489191" y="4936236"/>
              <a:ext cx="213360" cy="211836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89191" y="5390388"/>
              <a:ext cx="213360" cy="213359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6596633" y="5148833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54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489191" y="5885688"/>
              <a:ext cx="213360" cy="211836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6596633" y="5604510"/>
              <a:ext cx="0" cy="281940"/>
            </a:xfrm>
            <a:custGeom>
              <a:avLst/>
              <a:gdLst/>
              <a:ahLst/>
              <a:cxnLst/>
              <a:rect l="l" t="t" r="r" b="b"/>
              <a:pathLst>
                <a:path h="281939">
                  <a:moveTo>
                    <a:pt x="0" y="0"/>
                  </a:moveTo>
                  <a:lnTo>
                    <a:pt x="0" y="281863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489191" y="6339839"/>
              <a:ext cx="213360" cy="213359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596633" y="6098285"/>
              <a:ext cx="0" cy="241935"/>
            </a:xfrm>
            <a:custGeom>
              <a:avLst/>
              <a:gdLst/>
              <a:ahLst/>
              <a:cxnLst/>
              <a:rect l="l" t="t" r="r" b="b"/>
              <a:pathLst>
                <a:path h="241935">
                  <a:moveTo>
                    <a:pt x="0" y="0"/>
                  </a:moveTo>
                  <a:lnTo>
                    <a:pt x="0" y="241541"/>
                  </a:lnTo>
                </a:path>
              </a:pathLst>
            </a:custGeom>
            <a:ln w="28956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0713719" y="4340352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MB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0713719" y="490575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2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MB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0713719" y="5347715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8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MB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0713719" y="5841491"/>
            <a:ext cx="759460" cy="2794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229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0713719" y="6295644"/>
            <a:ext cx="759460" cy="277495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Layered</a:t>
            </a:r>
            <a:r>
              <a:rPr spc="-235" dirty="0"/>
              <a:t> </a:t>
            </a:r>
            <a:r>
              <a:rPr spc="-10" dirty="0"/>
              <a:t>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15511" y="5588508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6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Ubuntu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15511" y="5154167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7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packages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5511" y="4747259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6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Changes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packages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5511" y="4338828"/>
            <a:ext cx="5044440" cy="28067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7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code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15511" y="3931920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0805">
              <a:lnSpc>
                <a:spcPts val="206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Entrypoint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“flask”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command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68751" y="4058411"/>
            <a:ext cx="546100" cy="1935480"/>
          </a:xfrm>
          <a:custGeom>
            <a:avLst/>
            <a:gdLst/>
            <a:ahLst/>
            <a:cxnLst/>
            <a:rect l="l" t="t" r="r" b="b"/>
            <a:pathLst>
              <a:path w="546100" h="1935479">
                <a:moveTo>
                  <a:pt x="545592" y="0"/>
                </a:moveTo>
                <a:lnTo>
                  <a:pt x="473085" y="1621"/>
                </a:lnTo>
                <a:lnTo>
                  <a:pt x="407924" y="6199"/>
                </a:lnTo>
                <a:lnTo>
                  <a:pt x="352710" y="13303"/>
                </a:lnTo>
                <a:lnTo>
                  <a:pt x="310049" y="22502"/>
                </a:lnTo>
                <a:lnTo>
                  <a:pt x="272796" y="45465"/>
                </a:lnTo>
                <a:lnTo>
                  <a:pt x="272796" y="922274"/>
                </a:lnTo>
                <a:lnTo>
                  <a:pt x="263048" y="934373"/>
                </a:lnTo>
                <a:lnTo>
                  <a:pt x="192881" y="954436"/>
                </a:lnTo>
                <a:lnTo>
                  <a:pt x="137668" y="961540"/>
                </a:lnTo>
                <a:lnTo>
                  <a:pt x="72506" y="966118"/>
                </a:lnTo>
                <a:lnTo>
                  <a:pt x="0" y="967739"/>
                </a:lnTo>
                <a:lnTo>
                  <a:pt x="72506" y="969361"/>
                </a:lnTo>
                <a:lnTo>
                  <a:pt x="137668" y="973939"/>
                </a:lnTo>
                <a:lnTo>
                  <a:pt x="192881" y="981043"/>
                </a:lnTo>
                <a:lnTo>
                  <a:pt x="235542" y="990242"/>
                </a:lnTo>
                <a:lnTo>
                  <a:pt x="272796" y="1013206"/>
                </a:lnTo>
                <a:lnTo>
                  <a:pt x="272796" y="1890014"/>
                </a:lnTo>
                <a:lnTo>
                  <a:pt x="282543" y="1902099"/>
                </a:lnTo>
                <a:lnTo>
                  <a:pt x="310049" y="1912960"/>
                </a:lnTo>
                <a:lnTo>
                  <a:pt x="352710" y="1922162"/>
                </a:lnTo>
                <a:lnTo>
                  <a:pt x="407924" y="1929272"/>
                </a:lnTo>
                <a:lnTo>
                  <a:pt x="473085" y="1933855"/>
                </a:lnTo>
                <a:lnTo>
                  <a:pt x="545592" y="1935479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64310" y="4803470"/>
            <a:ext cx="1227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Image</a:t>
            </a: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10639" y="6297167"/>
            <a:ext cx="6003290" cy="488315"/>
            <a:chOff x="1310639" y="6297167"/>
            <a:chExt cx="6003290" cy="48831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5879" y="6304787"/>
              <a:ext cx="5987796" cy="420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639" y="6297167"/>
              <a:ext cx="5151120" cy="48769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385316" y="6344411"/>
            <a:ext cx="587375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5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build</a:t>
            </a:r>
            <a:r>
              <a:rPr sz="1400" spc="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Dockerfile</a:t>
            </a:r>
            <a:r>
              <a:rPr sz="1400" spc="4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–t</a:t>
            </a:r>
            <a:r>
              <a:rPr sz="1400" spc="5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mmumshad/my-custom-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10639" y="3124187"/>
            <a:ext cx="4834255" cy="488315"/>
            <a:chOff x="1310639" y="3124187"/>
            <a:chExt cx="4834255" cy="48831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5879" y="3131832"/>
              <a:ext cx="4818888" cy="4267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0639" y="3124187"/>
              <a:ext cx="3576828" cy="4876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385316" y="3171444"/>
            <a:ext cx="4704715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5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mmumshad/my-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custom-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44061" y="3646170"/>
            <a:ext cx="5436235" cy="2438400"/>
          </a:xfrm>
          <a:prstGeom prst="rect">
            <a:avLst/>
          </a:prstGeom>
          <a:ln w="38100">
            <a:solidFill>
              <a:srgbClr val="FF565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R="12700" algn="ctr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solidFill>
                  <a:srgbClr val="FF5656"/>
                </a:solidFill>
                <a:latin typeface="Calibri"/>
                <a:cs typeface="Calibri"/>
              </a:rPr>
              <a:t>Read</a:t>
            </a:r>
            <a:r>
              <a:rPr sz="1800" b="1" spc="-40" dirty="0">
                <a:solidFill>
                  <a:srgbClr val="FF5656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5656"/>
                </a:solidFill>
                <a:latin typeface="Calibri"/>
                <a:cs typeface="Calibri"/>
              </a:rPr>
              <a:t>Only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515105" y="1981961"/>
            <a:ext cx="5436235" cy="840105"/>
          </a:xfrm>
          <a:custGeom>
            <a:avLst/>
            <a:gdLst/>
            <a:ahLst/>
            <a:cxnLst/>
            <a:rect l="l" t="t" r="r" b="b"/>
            <a:pathLst>
              <a:path w="5436234" h="840105">
                <a:moveTo>
                  <a:pt x="0" y="839724"/>
                </a:moveTo>
                <a:lnTo>
                  <a:pt x="5436108" y="839724"/>
                </a:lnTo>
                <a:lnTo>
                  <a:pt x="5436108" y="0"/>
                </a:lnTo>
                <a:lnTo>
                  <a:pt x="0" y="0"/>
                </a:lnTo>
                <a:lnTo>
                  <a:pt x="0" y="839724"/>
                </a:lnTo>
                <a:close/>
              </a:path>
            </a:pathLst>
          </a:custGeom>
          <a:ln w="38099">
            <a:solidFill>
              <a:srgbClr val="20D1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86555" y="2385060"/>
            <a:ext cx="5044440" cy="279400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065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6.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54751" y="1998929"/>
            <a:ext cx="1082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0D112"/>
                </a:solidFill>
                <a:latin typeface="Calibri"/>
                <a:cs typeface="Calibri"/>
              </a:rPr>
              <a:t>Read</a:t>
            </a:r>
            <a:r>
              <a:rPr sz="1800" b="1" spc="-65" dirty="0">
                <a:solidFill>
                  <a:srgbClr val="20D112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libri"/>
                <a:cs typeface="Calibri"/>
              </a:rPr>
              <a:t>Write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10716" y="2156205"/>
            <a:ext cx="148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30" dirty="0"/>
              <a:t>COPY-</a:t>
            </a:r>
            <a:r>
              <a:rPr spc="-10" dirty="0"/>
              <a:t>ON-WRITE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64310" y="4803470"/>
            <a:ext cx="12274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Image</a:t>
            </a: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4061" y="3646170"/>
            <a:ext cx="5436235" cy="2438400"/>
          </a:xfrm>
          <a:prstGeom prst="rect">
            <a:avLst/>
          </a:prstGeom>
          <a:ln w="38100">
            <a:solidFill>
              <a:srgbClr val="FF5656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R="12700" algn="ctr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solidFill>
                  <a:srgbClr val="FF5656"/>
                </a:solidFill>
                <a:latin typeface="Calibri"/>
                <a:cs typeface="Calibri"/>
              </a:rPr>
              <a:t>Read</a:t>
            </a:r>
            <a:r>
              <a:rPr sz="1800" b="1" spc="-40" dirty="0">
                <a:solidFill>
                  <a:srgbClr val="FF5656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5656"/>
                </a:solidFill>
                <a:latin typeface="Calibri"/>
                <a:cs typeface="Calibri"/>
              </a:rPr>
              <a:t>Only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65778" y="4980559"/>
            <a:ext cx="63055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app.py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15105" y="1981961"/>
            <a:ext cx="5436235" cy="1346200"/>
          </a:xfrm>
          <a:custGeom>
            <a:avLst/>
            <a:gdLst/>
            <a:ahLst/>
            <a:cxnLst/>
            <a:rect l="l" t="t" r="r" b="b"/>
            <a:pathLst>
              <a:path w="5436234" h="1346200">
                <a:moveTo>
                  <a:pt x="0" y="1345691"/>
                </a:moveTo>
                <a:lnTo>
                  <a:pt x="5436108" y="1345691"/>
                </a:lnTo>
                <a:lnTo>
                  <a:pt x="5436108" y="0"/>
                </a:lnTo>
                <a:lnTo>
                  <a:pt x="0" y="0"/>
                </a:lnTo>
                <a:lnTo>
                  <a:pt x="0" y="1345691"/>
                </a:lnTo>
                <a:close/>
              </a:path>
            </a:pathLst>
          </a:custGeom>
          <a:ln w="38100">
            <a:solidFill>
              <a:srgbClr val="20D1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54751" y="1998929"/>
            <a:ext cx="1082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0D112"/>
                </a:solidFill>
                <a:latin typeface="Calibri"/>
                <a:cs typeface="Calibri"/>
              </a:rPr>
              <a:t>Read</a:t>
            </a:r>
            <a:r>
              <a:rPr sz="1800" b="1" spc="-65" dirty="0">
                <a:solidFill>
                  <a:srgbClr val="20D112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libri"/>
                <a:cs typeface="Calibri"/>
              </a:rPr>
              <a:t>Write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64310" y="2234565"/>
            <a:ext cx="1483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Container</a:t>
            </a:r>
            <a:r>
              <a:rPr sz="1800" spc="-4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24300" y="4267200"/>
            <a:ext cx="914400" cy="990600"/>
          </a:xfrm>
          <a:prstGeom prst="rect">
            <a:avLst/>
          </a:prstGeom>
          <a:solidFill>
            <a:srgbClr val="0AD0D9">
              <a:alpha val="59999"/>
            </a:srgbClr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50">
              <a:latin typeface="Times New Roman"/>
              <a:cs typeface="Times New Roman"/>
            </a:endParaRPr>
          </a:p>
          <a:p>
            <a:pPr marL="14097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app.py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97495" y="2147316"/>
            <a:ext cx="1042669" cy="990600"/>
          </a:xfrm>
          <a:prstGeom prst="rect">
            <a:avLst/>
          </a:prstGeom>
          <a:solidFill>
            <a:srgbClr val="0AD0D9">
              <a:alpha val="59999"/>
            </a:srgbClr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50">
              <a:latin typeface="Times New Roman"/>
              <a:cs typeface="Times New Roman"/>
            </a:endParaRPr>
          </a:p>
          <a:p>
            <a:pPr marL="12446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temp.txt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9489" rIns="0" bIns="0" rtlCol="0">
            <a:spAutoFit/>
          </a:bodyPr>
          <a:lstStyle/>
          <a:p>
            <a:pPr marL="382905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60" dirty="0"/>
              <a:t> </a:t>
            </a:r>
            <a:r>
              <a:rPr dirty="0"/>
              <a:t>are</a:t>
            </a:r>
            <a:r>
              <a:rPr spc="-70" dirty="0"/>
              <a:t> </a:t>
            </a:r>
            <a:r>
              <a:rPr spc="-20" dirty="0"/>
              <a:t>containers?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1716" y="1334490"/>
            <a:ext cx="976883" cy="9240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8200" y="1334490"/>
            <a:ext cx="976884" cy="9240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34684" y="1322298"/>
            <a:ext cx="976884" cy="9240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9456" y="1322298"/>
            <a:ext cx="976883" cy="924077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79495" y="2366009"/>
            <a:ext cx="93281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 marR="5080" indent="-37465">
              <a:lnSpc>
                <a:spcPct val="1344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Processes Network</a:t>
            </a:r>
            <a:endParaRPr sz="18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  <a:spcBef>
                <a:spcPts val="1015"/>
              </a:spcBef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Mounts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66416" y="3825240"/>
            <a:ext cx="687324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Docker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6416" y="4276344"/>
            <a:ext cx="6873240" cy="42862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Kernel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67503" y="2400046"/>
            <a:ext cx="93281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 marR="5080" indent="-36830">
              <a:lnSpc>
                <a:spcPct val="1344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Processes Network</a:t>
            </a:r>
            <a:endParaRPr sz="18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  <a:spcBef>
                <a:spcPts val="1015"/>
              </a:spcBef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Mounts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55258" y="2398405"/>
            <a:ext cx="932815" cy="11671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Processes</a:t>
            </a:r>
            <a:endParaRPr sz="1800">
              <a:latin typeface="Calibri"/>
              <a:cs typeface="Calibri"/>
            </a:endParaRPr>
          </a:p>
          <a:p>
            <a:pPr marL="121285" marR="73660" indent="-72390">
              <a:lnSpc>
                <a:spcPts val="3170"/>
              </a:lnSpc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Network Mounts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58125" y="2366009"/>
            <a:ext cx="932815" cy="1166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" marR="5080" indent="-37465">
              <a:lnSpc>
                <a:spcPct val="1344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Processes Network</a:t>
            </a:r>
            <a:endParaRPr sz="1800">
              <a:latin typeface="Calibri"/>
              <a:cs typeface="Calibri"/>
            </a:endParaRPr>
          </a:p>
          <a:p>
            <a:pPr marL="121285">
              <a:lnSpc>
                <a:spcPct val="100000"/>
              </a:lnSpc>
              <a:spcBef>
                <a:spcPts val="1015"/>
              </a:spcBef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Mounts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36392" y="4434840"/>
            <a:ext cx="1710055" cy="943610"/>
          </a:xfrm>
          <a:custGeom>
            <a:avLst/>
            <a:gdLst/>
            <a:ahLst/>
            <a:cxnLst/>
            <a:rect l="l" t="t" r="r" b="b"/>
            <a:pathLst>
              <a:path w="1710054" h="943610">
                <a:moveTo>
                  <a:pt x="0" y="943356"/>
                </a:moveTo>
                <a:lnTo>
                  <a:pt x="1709928" y="943356"/>
                </a:lnTo>
                <a:lnTo>
                  <a:pt x="1709928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ln w="12192">
            <a:solidFill>
              <a:srgbClr val="0AD0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19069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volumes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37894" y="5414009"/>
            <a:ext cx="7411720" cy="777240"/>
          </a:xfrm>
          <a:prstGeom prst="rect">
            <a:avLst/>
          </a:prstGeom>
          <a:ln w="38100">
            <a:solidFill>
              <a:srgbClr val="FF5656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R="43180" algn="ctr">
              <a:lnSpc>
                <a:spcPct val="100000"/>
              </a:lnSpc>
              <a:spcBef>
                <a:spcPts val="395"/>
              </a:spcBef>
            </a:pPr>
            <a:r>
              <a:rPr sz="1800" b="1" dirty="0">
                <a:solidFill>
                  <a:srgbClr val="FF5656"/>
                </a:solidFill>
                <a:latin typeface="Calibri"/>
                <a:cs typeface="Calibri"/>
              </a:rPr>
              <a:t>Read</a:t>
            </a:r>
            <a:r>
              <a:rPr sz="1800" b="1" spc="-40" dirty="0">
                <a:solidFill>
                  <a:srgbClr val="FF5656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5656"/>
                </a:solidFill>
                <a:latin typeface="Calibri"/>
                <a:cs typeface="Calibri"/>
              </a:rPr>
              <a:t>Only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25"/>
              </a:spcBef>
            </a:pPr>
            <a:r>
              <a:rPr sz="1800" dirty="0">
                <a:solidFill>
                  <a:srgbClr val="FFD5F5"/>
                </a:solidFill>
                <a:latin typeface="Calibri"/>
                <a:cs typeface="Calibri"/>
              </a:rPr>
              <a:t>mysql</a:t>
            </a:r>
            <a:r>
              <a:rPr sz="1800" spc="-25" dirty="0">
                <a:solidFill>
                  <a:srgbClr val="FFD5F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D5F5"/>
                </a:solidFill>
                <a:latin typeface="Calibri"/>
                <a:cs typeface="Calibri"/>
              </a:rPr>
              <a:t>–</a:t>
            </a:r>
            <a:r>
              <a:rPr sz="1800" spc="-20" dirty="0">
                <a:solidFill>
                  <a:srgbClr val="FFD5F5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D5F5"/>
                </a:solidFill>
                <a:latin typeface="Calibri"/>
                <a:cs typeface="Calibri"/>
              </a:rPr>
              <a:t>image</a:t>
            </a:r>
            <a:r>
              <a:rPr sz="1800" spc="-15" dirty="0">
                <a:solidFill>
                  <a:srgbClr val="FFD5F5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D5F5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66850" y="2992373"/>
            <a:ext cx="3373120" cy="1346200"/>
          </a:xfrm>
          <a:custGeom>
            <a:avLst/>
            <a:gdLst/>
            <a:ahLst/>
            <a:cxnLst/>
            <a:rect l="l" t="t" r="r" b="b"/>
            <a:pathLst>
              <a:path w="3373120" h="1346200">
                <a:moveTo>
                  <a:pt x="0" y="1345692"/>
                </a:moveTo>
                <a:lnTo>
                  <a:pt x="3372612" y="1345692"/>
                </a:lnTo>
                <a:lnTo>
                  <a:pt x="3372612" y="0"/>
                </a:lnTo>
                <a:lnTo>
                  <a:pt x="0" y="0"/>
                </a:lnTo>
                <a:lnTo>
                  <a:pt x="0" y="1345692"/>
                </a:lnTo>
                <a:close/>
              </a:path>
            </a:pathLst>
          </a:custGeom>
          <a:ln w="38099">
            <a:solidFill>
              <a:srgbClr val="20D1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40966" y="3990594"/>
            <a:ext cx="2023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D5F5"/>
                </a:solidFill>
                <a:latin typeface="Calibri"/>
                <a:cs typeface="Calibri"/>
              </a:rPr>
              <a:t>mysql-</a:t>
            </a:r>
            <a:r>
              <a:rPr sz="1800" dirty="0">
                <a:solidFill>
                  <a:srgbClr val="FFD5F5"/>
                </a:solidFill>
                <a:latin typeface="Calibri"/>
                <a:cs typeface="Calibri"/>
              </a:rPr>
              <a:t>container</a:t>
            </a:r>
            <a:r>
              <a:rPr sz="1800" spc="-65" dirty="0">
                <a:solidFill>
                  <a:srgbClr val="FFD5F5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D5F5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73782" y="3010027"/>
            <a:ext cx="108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0D112"/>
                </a:solidFill>
                <a:latin typeface="Calibri"/>
                <a:cs typeface="Calibri"/>
              </a:rPr>
              <a:t>Read</a:t>
            </a:r>
            <a:r>
              <a:rPr sz="1800" b="1" spc="-40" dirty="0">
                <a:solidFill>
                  <a:srgbClr val="20D112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libri"/>
                <a:cs typeface="Calibri"/>
              </a:rPr>
              <a:t>Write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87196" y="1790700"/>
            <a:ext cx="478790" cy="987425"/>
            <a:chOff x="1187196" y="1790700"/>
            <a:chExt cx="478790" cy="987425"/>
          </a:xfrm>
        </p:grpSpPr>
        <p:sp>
          <p:nvSpPr>
            <p:cNvPr id="9" name="object 9"/>
            <p:cNvSpPr/>
            <p:nvPr/>
          </p:nvSpPr>
          <p:spPr>
            <a:xfrm>
              <a:off x="1255776" y="1889760"/>
              <a:ext cx="371475" cy="885190"/>
            </a:xfrm>
            <a:custGeom>
              <a:avLst/>
              <a:gdLst/>
              <a:ahLst/>
              <a:cxnLst/>
              <a:rect l="l" t="t" r="r" b="b"/>
              <a:pathLst>
                <a:path w="371475" h="885189">
                  <a:moveTo>
                    <a:pt x="21336" y="414527"/>
                  </a:moveTo>
                  <a:lnTo>
                    <a:pt x="371094" y="414527"/>
                  </a:lnTo>
                </a:path>
                <a:path w="371475" h="885189">
                  <a:moveTo>
                    <a:pt x="0" y="0"/>
                  </a:moveTo>
                  <a:lnTo>
                    <a:pt x="21462" y="885063"/>
                  </a:lnTo>
                </a:path>
              </a:pathLst>
            </a:custGeom>
            <a:ln w="6096">
              <a:solidFill>
                <a:srgbClr val="FF33C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7196" y="1790700"/>
              <a:ext cx="228600" cy="228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37132" y="2189988"/>
              <a:ext cx="228600" cy="2286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494536" y="1602485"/>
            <a:ext cx="1430655" cy="81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44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libri"/>
                <a:cs typeface="Calibri"/>
              </a:rPr>
              <a:t>/var/lib/docker volumes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112519" y="1199375"/>
            <a:ext cx="3781425" cy="488315"/>
            <a:chOff x="1112519" y="1199375"/>
            <a:chExt cx="3781425" cy="48831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759" y="1208481"/>
              <a:ext cx="3765804" cy="420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519" y="1199375"/>
              <a:ext cx="3477767" cy="48769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87196" y="1248155"/>
            <a:ext cx="365188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volume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create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data_volume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2683" y="2546604"/>
            <a:ext cx="228600" cy="2286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970658" y="2473833"/>
            <a:ext cx="1242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9D9D9"/>
                </a:solidFill>
                <a:latin typeface="Calibri"/>
                <a:cs typeface="Calibri"/>
              </a:rPr>
              <a:t>data_volume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58824" y="2645536"/>
            <a:ext cx="7795259" cy="3952240"/>
            <a:chOff x="1258824" y="2645536"/>
            <a:chExt cx="7795259" cy="3952240"/>
          </a:xfrm>
        </p:grpSpPr>
        <p:sp>
          <p:nvSpPr>
            <p:cNvPr id="20" name="object 20"/>
            <p:cNvSpPr/>
            <p:nvPr/>
          </p:nvSpPr>
          <p:spPr>
            <a:xfrm>
              <a:off x="1277112" y="2648711"/>
              <a:ext cx="364490" cy="2540"/>
            </a:xfrm>
            <a:custGeom>
              <a:avLst/>
              <a:gdLst/>
              <a:ahLst/>
              <a:cxnLst/>
              <a:rect l="l" t="t" r="r" b="b"/>
              <a:pathLst>
                <a:path w="364489" h="2539">
                  <a:moveTo>
                    <a:pt x="0" y="2539"/>
                  </a:moveTo>
                  <a:lnTo>
                    <a:pt x="364108" y="0"/>
                  </a:lnTo>
                </a:path>
              </a:pathLst>
            </a:custGeom>
            <a:ln w="6096">
              <a:solidFill>
                <a:srgbClr val="FF33CC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77874" y="2826257"/>
              <a:ext cx="7757159" cy="3752215"/>
            </a:xfrm>
            <a:custGeom>
              <a:avLst/>
              <a:gdLst/>
              <a:ahLst/>
              <a:cxnLst/>
              <a:rect l="l" t="t" r="r" b="b"/>
              <a:pathLst>
                <a:path w="7757159" h="3752215">
                  <a:moveTo>
                    <a:pt x="0" y="3752088"/>
                  </a:moveTo>
                  <a:lnTo>
                    <a:pt x="7757159" y="3752088"/>
                  </a:lnTo>
                  <a:lnTo>
                    <a:pt x="7757159" y="0"/>
                  </a:lnTo>
                  <a:lnTo>
                    <a:pt x="0" y="0"/>
                  </a:lnTo>
                  <a:lnTo>
                    <a:pt x="0" y="3752088"/>
                  </a:lnTo>
                  <a:close/>
                </a:path>
              </a:pathLst>
            </a:custGeom>
            <a:ln w="38100">
              <a:solidFill>
                <a:srgbClr val="0AD0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580382" y="6231432"/>
            <a:ext cx="1152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D5F5"/>
                </a:solidFill>
                <a:latin typeface="Calibri"/>
                <a:cs typeface="Calibri"/>
              </a:rPr>
              <a:t>Docker</a:t>
            </a:r>
            <a:r>
              <a:rPr sz="1800" spc="-75" dirty="0">
                <a:solidFill>
                  <a:srgbClr val="FFD5F5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D5F5"/>
                </a:solidFill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425697" y="4486402"/>
            <a:ext cx="1131570" cy="651510"/>
            <a:chOff x="3425697" y="4486402"/>
            <a:chExt cx="1131570" cy="651510"/>
          </a:xfrm>
        </p:grpSpPr>
        <p:sp>
          <p:nvSpPr>
            <p:cNvPr id="24" name="object 24"/>
            <p:cNvSpPr/>
            <p:nvPr/>
          </p:nvSpPr>
          <p:spPr>
            <a:xfrm>
              <a:off x="3432047" y="4492752"/>
              <a:ext cx="1118870" cy="638810"/>
            </a:xfrm>
            <a:custGeom>
              <a:avLst/>
              <a:gdLst/>
              <a:ahLst/>
              <a:cxnLst/>
              <a:rect l="l" t="t" r="r" b="b"/>
              <a:pathLst>
                <a:path w="1118870" h="638810">
                  <a:moveTo>
                    <a:pt x="559307" y="0"/>
                  </a:moveTo>
                  <a:lnTo>
                    <a:pt x="483420" y="971"/>
                  </a:lnTo>
                  <a:lnTo>
                    <a:pt x="410633" y="3800"/>
                  </a:lnTo>
                  <a:lnTo>
                    <a:pt x="341614" y="8360"/>
                  </a:lnTo>
                  <a:lnTo>
                    <a:pt x="277029" y="14525"/>
                  </a:lnTo>
                  <a:lnTo>
                    <a:pt x="217545" y="22168"/>
                  </a:lnTo>
                  <a:lnTo>
                    <a:pt x="163829" y="31162"/>
                  </a:lnTo>
                  <a:lnTo>
                    <a:pt x="116548" y="41382"/>
                  </a:lnTo>
                  <a:lnTo>
                    <a:pt x="76369" y="52700"/>
                  </a:lnTo>
                  <a:lnTo>
                    <a:pt x="19981" y="78125"/>
                  </a:lnTo>
                  <a:lnTo>
                    <a:pt x="0" y="106425"/>
                  </a:lnTo>
                  <a:lnTo>
                    <a:pt x="0" y="532130"/>
                  </a:lnTo>
                  <a:lnTo>
                    <a:pt x="43957" y="573565"/>
                  </a:lnTo>
                  <a:lnTo>
                    <a:pt x="116548" y="597173"/>
                  </a:lnTo>
                  <a:lnTo>
                    <a:pt x="163830" y="607393"/>
                  </a:lnTo>
                  <a:lnTo>
                    <a:pt x="217545" y="616387"/>
                  </a:lnTo>
                  <a:lnTo>
                    <a:pt x="277029" y="624030"/>
                  </a:lnTo>
                  <a:lnTo>
                    <a:pt x="341614" y="630195"/>
                  </a:lnTo>
                  <a:lnTo>
                    <a:pt x="410633" y="634755"/>
                  </a:lnTo>
                  <a:lnTo>
                    <a:pt x="483420" y="637584"/>
                  </a:lnTo>
                  <a:lnTo>
                    <a:pt x="559307" y="638556"/>
                  </a:lnTo>
                  <a:lnTo>
                    <a:pt x="635195" y="637584"/>
                  </a:lnTo>
                  <a:lnTo>
                    <a:pt x="707982" y="634755"/>
                  </a:lnTo>
                  <a:lnTo>
                    <a:pt x="777001" y="630195"/>
                  </a:lnTo>
                  <a:lnTo>
                    <a:pt x="841586" y="624030"/>
                  </a:lnTo>
                  <a:lnTo>
                    <a:pt x="901070" y="616387"/>
                  </a:lnTo>
                  <a:lnTo>
                    <a:pt x="954786" y="607393"/>
                  </a:lnTo>
                  <a:lnTo>
                    <a:pt x="1002067" y="597173"/>
                  </a:lnTo>
                  <a:lnTo>
                    <a:pt x="1042246" y="585855"/>
                  </a:lnTo>
                  <a:lnTo>
                    <a:pt x="1098634" y="560430"/>
                  </a:lnTo>
                  <a:lnTo>
                    <a:pt x="1118615" y="532130"/>
                  </a:lnTo>
                  <a:lnTo>
                    <a:pt x="1118615" y="106425"/>
                  </a:lnTo>
                  <a:lnTo>
                    <a:pt x="1074658" y="64990"/>
                  </a:lnTo>
                  <a:lnTo>
                    <a:pt x="1002067" y="41382"/>
                  </a:lnTo>
                  <a:lnTo>
                    <a:pt x="954785" y="31162"/>
                  </a:lnTo>
                  <a:lnTo>
                    <a:pt x="901070" y="22168"/>
                  </a:lnTo>
                  <a:lnTo>
                    <a:pt x="841586" y="14525"/>
                  </a:lnTo>
                  <a:lnTo>
                    <a:pt x="777001" y="8360"/>
                  </a:lnTo>
                  <a:lnTo>
                    <a:pt x="707982" y="3800"/>
                  </a:lnTo>
                  <a:lnTo>
                    <a:pt x="635195" y="971"/>
                  </a:lnTo>
                  <a:lnTo>
                    <a:pt x="559307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32047" y="4492752"/>
              <a:ext cx="1118870" cy="638810"/>
            </a:xfrm>
            <a:custGeom>
              <a:avLst/>
              <a:gdLst/>
              <a:ahLst/>
              <a:cxnLst/>
              <a:rect l="l" t="t" r="r" b="b"/>
              <a:pathLst>
                <a:path w="1118870" h="638810">
                  <a:moveTo>
                    <a:pt x="1118615" y="106425"/>
                  </a:moveTo>
                  <a:lnTo>
                    <a:pt x="1074658" y="147861"/>
                  </a:lnTo>
                  <a:lnTo>
                    <a:pt x="1002067" y="171469"/>
                  </a:lnTo>
                  <a:lnTo>
                    <a:pt x="954786" y="181689"/>
                  </a:lnTo>
                  <a:lnTo>
                    <a:pt x="901070" y="190683"/>
                  </a:lnTo>
                  <a:lnTo>
                    <a:pt x="841586" y="198326"/>
                  </a:lnTo>
                  <a:lnTo>
                    <a:pt x="777001" y="204491"/>
                  </a:lnTo>
                  <a:lnTo>
                    <a:pt x="707982" y="209051"/>
                  </a:lnTo>
                  <a:lnTo>
                    <a:pt x="635195" y="211880"/>
                  </a:lnTo>
                  <a:lnTo>
                    <a:pt x="559307" y="212852"/>
                  </a:lnTo>
                  <a:lnTo>
                    <a:pt x="483420" y="211880"/>
                  </a:lnTo>
                  <a:lnTo>
                    <a:pt x="410633" y="209051"/>
                  </a:lnTo>
                  <a:lnTo>
                    <a:pt x="341614" y="204491"/>
                  </a:lnTo>
                  <a:lnTo>
                    <a:pt x="277029" y="198326"/>
                  </a:lnTo>
                  <a:lnTo>
                    <a:pt x="217545" y="190683"/>
                  </a:lnTo>
                  <a:lnTo>
                    <a:pt x="163830" y="181689"/>
                  </a:lnTo>
                  <a:lnTo>
                    <a:pt x="116548" y="171469"/>
                  </a:lnTo>
                  <a:lnTo>
                    <a:pt x="76369" y="160151"/>
                  </a:lnTo>
                  <a:lnTo>
                    <a:pt x="19981" y="134726"/>
                  </a:lnTo>
                  <a:lnTo>
                    <a:pt x="5106" y="120872"/>
                  </a:lnTo>
                  <a:lnTo>
                    <a:pt x="0" y="106425"/>
                  </a:lnTo>
                </a:path>
                <a:path w="1118870" h="638810">
                  <a:moveTo>
                    <a:pt x="0" y="106425"/>
                  </a:moveTo>
                  <a:lnTo>
                    <a:pt x="43957" y="64990"/>
                  </a:lnTo>
                  <a:lnTo>
                    <a:pt x="116548" y="41382"/>
                  </a:lnTo>
                  <a:lnTo>
                    <a:pt x="163829" y="31162"/>
                  </a:lnTo>
                  <a:lnTo>
                    <a:pt x="217545" y="22168"/>
                  </a:lnTo>
                  <a:lnTo>
                    <a:pt x="277029" y="14525"/>
                  </a:lnTo>
                  <a:lnTo>
                    <a:pt x="341614" y="8360"/>
                  </a:lnTo>
                  <a:lnTo>
                    <a:pt x="410633" y="3800"/>
                  </a:lnTo>
                  <a:lnTo>
                    <a:pt x="483420" y="971"/>
                  </a:lnTo>
                  <a:lnTo>
                    <a:pt x="559307" y="0"/>
                  </a:lnTo>
                  <a:lnTo>
                    <a:pt x="635195" y="971"/>
                  </a:lnTo>
                  <a:lnTo>
                    <a:pt x="707982" y="3800"/>
                  </a:lnTo>
                  <a:lnTo>
                    <a:pt x="777001" y="8360"/>
                  </a:lnTo>
                  <a:lnTo>
                    <a:pt x="841586" y="14525"/>
                  </a:lnTo>
                  <a:lnTo>
                    <a:pt x="901070" y="22168"/>
                  </a:lnTo>
                  <a:lnTo>
                    <a:pt x="954785" y="31162"/>
                  </a:lnTo>
                  <a:lnTo>
                    <a:pt x="1002067" y="41382"/>
                  </a:lnTo>
                  <a:lnTo>
                    <a:pt x="1042246" y="52700"/>
                  </a:lnTo>
                  <a:lnTo>
                    <a:pt x="1098634" y="78125"/>
                  </a:lnTo>
                  <a:lnTo>
                    <a:pt x="1118615" y="106425"/>
                  </a:lnTo>
                  <a:lnTo>
                    <a:pt x="1118615" y="532130"/>
                  </a:lnTo>
                  <a:lnTo>
                    <a:pt x="1074658" y="573565"/>
                  </a:lnTo>
                  <a:lnTo>
                    <a:pt x="1002067" y="597173"/>
                  </a:lnTo>
                  <a:lnTo>
                    <a:pt x="954786" y="607393"/>
                  </a:lnTo>
                  <a:lnTo>
                    <a:pt x="901070" y="616387"/>
                  </a:lnTo>
                  <a:lnTo>
                    <a:pt x="841586" y="624030"/>
                  </a:lnTo>
                  <a:lnTo>
                    <a:pt x="777001" y="630195"/>
                  </a:lnTo>
                  <a:lnTo>
                    <a:pt x="707982" y="634755"/>
                  </a:lnTo>
                  <a:lnTo>
                    <a:pt x="635195" y="637584"/>
                  </a:lnTo>
                  <a:lnTo>
                    <a:pt x="559307" y="638556"/>
                  </a:lnTo>
                  <a:lnTo>
                    <a:pt x="483420" y="637584"/>
                  </a:lnTo>
                  <a:lnTo>
                    <a:pt x="410633" y="634755"/>
                  </a:lnTo>
                  <a:lnTo>
                    <a:pt x="341614" y="630195"/>
                  </a:lnTo>
                  <a:lnTo>
                    <a:pt x="277029" y="624030"/>
                  </a:lnTo>
                  <a:lnTo>
                    <a:pt x="217545" y="616387"/>
                  </a:lnTo>
                  <a:lnTo>
                    <a:pt x="163830" y="607393"/>
                  </a:lnTo>
                  <a:lnTo>
                    <a:pt x="116548" y="597173"/>
                  </a:lnTo>
                  <a:lnTo>
                    <a:pt x="76369" y="585855"/>
                  </a:lnTo>
                  <a:lnTo>
                    <a:pt x="19981" y="560430"/>
                  </a:lnTo>
                  <a:lnTo>
                    <a:pt x="0" y="532130"/>
                  </a:lnTo>
                  <a:lnTo>
                    <a:pt x="0" y="106425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549777" y="4529073"/>
            <a:ext cx="88391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data_volum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35348" y="4742434"/>
            <a:ext cx="1143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506211" y="635495"/>
            <a:ext cx="5295900" cy="488315"/>
            <a:chOff x="5506211" y="635495"/>
            <a:chExt cx="5295900" cy="48831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1451" y="643140"/>
              <a:ext cx="5280659" cy="42670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6211" y="635495"/>
              <a:ext cx="4856988" cy="48769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580888" y="682751"/>
            <a:ext cx="516636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–v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data_volume:/var/lib/mysql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419602" y="3341878"/>
            <a:ext cx="1146810" cy="616585"/>
            <a:chOff x="3419602" y="3341878"/>
            <a:chExt cx="1146810" cy="616585"/>
          </a:xfrm>
        </p:grpSpPr>
        <p:sp>
          <p:nvSpPr>
            <p:cNvPr id="33" name="object 33"/>
            <p:cNvSpPr/>
            <p:nvPr/>
          </p:nvSpPr>
          <p:spPr>
            <a:xfrm>
              <a:off x="3425952" y="3348228"/>
              <a:ext cx="1134110" cy="603885"/>
            </a:xfrm>
            <a:custGeom>
              <a:avLst/>
              <a:gdLst/>
              <a:ahLst/>
              <a:cxnLst/>
              <a:rect l="l" t="t" r="r" b="b"/>
              <a:pathLst>
                <a:path w="1134110" h="603885">
                  <a:moveTo>
                    <a:pt x="566927" y="0"/>
                  </a:moveTo>
                  <a:lnTo>
                    <a:pt x="490009" y="919"/>
                  </a:lnTo>
                  <a:lnTo>
                    <a:pt x="416233" y="3596"/>
                  </a:lnTo>
                  <a:lnTo>
                    <a:pt x="346275" y="7911"/>
                  </a:lnTo>
                  <a:lnTo>
                    <a:pt x="280811" y="13744"/>
                  </a:lnTo>
                  <a:lnTo>
                    <a:pt x="220516" y="20973"/>
                  </a:lnTo>
                  <a:lnTo>
                    <a:pt x="166068" y="29479"/>
                  </a:lnTo>
                  <a:lnTo>
                    <a:pt x="118141" y="39142"/>
                  </a:lnTo>
                  <a:lnTo>
                    <a:pt x="77413" y="49840"/>
                  </a:lnTo>
                  <a:lnTo>
                    <a:pt x="20254" y="73862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44559" y="542049"/>
                  </a:lnTo>
                  <a:lnTo>
                    <a:pt x="118141" y="564361"/>
                  </a:lnTo>
                  <a:lnTo>
                    <a:pt x="166068" y="574024"/>
                  </a:lnTo>
                  <a:lnTo>
                    <a:pt x="220516" y="582530"/>
                  </a:lnTo>
                  <a:lnTo>
                    <a:pt x="280811" y="589759"/>
                  </a:lnTo>
                  <a:lnTo>
                    <a:pt x="346275" y="595592"/>
                  </a:lnTo>
                  <a:lnTo>
                    <a:pt x="416233" y="599907"/>
                  </a:lnTo>
                  <a:lnTo>
                    <a:pt x="490009" y="602584"/>
                  </a:lnTo>
                  <a:lnTo>
                    <a:pt x="566927" y="603504"/>
                  </a:lnTo>
                  <a:lnTo>
                    <a:pt x="643846" y="602584"/>
                  </a:lnTo>
                  <a:lnTo>
                    <a:pt x="717622" y="599907"/>
                  </a:lnTo>
                  <a:lnTo>
                    <a:pt x="787580" y="595592"/>
                  </a:lnTo>
                  <a:lnTo>
                    <a:pt x="853044" y="589759"/>
                  </a:lnTo>
                  <a:lnTo>
                    <a:pt x="913339" y="582530"/>
                  </a:lnTo>
                  <a:lnTo>
                    <a:pt x="967787" y="574024"/>
                  </a:lnTo>
                  <a:lnTo>
                    <a:pt x="1015714" y="564361"/>
                  </a:lnTo>
                  <a:lnTo>
                    <a:pt x="1056442" y="553663"/>
                  </a:lnTo>
                  <a:lnTo>
                    <a:pt x="1113601" y="529641"/>
                  </a:lnTo>
                  <a:lnTo>
                    <a:pt x="1133856" y="502920"/>
                  </a:lnTo>
                  <a:lnTo>
                    <a:pt x="1133856" y="100584"/>
                  </a:lnTo>
                  <a:lnTo>
                    <a:pt x="1089296" y="61454"/>
                  </a:lnTo>
                  <a:lnTo>
                    <a:pt x="1015714" y="39142"/>
                  </a:lnTo>
                  <a:lnTo>
                    <a:pt x="967787" y="29479"/>
                  </a:lnTo>
                  <a:lnTo>
                    <a:pt x="913339" y="20973"/>
                  </a:lnTo>
                  <a:lnTo>
                    <a:pt x="853044" y="13744"/>
                  </a:lnTo>
                  <a:lnTo>
                    <a:pt x="787580" y="7911"/>
                  </a:lnTo>
                  <a:lnTo>
                    <a:pt x="717622" y="3596"/>
                  </a:lnTo>
                  <a:lnTo>
                    <a:pt x="643846" y="919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20D11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425952" y="3348228"/>
              <a:ext cx="1134110" cy="603885"/>
            </a:xfrm>
            <a:custGeom>
              <a:avLst/>
              <a:gdLst/>
              <a:ahLst/>
              <a:cxnLst/>
              <a:rect l="l" t="t" r="r" b="b"/>
              <a:pathLst>
                <a:path w="1134110" h="603885">
                  <a:moveTo>
                    <a:pt x="1133856" y="100584"/>
                  </a:moveTo>
                  <a:lnTo>
                    <a:pt x="1089296" y="139713"/>
                  </a:lnTo>
                  <a:lnTo>
                    <a:pt x="1015714" y="162025"/>
                  </a:lnTo>
                  <a:lnTo>
                    <a:pt x="967787" y="171688"/>
                  </a:lnTo>
                  <a:lnTo>
                    <a:pt x="913339" y="180194"/>
                  </a:lnTo>
                  <a:lnTo>
                    <a:pt x="853044" y="187423"/>
                  </a:lnTo>
                  <a:lnTo>
                    <a:pt x="787580" y="193256"/>
                  </a:lnTo>
                  <a:lnTo>
                    <a:pt x="717622" y="197571"/>
                  </a:lnTo>
                  <a:lnTo>
                    <a:pt x="643846" y="200248"/>
                  </a:lnTo>
                  <a:lnTo>
                    <a:pt x="566927" y="201168"/>
                  </a:lnTo>
                  <a:lnTo>
                    <a:pt x="490009" y="200248"/>
                  </a:lnTo>
                  <a:lnTo>
                    <a:pt x="416233" y="197571"/>
                  </a:lnTo>
                  <a:lnTo>
                    <a:pt x="346275" y="193256"/>
                  </a:lnTo>
                  <a:lnTo>
                    <a:pt x="280811" y="187423"/>
                  </a:lnTo>
                  <a:lnTo>
                    <a:pt x="220516" y="180194"/>
                  </a:lnTo>
                  <a:lnTo>
                    <a:pt x="166068" y="171688"/>
                  </a:lnTo>
                  <a:lnTo>
                    <a:pt x="118141" y="162025"/>
                  </a:lnTo>
                  <a:lnTo>
                    <a:pt x="77413" y="151327"/>
                  </a:lnTo>
                  <a:lnTo>
                    <a:pt x="20254" y="127305"/>
                  </a:lnTo>
                  <a:lnTo>
                    <a:pt x="5176" y="114221"/>
                  </a:lnTo>
                  <a:lnTo>
                    <a:pt x="0" y="100584"/>
                  </a:lnTo>
                </a:path>
                <a:path w="1134110" h="603885">
                  <a:moveTo>
                    <a:pt x="0" y="100584"/>
                  </a:moveTo>
                  <a:lnTo>
                    <a:pt x="44559" y="61454"/>
                  </a:lnTo>
                  <a:lnTo>
                    <a:pt x="118141" y="39142"/>
                  </a:lnTo>
                  <a:lnTo>
                    <a:pt x="166068" y="29479"/>
                  </a:lnTo>
                  <a:lnTo>
                    <a:pt x="220516" y="20973"/>
                  </a:lnTo>
                  <a:lnTo>
                    <a:pt x="280811" y="13744"/>
                  </a:lnTo>
                  <a:lnTo>
                    <a:pt x="346275" y="7911"/>
                  </a:lnTo>
                  <a:lnTo>
                    <a:pt x="416233" y="3596"/>
                  </a:lnTo>
                  <a:lnTo>
                    <a:pt x="490009" y="919"/>
                  </a:lnTo>
                  <a:lnTo>
                    <a:pt x="566927" y="0"/>
                  </a:lnTo>
                  <a:lnTo>
                    <a:pt x="643846" y="919"/>
                  </a:lnTo>
                  <a:lnTo>
                    <a:pt x="717622" y="3596"/>
                  </a:lnTo>
                  <a:lnTo>
                    <a:pt x="787580" y="7911"/>
                  </a:lnTo>
                  <a:lnTo>
                    <a:pt x="853044" y="13744"/>
                  </a:lnTo>
                  <a:lnTo>
                    <a:pt x="913339" y="20973"/>
                  </a:lnTo>
                  <a:lnTo>
                    <a:pt x="967787" y="29479"/>
                  </a:lnTo>
                  <a:lnTo>
                    <a:pt x="1015714" y="39142"/>
                  </a:lnTo>
                  <a:lnTo>
                    <a:pt x="1056442" y="49840"/>
                  </a:lnTo>
                  <a:lnTo>
                    <a:pt x="1113601" y="73862"/>
                  </a:lnTo>
                  <a:lnTo>
                    <a:pt x="1133856" y="100584"/>
                  </a:lnTo>
                  <a:lnTo>
                    <a:pt x="1133856" y="502920"/>
                  </a:lnTo>
                  <a:lnTo>
                    <a:pt x="1089296" y="542049"/>
                  </a:lnTo>
                  <a:lnTo>
                    <a:pt x="1015714" y="564361"/>
                  </a:lnTo>
                  <a:lnTo>
                    <a:pt x="967787" y="574024"/>
                  </a:lnTo>
                  <a:lnTo>
                    <a:pt x="913339" y="582530"/>
                  </a:lnTo>
                  <a:lnTo>
                    <a:pt x="853044" y="589759"/>
                  </a:lnTo>
                  <a:lnTo>
                    <a:pt x="787580" y="595592"/>
                  </a:lnTo>
                  <a:lnTo>
                    <a:pt x="717622" y="599907"/>
                  </a:lnTo>
                  <a:lnTo>
                    <a:pt x="643846" y="602584"/>
                  </a:lnTo>
                  <a:lnTo>
                    <a:pt x="566927" y="603504"/>
                  </a:lnTo>
                  <a:lnTo>
                    <a:pt x="490009" y="602584"/>
                  </a:lnTo>
                  <a:lnTo>
                    <a:pt x="416233" y="599907"/>
                  </a:lnTo>
                  <a:lnTo>
                    <a:pt x="346275" y="595592"/>
                  </a:lnTo>
                  <a:lnTo>
                    <a:pt x="280811" y="589759"/>
                  </a:lnTo>
                  <a:lnTo>
                    <a:pt x="220516" y="582530"/>
                  </a:lnTo>
                  <a:lnTo>
                    <a:pt x="166068" y="574024"/>
                  </a:lnTo>
                  <a:lnTo>
                    <a:pt x="118141" y="564361"/>
                  </a:lnTo>
                  <a:lnTo>
                    <a:pt x="77413" y="553663"/>
                  </a:lnTo>
                  <a:lnTo>
                    <a:pt x="20254" y="529641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3538854" y="3601669"/>
            <a:ext cx="9074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/var/lib/mysql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977513" y="1129271"/>
            <a:ext cx="6824980" cy="3591560"/>
            <a:chOff x="3977513" y="1129271"/>
            <a:chExt cx="6824980" cy="3591560"/>
          </a:xfrm>
        </p:grpSpPr>
        <p:sp>
          <p:nvSpPr>
            <p:cNvPr id="37" name="object 37"/>
            <p:cNvSpPr/>
            <p:nvPr/>
          </p:nvSpPr>
          <p:spPr>
            <a:xfrm>
              <a:off x="3992118" y="3952493"/>
              <a:ext cx="1905" cy="753110"/>
            </a:xfrm>
            <a:custGeom>
              <a:avLst/>
              <a:gdLst/>
              <a:ahLst/>
              <a:cxnLst/>
              <a:rect l="l" t="t" r="r" b="b"/>
              <a:pathLst>
                <a:path w="1904" h="753110">
                  <a:moveTo>
                    <a:pt x="1651" y="0"/>
                  </a:moveTo>
                  <a:lnTo>
                    <a:pt x="1651" y="376554"/>
                  </a:lnTo>
                  <a:lnTo>
                    <a:pt x="0" y="376554"/>
                  </a:lnTo>
                  <a:lnTo>
                    <a:pt x="0" y="753109"/>
                  </a:lnTo>
                </a:path>
              </a:pathLst>
            </a:custGeom>
            <a:ln w="28955">
              <a:solidFill>
                <a:srgbClr val="FF33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1452" y="1138440"/>
              <a:ext cx="5280659" cy="42670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6212" y="1129271"/>
              <a:ext cx="4954524" cy="487692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580888" y="1178052"/>
            <a:ext cx="516636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–v</a:t>
            </a: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data_volume2:/var/lib/mysql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506211" y="1623047"/>
            <a:ext cx="5295900" cy="488315"/>
            <a:chOff x="5506211" y="1623047"/>
            <a:chExt cx="5295900" cy="488315"/>
          </a:xfrm>
        </p:grpSpPr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1451" y="1632153"/>
              <a:ext cx="5280659" cy="4206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06211" y="1623047"/>
              <a:ext cx="4856988" cy="48769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5580888" y="1671827"/>
            <a:ext cx="516636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–v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/data/mysql:/var/lib/mysql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812280" y="4436364"/>
            <a:ext cx="1710055" cy="943610"/>
          </a:xfrm>
          <a:custGeom>
            <a:avLst/>
            <a:gdLst/>
            <a:ahLst/>
            <a:cxnLst/>
            <a:rect l="l" t="t" r="r" b="b"/>
            <a:pathLst>
              <a:path w="1710054" h="943610">
                <a:moveTo>
                  <a:pt x="0" y="943356"/>
                </a:moveTo>
                <a:lnTo>
                  <a:pt x="1709927" y="943356"/>
                </a:lnTo>
                <a:lnTo>
                  <a:pt x="1709927" y="0"/>
                </a:lnTo>
                <a:lnTo>
                  <a:pt x="0" y="0"/>
                </a:lnTo>
                <a:lnTo>
                  <a:pt x="0" y="943356"/>
                </a:lnTo>
                <a:close/>
              </a:path>
            </a:pathLst>
          </a:custGeom>
          <a:ln w="12191">
            <a:solidFill>
              <a:srgbClr val="0AD0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3278885" y="5144770"/>
            <a:ext cx="45567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34180" algn="l"/>
              </a:tabLst>
            </a:pP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/var/lib/docker/volumes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/data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42738" y="2993898"/>
            <a:ext cx="3373120" cy="1346200"/>
          </a:xfrm>
          <a:custGeom>
            <a:avLst/>
            <a:gdLst/>
            <a:ahLst/>
            <a:cxnLst/>
            <a:rect l="l" t="t" r="r" b="b"/>
            <a:pathLst>
              <a:path w="3373120" h="1346200">
                <a:moveTo>
                  <a:pt x="0" y="1345691"/>
                </a:moveTo>
                <a:lnTo>
                  <a:pt x="3372612" y="1345691"/>
                </a:lnTo>
                <a:lnTo>
                  <a:pt x="3372612" y="0"/>
                </a:lnTo>
                <a:lnTo>
                  <a:pt x="0" y="0"/>
                </a:lnTo>
                <a:lnTo>
                  <a:pt x="0" y="1345691"/>
                </a:lnTo>
                <a:close/>
              </a:path>
            </a:pathLst>
          </a:custGeom>
          <a:ln w="38100">
            <a:solidFill>
              <a:srgbClr val="20D1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817489" y="3992117"/>
            <a:ext cx="2023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D5F5"/>
                </a:solidFill>
                <a:latin typeface="Calibri"/>
                <a:cs typeface="Calibri"/>
              </a:rPr>
              <a:t>mysql-</a:t>
            </a:r>
            <a:r>
              <a:rPr sz="1800" dirty="0">
                <a:solidFill>
                  <a:srgbClr val="FFD5F5"/>
                </a:solidFill>
                <a:latin typeface="Calibri"/>
                <a:cs typeface="Calibri"/>
              </a:rPr>
              <a:t>container</a:t>
            </a:r>
            <a:r>
              <a:rPr sz="1800" spc="-65" dirty="0">
                <a:solidFill>
                  <a:srgbClr val="FFD5F5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D5F5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410325" y="2983814"/>
            <a:ext cx="1082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0D112"/>
                </a:solidFill>
                <a:latin typeface="Calibri"/>
                <a:cs typeface="Calibri"/>
              </a:rPr>
              <a:t>Read</a:t>
            </a:r>
            <a:r>
              <a:rPr sz="1800" b="1" spc="-65" dirty="0">
                <a:solidFill>
                  <a:srgbClr val="20D112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20D112"/>
                </a:solidFill>
                <a:latin typeface="Calibri"/>
                <a:cs typeface="Calibri"/>
              </a:rPr>
              <a:t>Write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7101585" y="4487926"/>
            <a:ext cx="1131570" cy="652780"/>
            <a:chOff x="7101585" y="4487926"/>
            <a:chExt cx="1131570" cy="652780"/>
          </a:xfrm>
        </p:grpSpPr>
        <p:sp>
          <p:nvSpPr>
            <p:cNvPr id="51" name="object 51"/>
            <p:cNvSpPr/>
            <p:nvPr/>
          </p:nvSpPr>
          <p:spPr>
            <a:xfrm>
              <a:off x="7107935" y="4494276"/>
              <a:ext cx="1118870" cy="640080"/>
            </a:xfrm>
            <a:custGeom>
              <a:avLst/>
              <a:gdLst/>
              <a:ahLst/>
              <a:cxnLst/>
              <a:rect l="l" t="t" r="r" b="b"/>
              <a:pathLst>
                <a:path w="1118870" h="640079">
                  <a:moveTo>
                    <a:pt x="559308" y="0"/>
                  </a:moveTo>
                  <a:lnTo>
                    <a:pt x="483420" y="973"/>
                  </a:lnTo>
                  <a:lnTo>
                    <a:pt x="410633" y="3809"/>
                  </a:lnTo>
                  <a:lnTo>
                    <a:pt x="341614" y="8381"/>
                  </a:lnTo>
                  <a:lnTo>
                    <a:pt x="277029" y="14562"/>
                  </a:lnTo>
                  <a:lnTo>
                    <a:pt x="217545" y="22224"/>
                  </a:lnTo>
                  <a:lnTo>
                    <a:pt x="163830" y="31241"/>
                  </a:lnTo>
                  <a:lnTo>
                    <a:pt x="116548" y="41486"/>
                  </a:lnTo>
                  <a:lnTo>
                    <a:pt x="76369" y="52831"/>
                  </a:lnTo>
                  <a:lnTo>
                    <a:pt x="19981" y="78316"/>
                  </a:lnTo>
                  <a:lnTo>
                    <a:pt x="0" y="106680"/>
                  </a:lnTo>
                  <a:lnTo>
                    <a:pt x="0" y="533400"/>
                  </a:lnTo>
                  <a:lnTo>
                    <a:pt x="43957" y="574929"/>
                  </a:lnTo>
                  <a:lnTo>
                    <a:pt x="116548" y="598593"/>
                  </a:lnTo>
                  <a:lnTo>
                    <a:pt x="163829" y="608838"/>
                  </a:lnTo>
                  <a:lnTo>
                    <a:pt x="217545" y="617855"/>
                  </a:lnTo>
                  <a:lnTo>
                    <a:pt x="277029" y="625517"/>
                  </a:lnTo>
                  <a:lnTo>
                    <a:pt x="341614" y="631698"/>
                  </a:lnTo>
                  <a:lnTo>
                    <a:pt x="410633" y="636270"/>
                  </a:lnTo>
                  <a:lnTo>
                    <a:pt x="483420" y="639106"/>
                  </a:lnTo>
                  <a:lnTo>
                    <a:pt x="559308" y="640080"/>
                  </a:lnTo>
                  <a:lnTo>
                    <a:pt x="635195" y="639106"/>
                  </a:lnTo>
                  <a:lnTo>
                    <a:pt x="707982" y="636270"/>
                  </a:lnTo>
                  <a:lnTo>
                    <a:pt x="777001" y="631698"/>
                  </a:lnTo>
                  <a:lnTo>
                    <a:pt x="841586" y="625517"/>
                  </a:lnTo>
                  <a:lnTo>
                    <a:pt x="901070" y="617855"/>
                  </a:lnTo>
                  <a:lnTo>
                    <a:pt x="954785" y="608838"/>
                  </a:lnTo>
                  <a:lnTo>
                    <a:pt x="1002067" y="598593"/>
                  </a:lnTo>
                  <a:lnTo>
                    <a:pt x="1042246" y="587248"/>
                  </a:lnTo>
                  <a:lnTo>
                    <a:pt x="1098634" y="561763"/>
                  </a:lnTo>
                  <a:lnTo>
                    <a:pt x="1118616" y="533400"/>
                  </a:lnTo>
                  <a:lnTo>
                    <a:pt x="1118616" y="106680"/>
                  </a:lnTo>
                  <a:lnTo>
                    <a:pt x="1074658" y="65150"/>
                  </a:lnTo>
                  <a:lnTo>
                    <a:pt x="1002067" y="41486"/>
                  </a:lnTo>
                  <a:lnTo>
                    <a:pt x="954786" y="31241"/>
                  </a:lnTo>
                  <a:lnTo>
                    <a:pt x="901070" y="22224"/>
                  </a:lnTo>
                  <a:lnTo>
                    <a:pt x="841586" y="14562"/>
                  </a:lnTo>
                  <a:lnTo>
                    <a:pt x="777001" y="8381"/>
                  </a:lnTo>
                  <a:lnTo>
                    <a:pt x="707982" y="3809"/>
                  </a:lnTo>
                  <a:lnTo>
                    <a:pt x="635195" y="973"/>
                  </a:lnTo>
                  <a:lnTo>
                    <a:pt x="559308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07935" y="4494276"/>
              <a:ext cx="1118870" cy="640080"/>
            </a:xfrm>
            <a:custGeom>
              <a:avLst/>
              <a:gdLst/>
              <a:ahLst/>
              <a:cxnLst/>
              <a:rect l="l" t="t" r="r" b="b"/>
              <a:pathLst>
                <a:path w="1118870" h="640079">
                  <a:moveTo>
                    <a:pt x="1118616" y="106680"/>
                  </a:moveTo>
                  <a:lnTo>
                    <a:pt x="1074658" y="148208"/>
                  </a:lnTo>
                  <a:lnTo>
                    <a:pt x="1002067" y="171873"/>
                  </a:lnTo>
                  <a:lnTo>
                    <a:pt x="954785" y="182118"/>
                  </a:lnTo>
                  <a:lnTo>
                    <a:pt x="901070" y="191135"/>
                  </a:lnTo>
                  <a:lnTo>
                    <a:pt x="841586" y="198797"/>
                  </a:lnTo>
                  <a:lnTo>
                    <a:pt x="777001" y="204978"/>
                  </a:lnTo>
                  <a:lnTo>
                    <a:pt x="707982" y="209550"/>
                  </a:lnTo>
                  <a:lnTo>
                    <a:pt x="635195" y="212386"/>
                  </a:lnTo>
                  <a:lnTo>
                    <a:pt x="559308" y="213360"/>
                  </a:lnTo>
                  <a:lnTo>
                    <a:pt x="483420" y="212386"/>
                  </a:lnTo>
                  <a:lnTo>
                    <a:pt x="410633" y="209550"/>
                  </a:lnTo>
                  <a:lnTo>
                    <a:pt x="341614" y="204978"/>
                  </a:lnTo>
                  <a:lnTo>
                    <a:pt x="277029" y="198797"/>
                  </a:lnTo>
                  <a:lnTo>
                    <a:pt x="217545" y="191135"/>
                  </a:lnTo>
                  <a:lnTo>
                    <a:pt x="163829" y="182118"/>
                  </a:lnTo>
                  <a:lnTo>
                    <a:pt x="116548" y="171873"/>
                  </a:lnTo>
                  <a:lnTo>
                    <a:pt x="76369" y="160527"/>
                  </a:lnTo>
                  <a:lnTo>
                    <a:pt x="19981" y="135043"/>
                  </a:lnTo>
                  <a:lnTo>
                    <a:pt x="5106" y="121157"/>
                  </a:lnTo>
                  <a:lnTo>
                    <a:pt x="0" y="106680"/>
                  </a:lnTo>
                </a:path>
                <a:path w="1118870" h="640079">
                  <a:moveTo>
                    <a:pt x="0" y="106680"/>
                  </a:moveTo>
                  <a:lnTo>
                    <a:pt x="43957" y="65150"/>
                  </a:lnTo>
                  <a:lnTo>
                    <a:pt x="116548" y="41486"/>
                  </a:lnTo>
                  <a:lnTo>
                    <a:pt x="163830" y="31241"/>
                  </a:lnTo>
                  <a:lnTo>
                    <a:pt x="217545" y="22224"/>
                  </a:lnTo>
                  <a:lnTo>
                    <a:pt x="277029" y="14562"/>
                  </a:lnTo>
                  <a:lnTo>
                    <a:pt x="341614" y="8381"/>
                  </a:lnTo>
                  <a:lnTo>
                    <a:pt x="410633" y="3809"/>
                  </a:lnTo>
                  <a:lnTo>
                    <a:pt x="483420" y="973"/>
                  </a:lnTo>
                  <a:lnTo>
                    <a:pt x="559308" y="0"/>
                  </a:lnTo>
                  <a:lnTo>
                    <a:pt x="635195" y="973"/>
                  </a:lnTo>
                  <a:lnTo>
                    <a:pt x="707982" y="3809"/>
                  </a:lnTo>
                  <a:lnTo>
                    <a:pt x="777001" y="8381"/>
                  </a:lnTo>
                  <a:lnTo>
                    <a:pt x="841586" y="14562"/>
                  </a:lnTo>
                  <a:lnTo>
                    <a:pt x="901070" y="22224"/>
                  </a:lnTo>
                  <a:lnTo>
                    <a:pt x="954786" y="31241"/>
                  </a:lnTo>
                  <a:lnTo>
                    <a:pt x="1002067" y="41486"/>
                  </a:lnTo>
                  <a:lnTo>
                    <a:pt x="1042246" y="52831"/>
                  </a:lnTo>
                  <a:lnTo>
                    <a:pt x="1098634" y="78316"/>
                  </a:lnTo>
                  <a:lnTo>
                    <a:pt x="1118616" y="106680"/>
                  </a:lnTo>
                  <a:lnTo>
                    <a:pt x="1118616" y="533400"/>
                  </a:lnTo>
                  <a:lnTo>
                    <a:pt x="1074658" y="574929"/>
                  </a:lnTo>
                  <a:lnTo>
                    <a:pt x="1002067" y="598593"/>
                  </a:lnTo>
                  <a:lnTo>
                    <a:pt x="954785" y="608838"/>
                  </a:lnTo>
                  <a:lnTo>
                    <a:pt x="901070" y="617855"/>
                  </a:lnTo>
                  <a:lnTo>
                    <a:pt x="841586" y="625517"/>
                  </a:lnTo>
                  <a:lnTo>
                    <a:pt x="777001" y="631698"/>
                  </a:lnTo>
                  <a:lnTo>
                    <a:pt x="707982" y="636270"/>
                  </a:lnTo>
                  <a:lnTo>
                    <a:pt x="635195" y="639106"/>
                  </a:lnTo>
                  <a:lnTo>
                    <a:pt x="559308" y="640080"/>
                  </a:lnTo>
                  <a:lnTo>
                    <a:pt x="483420" y="639106"/>
                  </a:lnTo>
                  <a:lnTo>
                    <a:pt x="410633" y="636270"/>
                  </a:lnTo>
                  <a:lnTo>
                    <a:pt x="341614" y="631698"/>
                  </a:lnTo>
                  <a:lnTo>
                    <a:pt x="277029" y="625517"/>
                  </a:lnTo>
                  <a:lnTo>
                    <a:pt x="217545" y="617855"/>
                  </a:lnTo>
                  <a:lnTo>
                    <a:pt x="163829" y="608838"/>
                  </a:lnTo>
                  <a:lnTo>
                    <a:pt x="116548" y="598593"/>
                  </a:lnTo>
                  <a:lnTo>
                    <a:pt x="76369" y="587248"/>
                  </a:lnTo>
                  <a:lnTo>
                    <a:pt x="19981" y="561763"/>
                  </a:lnTo>
                  <a:lnTo>
                    <a:pt x="0" y="533400"/>
                  </a:lnTo>
                  <a:lnTo>
                    <a:pt x="0" y="106680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7444231" y="4743958"/>
            <a:ext cx="4476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mysql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7095490" y="3343402"/>
            <a:ext cx="1146810" cy="617855"/>
            <a:chOff x="7095490" y="3343402"/>
            <a:chExt cx="1146810" cy="617855"/>
          </a:xfrm>
        </p:grpSpPr>
        <p:sp>
          <p:nvSpPr>
            <p:cNvPr id="55" name="object 55"/>
            <p:cNvSpPr/>
            <p:nvPr/>
          </p:nvSpPr>
          <p:spPr>
            <a:xfrm>
              <a:off x="7101840" y="3349752"/>
              <a:ext cx="1134110" cy="605155"/>
            </a:xfrm>
            <a:custGeom>
              <a:avLst/>
              <a:gdLst/>
              <a:ahLst/>
              <a:cxnLst/>
              <a:rect l="l" t="t" r="r" b="b"/>
              <a:pathLst>
                <a:path w="1134109" h="605154">
                  <a:moveTo>
                    <a:pt x="566927" y="0"/>
                  </a:moveTo>
                  <a:lnTo>
                    <a:pt x="490009" y="919"/>
                  </a:lnTo>
                  <a:lnTo>
                    <a:pt x="416233" y="3597"/>
                  </a:lnTo>
                  <a:lnTo>
                    <a:pt x="346275" y="7915"/>
                  </a:lnTo>
                  <a:lnTo>
                    <a:pt x="280811" y="13753"/>
                  </a:lnTo>
                  <a:lnTo>
                    <a:pt x="220516" y="20992"/>
                  </a:lnTo>
                  <a:lnTo>
                    <a:pt x="166068" y="29511"/>
                  </a:lnTo>
                  <a:lnTo>
                    <a:pt x="118141" y="39192"/>
                  </a:lnTo>
                  <a:lnTo>
                    <a:pt x="77413" y="49915"/>
                  </a:lnTo>
                  <a:lnTo>
                    <a:pt x="20254" y="74009"/>
                  </a:lnTo>
                  <a:lnTo>
                    <a:pt x="0" y="100837"/>
                  </a:lnTo>
                  <a:lnTo>
                    <a:pt x="0" y="504190"/>
                  </a:lnTo>
                  <a:lnTo>
                    <a:pt x="44559" y="543466"/>
                  </a:lnTo>
                  <a:lnTo>
                    <a:pt x="118141" y="565835"/>
                  </a:lnTo>
                  <a:lnTo>
                    <a:pt x="166068" y="575516"/>
                  </a:lnTo>
                  <a:lnTo>
                    <a:pt x="220516" y="584035"/>
                  </a:lnTo>
                  <a:lnTo>
                    <a:pt x="280811" y="591274"/>
                  </a:lnTo>
                  <a:lnTo>
                    <a:pt x="346275" y="597112"/>
                  </a:lnTo>
                  <a:lnTo>
                    <a:pt x="416233" y="601430"/>
                  </a:lnTo>
                  <a:lnTo>
                    <a:pt x="490009" y="604108"/>
                  </a:lnTo>
                  <a:lnTo>
                    <a:pt x="566927" y="605028"/>
                  </a:lnTo>
                  <a:lnTo>
                    <a:pt x="643846" y="604108"/>
                  </a:lnTo>
                  <a:lnTo>
                    <a:pt x="717622" y="601430"/>
                  </a:lnTo>
                  <a:lnTo>
                    <a:pt x="787580" y="597112"/>
                  </a:lnTo>
                  <a:lnTo>
                    <a:pt x="853044" y="591274"/>
                  </a:lnTo>
                  <a:lnTo>
                    <a:pt x="913339" y="584035"/>
                  </a:lnTo>
                  <a:lnTo>
                    <a:pt x="967787" y="575516"/>
                  </a:lnTo>
                  <a:lnTo>
                    <a:pt x="1015714" y="565835"/>
                  </a:lnTo>
                  <a:lnTo>
                    <a:pt x="1056442" y="555112"/>
                  </a:lnTo>
                  <a:lnTo>
                    <a:pt x="1113601" y="531018"/>
                  </a:lnTo>
                  <a:lnTo>
                    <a:pt x="1133855" y="504190"/>
                  </a:lnTo>
                  <a:lnTo>
                    <a:pt x="1133855" y="100837"/>
                  </a:lnTo>
                  <a:lnTo>
                    <a:pt x="1089296" y="61561"/>
                  </a:lnTo>
                  <a:lnTo>
                    <a:pt x="1015714" y="39192"/>
                  </a:lnTo>
                  <a:lnTo>
                    <a:pt x="967787" y="29511"/>
                  </a:lnTo>
                  <a:lnTo>
                    <a:pt x="913339" y="20992"/>
                  </a:lnTo>
                  <a:lnTo>
                    <a:pt x="853044" y="13753"/>
                  </a:lnTo>
                  <a:lnTo>
                    <a:pt x="787580" y="7915"/>
                  </a:lnTo>
                  <a:lnTo>
                    <a:pt x="717622" y="3597"/>
                  </a:lnTo>
                  <a:lnTo>
                    <a:pt x="643846" y="919"/>
                  </a:lnTo>
                  <a:lnTo>
                    <a:pt x="566927" y="0"/>
                  </a:lnTo>
                  <a:close/>
                </a:path>
              </a:pathLst>
            </a:custGeom>
            <a:solidFill>
              <a:srgbClr val="20D112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01840" y="3349752"/>
              <a:ext cx="1134110" cy="605155"/>
            </a:xfrm>
            <a:custGeom>
              <a:avLst/>
              <a:gdLst/>
              <a:ahLst/>
              <a:cxnLst/>
              <a:rect l="l" t="t" r="r" b="b"/>
              <a:pathLst>
                <a:path w="1134109" h="605154">
                  <a:moveTo>
                    <a:pt x="1133855" y="100837"/>
                  </a:moveTo>
                  <a:lnTo>
                    <a:pt x="1089296" y="140114"/>
                  </a:lnTo>
                  <a:lnTo>
                    <a:pt x="1015714" y="162483"/>
                  </a:lnTo>
                  <a:lnTo>
                    <a:pt x="967787" y="172164"/>
                  </a:lnTo>
                  <a:lnTo>
                    <a:pt x="913339" y="180683"/>
                  </a:lnTo>
                  <a:lnTo>
                    <a:pt x="853044" y="187922"/>
                  </a:lnTo>
                  <a:lnTo>
                    <a:pt x="787580" y="193760"/>
                  </a:lnTo>
                  <a:lnTo>
                    <a:pt x="717622" y="198078"/>
                  </a:lnTo>
                  <a:lnTo>
                    <a:pt x="643846" y="200756"/>
                  </a:lnTo>
                  <a:lnTo>
                    <a:pt x="566927" y="201675"/>
                  </a:lnTo>
                  <a:lnTo>
                    <a:pt x="490009" y="200756"/>
                  </a:lnTo>
                  <a:lnTo>
                    <a:pt x="416233" y="198078"/>
                  </a:lnTo>
                  <a:lnTo>
                    <a:pt x="346275" y="193760"/>
                  </a:lnTo>
                  <a:lnTo>
                    <a:pt x="280811" y="187922"/>
                  </a:lnTo>
                  <a:lnTo>
                    <a:pt x="220516" y="180683"/>
                  </a:lnTo>
                  <a:lnTo>
                    <a:pt x="166068" y="172164"/>
                  </a:lnTo>
                  <a:lnTo>
                    <a:pt x="118141" y="162483"/>
                  </a:lnTo>
                  <a:lnTo>
                    <a:pt x="77413" y="151760"/>
                  </a:lnTo>
                  <a:lnTo>
                    <a:pt x="20254" y="127666"/>
                  </a:lnTo>
                  <a:lnTo>
                    <a:pt x="5176" y="114534"/>
                  </a:lnTo>
                  <a:lnTo>
                    <a:pt x="0" y="100837"/>
                  </a:lnTo>
                </a:path>
                <a:path w="1134109" h="605154">
                  <a:moveTo>
                    <a:pt x="0" y="100837"/>
                  </a:moveTo>
                  <a:lnTo>
                    <a:pt x="44559" y="61561"/>
                  </a:lnTo>
                  <a:lnTo>
                    <a:pt x="118141" y="39192"/>
                  </a:lnTo>
                  <a:lnTo>
                    <a:pt x="166068" y="29511"/>
                  </a:lnTo>
                  <a:lnTo>
                    <a:pt x="220516" y="20992"/>
                  </a:lnTo>
                  <a:lnTo>
                    <a:pt x="280811" y="13753"/>
                  </a:lnTo>
                  <a:lnTo>
                    <a:pt x="346275" y="7915"/>
                  </a:lnTo>
                  <a:lnTo>
                    <a:pt x="416233" y="3597"/>
                  </a:lnTo>
                  <a:lnTo>
                    <a:pt x="490009" y="919"/>
                  </a:lnTo>
                  <a:lnTo>
                    <a:pt x="566927" y="0"/>
                  </a:lnTo>
                  <a:lnTo>
                    <a:pt x="643846" y="919"/>
                  </a:lnTo>
                  <a:lnTo>
                    <a:pt x="717622" y="3597"/>
                  </a:lnTo>
                  <a:lnTo>
                    <a:pt x="787580" y="7915"/>
                  </a:lnTo>
                  <a:lnTo>
                    <a:pt x="853044" y="13753"/>
                  </a:lnTo>
                  <a:lnTo>
                    <a:pt x="913339" y="20992"/>
                  </a:lnTo>
                  <a:lnTo>
                    <a:pt x="967787" y="29511"/>
                  </a:lnTo>
                  <a:lnTo>
                    <a:pt x="1015714" y="39192"/>
                  </a:lnTo>
                  <a:lnTo>
                    <a:pt x="1056442" y="49915"/>
                  </a:lnTo>
                  <a:lnTo>
                    <a:pt x="1113601" y="74009"/>
                  </a:lnTo>
                  <a:lnTo>
                    <a:pt x="1133855" y="100837"/>
                  </a:lnTo>
                  <a:lnTo>
                    <a:pt x="1133855" y="504190"/>
                  </a:lnTo>
                  <a:lnTo>
                    <a:pt x="1089296" y="543466"/>
                  </a:lnTo>
                  <a:lnTo>
                    <a:pt x="1015714" y="565835"/>
                  </a:lnTo>
                  <a:lnTo>
                    <a:pt x="967787" y="575516"/>
                  </a:lnTo>
                  <a:lnTo>
                    <a:pt x="913339" y="584035"/>
                  </a:lnTo>
                  <a:lnTo>
                    <a:pt x="853044" y="591274"/>
                  </a:lnTo>
                  <a:lnTo>
                    <a:pt x="787580" y="597112"/>
                  </a:lnTo>
                  <a:lnTo>
                    <a:pt x="717622" y="601430"/>
                  </a:lnTo>
                  <a:lnTo>
                    <a:pt x="643846" y="604108"/>
                  </a:lnTo>
                  <a:lnTo>
                    <a:pt x="566927" y="605028"/>
                  </a:lnTo>
                  <a:lnTo>
                    <a:pt x="490009" y="604108"/>
                  </a:lnTo>
                  <a:lnTo>
                    <a:pt x="416233" y="601430"/>
                  </a:lnTo>
                  <a:lnTo>
                    <a:pt x="346275" y="597112"/>
                  </a:lnTo>
                  <a:lnTo>
                    <a:pt x="280811" y="591274"/>
                  </a:lnTo>
                  <a:lnTo>
                    <a:pt x="220516" y="584035"/>
                  </a:lnTo>
                  <a:lnTo>
                    <a:pt x="166068" y="575516"/>
                  </a:lnTo>
                  <a:lnTo>
                    <a:pt x="118141" y="565835"/>
                  </a:lnTo>
                  <a:lnTo>
                    <a:pt x="77413" y="555112"/>
                  </a:lnTo>
                  <a:lnTo>
                    <a:pt x="20254" y="531018"/>
                  </a:lnTo>
                  <a:lnTo>
                    <a:pt x="0" y="504190"/>
                  </a:lnTo>
                  <a:lnTo>
                    <a:pt x="0" y="100837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215378" y="3603752"/>
            <a:ext cx="908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/var/lib/mysql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506211" y="2103132"/>
            <a:ext cx="6654165" cy="2620010"/>
            <a:chOff x="5506211" y="2103132"/>
            <a:chExt cx="6654165" cy="2620010"/>
          </a:xfrm>
        </p:grpSpPr>
        <p:sp>
          <p:nvSpPr>
            <p:cNvPr id="59" name="object 59"/>
            <p:cNvSpPr/>
            <p:nvPr/>
          </p:nvSpPr>
          <p:spPr>
            <a:xfrm>
              <a:off x="7668005" y="3955541"/>
              <a:ext cx="1905" cy="753110"/>
            </a:xfrm>
            <a:custGeom>
              <a:avLst/>
              <a:gdLst/>
              <a:ahLst/>
              <a:cxnLst/>
              <a:rect l="l" t="t" r="r" b="b"/>
              <a:pathLst>
                <a:path w="1904" h="753110">
                  <a:moveTo>
                    <a:pt x="1650" y="0"/>
                  </a:moveTo>
                  <a:lnTo>
                    <a:pt x="1650" y="376554"/>
                  </a:lnTo>
                  <a:lnTo>
                    <a:pt x="0" y="376554"/>
                  </a:lnTo>
                  <a:lnTo>
                    <a:pt x="0" y="753109"/>
                  </a:lnTo>
                </a:path>
              </a:pathLst>
            </a:custGeom>
            <a:ln w="28955">
              <a:solidFill>
                <a:srgbClr val="FF33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1451" y="2112263"/>
              <a:ext cx="6638544" cy="63550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06211" y="2103132"/>
              <a:ext cx="6627876" cy="701027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5580887" y="2151887"/>
              <a:ext cx="6524625" cy="523240"/>
            </a:xfrm>
            <a:custGeom>
              <a:avLst/>
              <a:gdLst/>
              <a:ahLst/>
              <a:cxnLst/>
              <a:rect l="l" t="t" r="r" b="b"/>
              <a:pathLst>
                <a:path w="6524625" h="523239">
                  <a:moveTo>
                    <a:pt x="6524244" y="0"/>
                  </a:moveTo>
                  <a:lnTo>
                    <a:pt x="0" y="0"/>
                  </a:lnTo>
                  <a:lnTo>
                    <a:pt x="0" y="522731"/>
                  </a:lnTo>
                  <a:lnTo>
                    <a:pt x="6524244" y="522731"/>
                  </a:lnTo>
                  <a:lnTo>
                    <a:pt x="652424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5660516" y="2174239"/>
            <a:ext cx="12058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50" dirty="0">
                <a:solidFill>
                  <a:srgbClr val="D9D9D9"/>
                </a:solidFill>
                <a:latin typeface="Consolas"/>
                <a:cs typeface="Consolas"/>
              </a:rPr>
              <a:t>\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660516" y="2387600"/>
            <a:ext cx="63258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–-mount</a:t>
            </a:r>
            <a:r>
              <a:rPr sz="1400" spc="6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type=bind,source=/data/mysql,target=/var/lib/mysql</a:t>
            </a:r>
            <a:r>
              <a:rPr sz="1400" spc="7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mysql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Storage</a:t>
            </a:r>
            <a:r>
              <a:rPr spc="-170" dirty="0"/>
              <a:t> </a:t>
            </a:r>
            <a:r>
              <a:rPr spc="-10" dirty="0"/>
              <a:t>drivers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1322" y="1254404"/>
            <a:ext cx="2444115" cy="309435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0" dirty="0">
                <a:solidFill>
                  <a:srgbClr val="D9D9D9"/>
                </a:solidFill>
                <a:latin typeface="Calibri"/>
                <a:cs typeface="Calibri"/>
              </a:rPr>
              <a:t>AUFS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25" dirty="0">
                <a:solidFill>
                  <a:srgbClr val="D9D9D9"/>
                </a:solidFill>
                <a:latin typeface="Calibri"/>
                <a:cs typeface="Calibri"/>
              </a:rPr>
              <a:t>ZFS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solidFill>
                  <a:srgbClr val="D9D9D9"/>
                </a:solidFill>
                <a:latin typeface="Calibri"/>
                <a:cs typeface="Calibri"/>
              </a:rPr>
              <a:t>BTRFS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dirty="0">
                <a:solidFill>
                  <a:srgbClr val="D9D9D9"/>
                </a:solidFill>
                <a:latin typeface="Calibri"/>
                <a:cs typeface="Calibri"/>
              </a:rPr>
              <a:t>Device</a:t>
            </a:r>
            <a:r>
              <a:rPr sz="2800" spc="-1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D9D9D9"/>
                </a:solidFill>
                <a:latin typeface="Calibri"/>
                <a:cs typeface="Calibri"/>
              </a:rPr>
              <a:t>Mapper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solidFill>
                  <a:srgbClr val="D9D9D9"/>
                </a:solidFill>
                <a:latin typeface="Calibri"/>
                <a:cs typeface="Calibri"/>
              </a:rPr>
              <a:t>Overlay</a:t>
            </a:r>
            <a:endParaRPr sz="28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935" algn="l"/>
              </a:tabLst>
            </a:pPr>
            <a:r>
              <a:rPr sz="2800" spc="-10" dirty="0">
                <a:solidFill>
                  <a:srgbClr val="D9D9D9"/>
                </a:solidFill>
                <a:latin typeface="Calibri"/>
                <a:cs typeface="Calibri"/>
              </a:rPr>
              <a:t>Overlay2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2223" y="1162850"/>
            <a:ext cx="8543290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3017" y="2244978"/>
            <a:ext cx="4964430" cy="170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9405" algn="ctr">
              <a:lnSpc>
                <a:spcPts val="3000"/>
              </a:lnSpc>
              <a:spcBef>
                <a:spcPts val="100"/>
              </a:spcBef>
              <a:tabLst>
                <a:tab pos="675640" algn="l"/>
                <a:tab pos="1350645" algn="l"/>
                <a:tab pos="1968500" algn="l"/>
                <a:tab pos="2593340" algn="l"/>
                <a:tab pos="3239135" algn="l"/>
              </a:tabLst>
            </a:pP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marL="12700">
              <a:lnSpc>
                <a:spcPts val="10200"/>
              </a:lnSpc>
            </a:pPr>
            <a:r>
              <a:rPr sz="9600" b="0" spc="49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600" b="0" spc="57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9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32719" y="6135623"/>
            <a:ext cx="15240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06424" y="2724899"/>
            <a:ext cx="2304415" cy="490855"/>
            <a:chOff x="1106424" y="2724899"/>
            <a:chExt cx="2304415" cy="4908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1664" y="2734068"/>
              <a:ext cx="2289048" cy="4815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6424" y="2724899"/>
              <a:ext cx="2100072" cy="48769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1100" y="2773680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5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81100" y="2773679"/>
            <a:ext cx="2174875" cy="3689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compose.yml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76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165" dirty="0"/>
              <a:t> </a:t>
            </a:r>
            <a:r>
              <a:rPr spc="-10" dirty="0"/>
              <a:t>compose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106424" y="2778251"/>
            <a:ext cx="10534015" cy="3938270"/>
            <a:chOff x="1106424" y="2778251"/>
            <a:chExt cx="10534015" cy="39382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3480" y="4629911"/>
              <a:ext cx="6656832" cy="20863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5271" y="2778251"/>
              <a:ext cx="2225039" cy="39380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1664" y="3086099"/>
              <a:ext cx="4241292" cy="27904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6424" y="3076955"/>
              <a:ext cx="4166616" cy="21945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81100" y="3142488"/>
            <a:ext cx="4127500" cy="266128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9050" rIns="0" bIns="0" rtlCol="0">
            <a:spAutoFit/>
          </a:bodyPr>
          <a:lstStyle/>
          <a:p>
            <a:pPr marR="3143250" algn="r">
              <a:lnSpc>
                <a:spcPct val="100000"/>
              </a:lnSpc>
              <a:spcBef>
                <a:spcPts val="150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services:</a:t>
            </a:r>
            <a:endParaRPr sz="1400">
              <a:latin typeface="Consolas"/>
              <a:cs typeface="Consolas"/>
            </a:endParaRPr>
          </a:p>
          <a:p>
            <a:pPr marR="3142615" algn="r">
              <a:lnSpc>
                <a:spcPct val="100000"/>
              </a:lnSpc>
            </a:pP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web:</a:t>
            </a:r>
            <a:endParaRPr sz="1400">
              <a:latin typeface="Consolas"/>
              <a:cs typeface="Consolas"/>
            </a:endParaRPr>
          </a:p>
          <a:p>
            <a:pPr marL="877569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“mmumshad/simple-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webapp"</a:t>
            </a:r>
            <a:endParaRPr sz="1400">
              <a:latin typeface="Consolas"/>
              <a:cs typeface="Consolas"/>
            </a:endParaRPr>
          </a:p>
          <a:p>
            <a:pPr marL="58166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database:</a:t>
            </a:r>
            <a:endParaRPr sz="1400">
              <a:latin typeface="Consolas"/>
              <a:cs typeface="Consolas"/>
            </a:endParaRPr>
          </a:p>
          <a:p>
            <a:pPr marL="877569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“mongodb“</a:t>
            </a:r>
            <a:endParaRPr sz="1400">
              <a:latin typeface="Consolas"/>
              <a:cs typeface="Consolas"/>
            </a:endParaRPr>
          </a:p>
          <a:p>
            <a:pPr marL="58166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messaging:</a:t>
            </a:r>
            <a:endParaRPr sz="1400">
              <a:latin typeface="Consolas"/>
              <a:cs typeface="Consolas"/>
            </a:endParaRPr>
          </a:p>
          <a:p>
            <a:pPr marL="581660" marR="1174115" indent="295910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"redis:alpine“ orchestration:</a:t>
            </a:r>
            <a:endParaRPr sz="1400">
              <a:latin typeface="Consolas"/>
              <a:cs typeface="Consolas"/>
            </a:endParaRPr>
          </a:p>
          <a:p>
            <a:pPr marL="877569">
              <a:lnSpc>
                <a:spcPct val="100000"/>
              </a:lnSpc>
              <a:tabLst>
                <a:tab pos="1665605" algn="l"/>
              </a:tabLst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“ansible“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14044" y="6286501"/>
            <a:ext cx="3901440" cy="488315"/>
            <a:chOff x="1114044" y="6286501"/>
            <a:chExt cx="3901440" cy="488315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9284" y="6295643"/>
              <a:ext cx="3886200" cy="4267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4044" y="6286501"/>
              <a:ext cx="2001012" cy="487692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88719" y="6335267"/>
            <a:ext cx="377190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compose</a:t>
            </a:r>
            <a:r>
              <a:rPr sz="1400" spc="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up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614415" y="0"/>
            <a:ext cx="5389245" cy="1632585"/>
            <a:chOff x="5614415" y="0"/>
            <a:chExt cx="5389245" cy="163258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4415" y="0"/>
              <a:ext cx="5388864" cy="163220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74354" y="0"/>
              <a:ext cx="5273365" cy="15579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64451" y="0"/>
              <a:ext cx="716279" cy="609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7415" y="47244"/>
              <a:ext cx="528827" cy="5273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56347" y="0"/>
              <a:ext cx="716279" cy="6096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3131" y="47244"/>
              <a:ext cx="425196" cy="63855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46719" y="0"/>
              <a:ext cx="716279" cy="6126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1019" y="96011"/>
              <a:ext cx="504444" cy="4297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03563" y="0"/>
              <a:ext cx="716279" cy="6096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78239" y="0"/>
              <a:ext cx="637031" cy="525779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6664452" y="3808476"/>
            <a:ext cx="2755900" cy="894715"/>
            <a:chOff x="6664452" y="3808476"/>
            <a:chExt cx="2755900" cy="894715"/>
          </a:xfrm>
        </p:grpSpPr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664452" y="3949407"/>
              <a:ext cx="716279" cy="67745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57416" y="4062984"/>
              <a:ext cx="528827" cy="52882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6348" y="3949407"/>
              <a:ext cx="716279" cy="67745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3132" y="4062984"/>
              <a:ext cx="425196" cy="6400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046720" y="3950931"/>
              <a:ext cx="716279" cy="6774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61020" y="4113276"/>
              <a:ext cx="504444" cy="428244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03564" y="3949407"/>
              <a:ext cx="716279" cy="6774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78240" y="3808476"/>
              <a:ext cx="637031" cy="733044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registry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dockerhub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114044" y="1060691"/>
            <a:ext cx="3904615" cy="488315"/>
            <a:chOff x="1114044" y="1060691"/>
            <a:chExt cx="3904615" cy="488315"/>
          </a:xfrm>
        </p:grpSpPr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29284" y="1068336"/>
              <a:ext cx="3889248" cy="42670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14044" y="1060691"/>
              <a:ext cx="3576828" cy="487692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1181100" y="1107947"/>
            <a:ext cx="377952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mmumshad/simple-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webapp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17091" y="1417307"/>
            <a:ext cx="3901440" cy="488315"/>
            <a:chOff x="1117091" y="1417307"/>
            <a:chExt cx="3901440" cy="488315"/>
          </a:xfrm>
        </p:grpSpPr>
        <p:pic>
          <p:nvPicPr>
            <p:cNvPr id="44" name="object 4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2331" y="1424952"/>
              <a:ext cx="3886200" cy="42670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17091" y="1417307"/>
              <a:ext cx="2100072" cy="48769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181100" y="1464563"/>
            <a:ext cx="377952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102870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 run</a:t>
            </a: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mongodb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109472" y="1769351"/>
            <a:ext cx="3909060" cy="488315"/>
            <a:chOff x="1109472" y="1769351"/>
            <a:chExt cx="3909060" cy="488315"/>
          </a:xfrm>
        </p:grpSpPr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4712" y="1776996"/>
              <a:ext cx="3893820" cy="42670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109472" y="1769351"/>
              <a:ext cx="2592324" cy="487692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181100" y="1816607"/>
            <a:ext cx="377952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83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redis:alpine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106424" y="2135111"/>
            <a:ext cx="3909060" cy="488315"/>
            <a:chOff x="1106424" y="2135111"/>
            <a:chExt cx="3909060" cy="488315"/>
          </a:xfrm>
        </p:grpSpPr>
        <p:pic>
          <p:nvPicPr>
            <p:cNvPr id="52" name="object 5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1664" y="2144280"/>
              <a:ext cx="3893820" cy="42670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6424" y="2135111"/>
              <a:ext cx="2100072" cy="487692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181100" y="2183892"/>
            <a:ext cx="3779520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ansible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2519172" y="1327403"/>
            <a:ext cx="1922145" cy="862965"/>
            <a:chOff x="2519172" y="1327403"/>
            <a:chExt cx="1922145" cy="862965"/>
          </a:xfrm>
        </p:grpSpPr>
        <p:sp>
          <p:nvSpPr>
            <p:cNvPr id="18" name="object 18"/>
            <p:cNvSpPr/>
            <p:nvPr/>
          </p:nvSpPr>
          <p:spPr>
            <a:xfrm>
              <a:off x="2525268" y="1333499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1909572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09572" y="850391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009DD9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25268" y="1333499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0" y="850391"/>
                  </a:moveTo>
                  <a:lnTo>
                    <a:pt x="1909572" y="850391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803135" y="1327403"/>
            <a:ext cx="1923414" cy="862965"/>
            <a:chOff x="6803135" y="1327403"/>
            <a:chExt cx="1923414" cy="862965"/>
          </a:xfrm>
        </p:grpSpPr>
        <p:sp>
          <p:nvSpPr>
            <p:cNvPr id="21" name="object 21"/>
            <p:cNvSpPr/>
            <p:nvPr/>
          </p:nvSpPr>
          <p:spPr>
            <a:xfrm>
              <a:off x="6809231" y="1333499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1"/>
                  </a:lnTo>
                  <a:lnTo>
                    <a:pt x="1911096" y="850391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FCF9B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809231" y="1333499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0" y="850391"/>
                  </a:moveTo>
                  <a:lnTo>
                    <a:pt x="1911096" y="850391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1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2519172" y="2926079"/>
            <a:ext cx="1922145" cy="862965"/>
            <a:chOff x="2519172" y="2926079"/>
            <a:chExt cx="1922145" cy="862965"/>
          </a:xfrm>
        </p:grpSpPr>
        <p:sp>
          <p:nvSpPr>
            <p:cNvPr id="24" name="object 24"/>
            <p:cNvSpPr/>
            <p:nvPr/>
          </p:nvSpPr>
          <p:spPr>
            <a:xfrm>
              <a:off x="2525268" y="2932175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1909572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09572" y="850392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25268" y="2932175"/>
              <a:ext cx="1910080" cy="850900"/>
            </a:xfrm>
            <a:custGeom>
              <a:avLst/>
              <a:gdLst/>
              <a:ahLst/>
              <a:cxnLst/>
              <a:rect l="l" t="t" r="r" b="b"/>
              <a:pathLst>
                <a:path w="1910079" h="850900">
                  <a:moveTo>
                    <a:pt x="0" y="850392"/>
                  </a:moveTo>
                  <a:lnTo>
                    <a:pt x="1909572" y="850392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6803135" y="2926079"/>
            <a:ext cx="1923414" cy="862965"/>
            <a:chOff x="6803135" y="2926079"/>
            <a:chExt cx="1923414" cy="862965"/>
          </a:xfrm>
        </p:grpSpPr>
        <p:sp>
          <p:nvSpPr>
            <p:cNvPr id="27" name="object 27"/>
            <p:cNvSpPr/>
            <p:nvPr/>
          </p:nvSpPr>
          <p:spPr>
            <a:xfrm>
              <a:off x="6809231" y="2932175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1911096" y="0"/>
                  </a:moveTo>
                  <a:lnTo>
                    <a:pt x="0" y="0"/>
                  </a:lnTo>
                  <a:lnTo>
                    <a:pt x="0" y="850392"/>
                  </a:lnTo>
                  <a:lnTo>
                    <a:pt x="1911096" y="850392"/>
                  </a:lnTo>
                  <a:lnTo>
                    <a:pt x="1911096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09231" y="2932175"/>
              <a:ext cx="1911350" cy="850900"/>
            </a:xfrm>
            <a:custGeom>
              <a:avLst/>
              <a:gdLst/>
              <a:ahLst/>
              <a:cxnLst/>
              <a:rect l="l" t="t" r="r" b="b"/>
              <a:pathLst>
                <a:path w="1911350" h="850900">
                  <a:moveTo>
                    <a:pt x="0" y="850392"/>
                  </a:moveTo>
                  <a:lnTo>
                    <a:pt x="1911096" y="850392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850392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4724400" y="4885944"/>
            <a:ext cx="1911350" cy="850900"/>
          </a:xfrm>
          <a:custGeom>
            <a:avLst/>
            <a:gdLst/>
            <a:ahLst/>
            <a:cxnLst/>
            <a:rect l="l" t="t" r="r" b="b"/>
            <a:pathLst>
              <a:path w="1911350" h="850900">
                <a:moveTo>
                  <a:pt x="1911096" y="0"/>
                </a:moveTo>
                <a:lnTo>
                  <a:pt x="0" y="0"/>
                </a:lnTo>
                <a:lnTo>
                  <a:pt x="0" y="850391"/>
                </a:lnTo>
                <a:lnTo>
                  <a:pt x="1911096" y="850391"/>
                </a:lnTo>
                <a:lnTo>
                  <a:pt x="1911096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724400" y="4885944"/>
            <a:ext cx="1911350" cy="850900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62992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09645" y="1667255"/>
            <a:ext cx="4793615" cy="3845560"/>
            <a:chOff x="3009645" y="1667255"/>
            <a:chExt cx="4793615" cy="3845560"/>
          </a:xfrm>
        </p:grpSpPr>
        <p:sp>
          <p:nvSpPr>
            <p:cNvPr id="32" name="object 32"/>
            <p:cNvSpPr/>
            <p:nvPr/>
          </p:nvSpPr>
          <p:spPr>
            <a:xfrm>
              <a:off x="4434839" y="3351022"/>
              <a:ext cx="788670" cy="1535430"/>
            </a:xfrm>
            <a:custGeom>
              <a:avLst/>
              <a:gdLst/>
              <a:ahLst/>
              <a:cxnLst/>
              <a:rect l="l" t="t" r="r" b="b"/>
              <a:pathLst>
                <a:path w="788670" h="1535429">
                  <a:moveTo>
                    <a:pt x="50800" y="0"/>
                  </a:moveTo>
                  <a:lnTo>
                    <a:pt x="0" y="0"/>
                  </a:lnTo>
                  <a:lnTo>
                    <a:pt x="0" y="12700"/>
                  </a:lnTo>
                  <a:lnTo>
                    <a:pt x="50800" y="12700"/>
                  </a:lnTo>
                  <a:lnTo>
                    <a:pt x="50800" y="0"/>
                  </a:lnTo>
                  <a:close/>
                </a:path>
                <a:path w="788670" h="1535429">
                  <a:moveTo>
                    <a:pt x="101600" y="0"/>
                  </a:moveTo>
                  <a:lnTo>
                    <a:pt x="88900" y="0"/>
                  </a:lnTo>
                  <a:lnTo>
                    <a:pt x="88900" y="12700"/>
                  </a:lnTo>
                  <a:lnTo>
                    <a:pt x="101600" y="12700"/>
                  </a:lnTo>
                  <a:lnTo>
                    <a:pt x="101600" y="0"/>
                  </a:lnTo>
                  <a:close/>
                </a:path>
                <a:path w="788670" h="1535429">
                  <a:moveTo>
                    <a:pt x="190500" y="0"/>
                  </a:moveTo>
                  <a:lnTo>
                    <a:pt x="139700" y="0"/>
                  </a:lnTo>
                  <a:lnTo>
                    <a:pt x="139700" y="12700"/>
                  </a:lnTo>
                  <a:lnTo>
                    <a:pt x="190500" y="12700"/>
                  </a:lnTo>
                  <a:lnTo>
                    <a:pt x="190500" y="0"/>
                  </a:lnTo>
                  <a:close/>
                </a:path>
                <a:path w="788670" h="1535429">
                  <a:moveTo>
                    <a:pt x="241300" y="0"/>
                  </a:moveTo>
                  <a:lnTo>
                    <a:pt x="228600" y="0"/>
                  </a:lnTo>
                  <a:lnTo>
                    <a:pt x="228600" y="12700"/>
                  </a:lnTo>
                  <a:lnTo>
                    <a:pt x="241300" y="12700"/>
                  </a:lnTo>
                  <a:lnTo>
                    <a:pt x="241300" y="0"/>
                  </a:lnTo>
                  <a:close/>
                </a:path>
                <a:path w="788670" h="1535429">
                  <a:moveTo>
                    <a:pt x="330200" y="0"/>
                  </a:moveTo>
                  <a:lnTo>
                    <a:pt x="279400" y="0"/>
                  </a:lnTo>
                  <a:lnTo>
                    <a:pt x="279400" y="12700"/>
                  </a:lnTo>
                  <a:lnTo>
                    <a:pt x="330200" y="12700"/>
                  </a:lnTo>
                  <a:lnTo>
                    <a:pt x="330200" y="0"/>
                  </a:lnTo>
                  <a:close/>
                </a:path>
                <a:path w="788670" h="1535429">
                  <a:moveTo>
                    <a:pt x="381000" y="0"/>
                  </a:moveTo>
                  <a:lnTo>
                    <a:pt x="368300" y="0"/>
                  </a:lnTo>
                  <a:lnTo>
                    <a:pt x="368300" y="12700"/>
                  </a:lnTo>
                  <a:lnTo>
                    <a:pt x="381000" y="12700"/>
                  </a:lnTo>
                  <a:lnTo>
                    <a:pt x="381000" y="0"/>
                  </a:lnTo>
                  <a:close/>
                </a:path>
                <a:path w="788670" h="1535429">
                  <a:moveTo>
                    <a:pt x="469900" y="0"/>
                  </a:moveTo>
                  <a:lnTo>
                    <a:pt x="419100" y="0"/>
                  </a:lnTo>
                  <a:lnTo>
                    <a:pt x="419100" y="12700"/>
                  </a:lnTo>
                  <a:lnTo>
                    <a:pt x="469900" y="12700"/>
                  </a:lnTo>
                  <a:lnTo>
                    <a:pt x="469900" y="0"/>
                  </a:lnTo>
                  <a:close/>
                </a:path>
                <a:path w="788670" h="1535429">
                  <a:moveTo>
                    <a:pt x="520700" y="0"/>
                  </a:moveTo>
                  <a:lnTo>
                    <a:pt x="508000" y="0"/>
                  </a:lnTo>
                  <a:lnTo>
                    <a:pt x="508000" y="12700"/>
                  </a:lnTo>
                  <a:lnTo>
                    <a:pt x="520700" y="12700"/>
                  </a:lnTo>
                  <a:lnTo>
                    <a:pt x="520700" y="0"/>
                  </a:lnTo>
                  <a:close/>
                </a:path>
                <a:path w="788670" h="1535429">
                  <a:moveTo>
                    <a:pt x="609600" y="0"/>
                  </a:moveTo>
                  <a:lnTo>
                    <a:pt x="558800" y="0"/>
                  </a:lnTo>
                  <a:lnTo>
                    <a:pt x="558800" y="12700"/>
                  </a:lnTo>
                  <a:lnTo>
                    <a:pt x="609600" y="12700"/>
                  </a:lnTo>
                  <a:lnTo>
                    <a:pt x="609600" y="0"/>
                  </a:lnTo>
                  <a:close/>
                </a:path>
                <a:path w="788670" h="1535429">
                  <a:moveTo>
                    <a:pt x="660400" y="0"/>
                  </a:moveTo>
                  <a:lnTo>
                    <a:pt x="647700" y="0"/>
                  </a:lnTo>
                  <a:lnTo>
                    <a:pt x="647700" y="12700"/>
                  </a:lnTo>
                  <a:lnTo>
                    <a:pt x="660400" y="12700"/>
                  </a:lnTo>
                  <a:lnTo>
                    <a:pt x="660400" y="0"/>
                  </a:lnTo>
                  <a:close/>
                </a:path>
                <a:path w="788670" h="1535429">
                  <a:moveTo>
                    <a:pt x="749300" y="0"/>
                  </a:moveTo>
                  <a:lnTo>
                    <a:pt x="698500" y="0"/>
                  </a:lnTo>
                  <a:lnTo>
                    <a:pt x="698500" y="12700"/>
                  </a:lnTo>
                  <a:lnTo>
                    <a:pt x="749300" y="12700"/>
                  </a:lnTo>
                  <a:lnTo>
                    <a:pt x="749300" y="0"/>
                  </a:lnTo>
                  <a:close/>
                </a:path>
                <a:path w="788670" h="1535429">
                  <a:moveTo>
                    <a:pt x="756920" y="43179"/>
                  </a:moveTo>
                  <a:lnTo>
                    <a:pt x="744220" y="43179"/>
                  </a:lnTo>
                  <a:lnTo>
                    <a:pt x="744220" y="55879"/>
                  </a:lnTo>
                  <a:lnTo>
                    <a:pt x="756920" y="55879"/>
                  </a:lnTo>
                  <a:lnTo>
                    <a:pt x="756920" y="43179"/>
                  </a:lnTo>
                  <a:close/>
                </a:path>
                <a:path w="788670" h="1535429">
                  <a:moveTo>
                    <a:pt x="756920" y="93979"/>
                  </a:moveTo>
                  <a:lnTo>
                    <a:pt x="744220" y="93979"/>
                  </a:lnTo>
                  <a:lnTo>
                    <a:pt x="744220" y="144779"/>
                  </a:lnTo>
                  <a:lnTo>
                    <a:pt x="756920" y="144779"/>
                  </a:lnTo>
                  <a:lnTo>
                    <a:pt x="756920" y="93979"/>
                  </a:lnTo>
                  <a:close/>
                </a:path>
                <a:path w="788670" h="1535429">
                  <a:moveTo>
                    <a:pt x="756920" y="182879"/>
                  </a:moveTo>
                  <a:lnTo>
                    <a:pt x="744220" y="182879"/>
                  </a:lnTo>
                  <a:lnTo>
                    <a:pt x="744220" y="195579"/>
                  </a:lnTo>
                  <a:lnTo>
                    <a:pt x="756920" y="195579"/>
                  </a:lnTo>
                  <a:lnTo>
                    <a:pt x="756920" y="182879"/>
                  </a:lnTo>
                  <a:close/>
                </a:path>
                <a:path w="788670" h="1535429">
                  <a:moveTo>
                    <a:pt x="756920" y="233679"/>
                  </a:moveTo>
                  <a:lnTo>
                    <a:pt x="744220" y="233679"/>
                  </a:lnTo>
                  <a:lnTo>
                    <a:pt x="744220" y="284479"/>
                  </a:lnTo>
                  <a:lnTo>
                    <a:pt x="756920" y="284479"/>
                  </a:lnTo>
                  <a:lnTo>
                    <a:pt x="756920" y="233679"/>
                  </a:lnTo>
                  <a:close/>
                </a:path>
                <a:path w="788670" h="1535429">
                  <a:moveTo>
                    <a:pt x="756920" y="322579"/>
                  </a:moveTo>
                  <a:lnTo>
                    <a:pt x="744220" y="322579"/>
                  </a:lnTo>
                  <a:lnTo>
                    <a:pt x="744220" y="335279"/>
                  </a:lnTo>
                  <a:lnTo>
                    <a:pt x="756920" y="335279"/>
                  </a:lnTo>
                  <a:lnTo>
                    <a:pt x="756920" y="322579"/>
                  </a:lnTo>
                  <a:close/>
                </a:path>
                <a:path w="788670" h="1535429">
                  <a:moveTo>
                    <a:pt x="756920" y="373379"/>
                  </a:moveTo>
                  <a:lnTo>
                    <a:pt x="744220" y="373379"/>
                  </a:lnTo>
                  <a:lnTo>
                    <a:pt x="744220" y="424179"/>
                  </a:lnTo>
                  <a:lnTo>
                    <a:pt x="756920" y="424179"/>
                  </a:lnTo>
                  <a:lnTo>
                    <a:pt x="756920" y="373379"/>
                  </a:lnTo>
                  <a:close/>
                </a:path>
                <a:path w="788670" h="1535429">
                  <a:moveTo>
                    <a:pt x="756920" y="462279"/>
                  </a:moveTo>
                  <a:lnTo>
                    <a:pt x="744220" y="462279"/>
                  </a:lnTo>
                  <a:lnTo>
                    <a:pt x="744220" y="474979"/>
                  </a:lnTo>
                  <a:lnTo>
                    <a:pt x="756920" y="474979"/>
                  </a:lnTo>
                  <a:lnTo>
                    <a:pt x="756920" y="462279"/>
                  </a:lnTo>
                  <a:close/>
                </a:path>
                <a:path w="788670" h="1535429">
                  <a:moveTo>
                    <a:pt x="756920" y="513079"/>
                  </a:moveTo>
                  <a:lnTo>
                    <a:pt x="744220" y="513079"/>
                  </a:lnTo>
                  <a:lnTo>
                    <a:pt x="744220" y="563879"/>
                  </a:lnTo>
                  <a:lnTo>
                    <a:pt x="756920" y="563879"/>
                  </a:lnTo>
                  <a:lnTo>
                    <a:pt x="756920" y="513079"/>
                  </a:lnTo>
                  <a:close/>
                </a:path>
                <a:path w="788670" h="1535429">
                  <a:moveTo>
                    <a:pt x="756920" y="601979"/>
                  </a:moveTo>
                  <a:lnTo>
                    <a:pt x="744220" y="601979"/>
                  </a:lnTo>
                  <a:lnTo>
                    <a:pt x="744220" y="614679"/>
                  </a:lnTo>
                  <a:lnTo>
                    <a:pt x="756920" y="614679"/>
                  </a:lnTo>
                  <a:lnTo>
                    <a:pt x="756920" y="601979"/>
                  </a:lnTo>
                  <a:close/>
                </a:path>
                <a:path w="788670" h="1535429">
                  <a:moveTo>
                    <a:pt x="756920" y="652779"/>
                  </a:moveTo>
                  <a:lnTo>
                    <a:pt x="744220" y="652779"/>
                  </a:lnTo>
                  <a:lnTo>
                    <a:pt x="744220" y="703579"/>
                  </a:lnTo>
                  <a:lnTo>
                    <a:pt x="756920" y="703579"/>
                  </a:lnTo>
                  <a:lnTo>
                    <a:pt x="756920" y="652779"/>
                  </a:lnTo>
                  <a:close/>
                </a:path>
                <a:path w="788670" h="1535429">
                  <a:moveTo>
                    <a:pt x="756920" y="741679"/>
                  </a:moveTo>
                  <a:lnTo>
                    <a:pt x="744220" y="741679"/>
                  </a:lnTo>
                  <a:lnTo>
                    <a:pt x="744220" y="754379"/>
                  </a:lnTo>
                  <a:lnTo>
                    <a:pt x="756920" y="754379"/>
                  </a:lnTo>
                  <a:lnTo>
                    <a:pt x="756920" y="741679"/>
                  </a:lnTo>
                  <a:close/>
                </a:path>
                <a:path w="788670" h="1535429">
                  <a:moveTo>
                    <a:pt x="756920" y="792479"/>
                  </a:moveTo>
                  <a:lnTo>
                    <a:pt x="744220" y="792479"/>
                  </a:lnTo>
                  <a:lnTo>
                    <a:pt x="744220" y="843279"/>
                  </a:lnTo>
                  <a:lnTo>
                    <a:pt x="756920" y="843279"/>
                  </a:lnTo>
                  <a:lnTo>
                    <a:pt x="756920" y="792479"/>
                  </a:lnTo>
                  <a:close/>
                </a:path>
                <a:path w="788670" h="1535429">
                  <a:moveTo>
                    <a:pt x="756920" y="881379"/>
                  </a:moveTo>
                  <a:lnTo>
                    <a:pt x="744220" y="881379"/>
                  </a:lnTo>
                  <a:lnTo>
                    <a:pt x="744220" y="894079"/>
                  </a:lnTo>
                  <a:lnTo>
                    <a:pt x="756920" y="894079"/>
                  </a:lnTo>
                  <a:lnTo>
                    <a:pt x="756920" y="881379"/>
                  </a:lnTo>
                  <a:close/>
                </a:path>
                <a:path w="788670" h="1535429">
                  <a:moveTo>
                    <a:pt x="756920" y="932179"/>
                  </a:moveTo>
                  <a:lnTo>
                    <a:pt x="744220" y="932179"/>
                  </a:lnTo>
                  <a:lnTo>
                    <a:pt x="744220" y="982979"/>
                  </a:lnTo>
                  <a:lnTo>
                    <a:pt x="756920" y="982979"/>
                  </a:lnTo>
                  <a:lnTo>
                    <a:pt x="756920" y="932179"/>
                  </a:lnTo>
                  <a:close/>
                </a:path>
                <a:path w="788670" h="1535429">
                  <a:moveTo>
                    <a:pt x="756920" y="1021079"/>
                  </a:moveTo>
                  <a:lnTo>
                    <a:pt x="744220" y="1021079"/>
                  </a:lnTo>
                  <a:lnTo>
                    <a:pt x="744220" y="1033779"/>
                  </a:lnTo>
                  <a:lnTo>
                    <a:pt x="756920" y="1033779"/>
                  </a:lnTo>
                  <a:lnTo>
                    <a:pt x="756920" y="1021079"/>
                  </a:lnTo>
                  <a:close/>
                </a:path>
                <a:path w="788670" h="1535429">
                  <a:moveTo>
                    <a:pt x="756920" y="1071879"/>
                  </a:moveTo>
                  <a:lnTo>
                    <a:pt x="744220" y="1071879"/>
                  </a:lnTo>
                  <a:lnTo>
                    <a:pt x="744220" y="1122679"/>
                  </a:lnTo>
                  <a:lnTo>
                    <a:pt x="756920" y="1122679"/>
                  </a:lnTo>
                  <a:lnTo>
                    <a:pt x="756920" y="1071879"/>
                  </a:lnTo>
                  <a:close/>
                </a:path>
                <a:path w="788670" h="1535429">
                  <a:moveTo>
                    <a:pt x="756920" y="1160779"/>
                  </a:moveTo>
                  <a:lnTo>
                    <a:pt x="744220" y="1160779"/>
                  </a:lnTo>
                  <a:lnTo>
                    <a:pt x="744220" y="1173479"/>
                  </a:lnTo>
                  <a:lnTo>
                    <a:pt x="756920" y="1173479"/>
                  </a:lnTo>
                  <a:lnTo>
                    <a:pt x="756920" y="1160779"/>
                  </a:lnTo>
                  <a:close/>
                </a:path>
                <a:path w="788670" h="1535429">
                  <a:moveTo>
                    <a:pt x="756920" y="1211579"/>
                  </a:moveTo>
                  <a:lnTo>
                    <a:pt x="744220" y="1211579"/>
                  </a:lnTo>
                  <a:lnTo>
                    <a:pt x="744220" y="1262379"/>
                  </a:lnTo>
                  <a:lnTo>
                    <a:pt x="756920" y="1262379"/>
                  </a:lnTo>
                  <a:lnTo>
                    <a:pt x="756920" y="1211579"/>
                  </a:lnTo>
                  <a:close/>
                </a:path>
                <a:path w="788670" h="1535429">
                  <a:moveTo>
                    <a:pt x="756920" y="1300479"/>
                  </a:moveTo>
                  <a:lnTo>
                    <a:pt x="744220" y="1300479"/>
                  </a:lnTo>
                  <a:lnTo>
                    <a:pt x="744220" y="1313179"/>
                  </a:lnTo>
                  <a:lnTo>
                    <a:pt x="756920" y="1313179"/>
                  </a:lnTo>
                  <a:lnTo>
                    <a:pt x="756920" y="1300479"/>
                  </a:lnTo>
                  <a:close/>
                </a:path>
                <a:path w="788670" h="1535429">
                  <a:moveTo>
                    <a:pt x="756920" y="1351279"/>
                  </a:moveTo>
                  <a:lnTo>
                    <a:pt x="744220" y="1351279"/>
                  </a:lnTo>
                  <a:lnTo>
                    <a:pt x="744220" y="1402079"/>
                  </a:lnTo>
                  <a:lnTo>
                    <a:pt x="756920" y="1402079"/>
                  </a:lnTo>
                  <a:lnTo>
                    <a:pt x="756920" y="1351279"/>
                  </a:lnTo>
                  <a:close/>
                </a:path>
                <a:path w="788670" h="1535429">
                  <a:moveTo>
                    <a:pt x="756920" y="1440179"/>
                  </a:moveTo>
                  <a:lnTo>
                    <a:pt x="744220" y="1440179"/>
                  </a:lnTo>
                  <a:lnTo>
                    <a:pt x="744220" y="1452879"/>
                  </a:lnTo>
                  <a:lnTo>
                    <a:pt x="756920" y="1452879"/>
                  </a:lnTo>
                  <a:lnTo>
                    <a:pt x="756920" y="1440179"/>
                  </a:lnTo>
                  <a:close/>
                </a:path>
                <a:path w="788670" h="1535429">
                  <a:moveTo>
                    <a:pt x="788670" y="1458721"/>
                  </a:moveTo>
                  <a:lnTo>
                    <a:pt x="712470" y="1458721"/>
                  </a:lnTo>
                  <a:lnTo>
                    <a:pt x="750570" y="1534921"/>
                  </a:lnTo>
                  <a:lnTo>
                    <a:pt x="788670" y="1458721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51550" y="3333495"/>
              <a:ext cx="756920" cy="1552575"/>
            </a:xfrm>
            <a:custGeom>
              <a:avLst/>
              <a:gdLst/>
              <a:ahLst/>
              <a:cxnLst/>
              <a:rect l="l" t="t" r="r" b="b"/>
              <a:pathLst>
                <a:path w="756920" h="1552575">
                  <a:moveTo>
                    <a:pt x="12700" y="1501647"/>
                  </a:moveTo>
                  <a:lnTo>
                    <a:pt x="0" y="1501647"/>
                  </a:lnTo>
                  <a:lnTo>
                    <a:pt x="0" y="1552447"/>
                  </a:lnTo>
                  <a:lnTo>
                    <a:pt x="12700" y="1552447"/>
                  </a:lnTo>
                  <a:lnTo>
                    <a:pt x="12700" y="1501647"/>
                  </a:lnTo>
                  <a:close/>
                </a:path>
                <a:path w="756920" h="1552575">
                  <a:moveTo>
                    <a:pt x="12700" y="1450847"/>
                  </a:moveTo>
                  <a:lnTo>
                    <a:pt x="0" y="1450847"/>
                  </a:lnTo>
                  <a:lnTo>
                    <a:pt x="0" y="1463547"/>
                  </a:lnTo>
                  <a:lnTo>
                    <a:pt x="12700" y="1463547"/>
                  </a:lnTo>
                  <a:lnTo>
                    <a:pt x="12700" y="1450847"/>
                  </a:lnTo>
                  <a:close/>
                </a:path>
                <a:path w="756920" h="1552575">
                  <a:moveTo>
                    <a:pt x="12700" y="1361947"/>
                  </a:moveTo>
                  <a:lnTo>
                    <a:pt x="0" y="1361947"/>
                  </a:lnTo>
                  <a:lnTo>
                    <a:pt x="0" y="1412747"/>
                  </a:lnTo>
                  <a:lnTo>
                    <a:pt x="12700" y="1412747"/>
                  </a:lnTo>
                  <a:lnTo>
                    <a:pt x="12700" y="1361947"/>
                  </a:lnTo>
                  <a:close/>
                </a:path>
                <a:path w="756920" h="1552575">
                  <a:moveTo>
                    <a:pt x="12700" y="1311147"/>
                  </a:moveTo>
                  <a:lnTo>
                    <a:pt x="0" y="1311147"/>
                  </a:lnTo>
                  <a:lnTo>
                    <a:pt x="0" y="1323847"/>
                  </a:lnTo>
                  <a:lnTo>
                    <a:pt x="12700" y="1323847"/>
                  </a:lnTo>
                  <a:lnTo>
                    <a:pt x="12700" y="1311147"/>
                  </a:lnTo>
                  <a:close/>
                </a:path>
                <a:path w="756920" h="1552575">
                  <a:moveTo>
                    <a:pt x="12700" y="1222247"/>
                  </a:moveTo>
                  <a:lnTo>
                    <a:pt x="0" y="1222247"/>
                  </a:lnTo>
                  <a:lnTo>
                    <a:pt x="0" y="1273047"/>
                  </a:lnTo>
                  <a:lnTo>
                    <a:pt x="12700" y="1273047"/>
                  </a:lnTo>
                  <a:lnTo>
                    <a:pt x="12700" y="1222247"/>
                  </a:lnTo>
                  <a:close/>
                </a:path>
                <a:path w="756920" h="1552575">
                  <a:moveTo>
                    <a:pt x="12700" y="1171447"/>
                  </a:moveTo>
                  <a:lnTo>
                    <a:pt x="0" y="1171447"/>
                  </a:lnTo>
                  <a:lnTo>
                    <a:pt x="0" y="1184147"/>
                  </a:lnTo>
                  <a:lnTo>
                    <a:pt x="12700" y="1184147"/>
                  </a:lnTo>
                  <a:lnTo>
                    <a:pt x="12700" y="1171447"/>
                  </a:lnTo>
                  <a:close/>
                </a:path>
                <a:path w="756920" h="1552575">
                  <a:moveTo>
                    <a:pt x="12700" y="1082547"/>
                  </a:moveTo>
                  <a:lnTo>
                    <a:pt x="0" y="1082547"/>
                  </a:lnTo>
                  <a:lnTo>
                    <a:pt x="0" y="1133347"/>
                  </a:lnTo>
                  <a:lnTo>
                    <a:pt x="12700" y="1133347"/>
                  </a:lnTo>
                  <a:lnTo>
                    <a:pt x="12700" y="1082547"/>
                  </a:lnTo>
                  <a:close/>
                </a:path>
                <a:path w="756920" h="1552575">
                  <a:moveTo>
                    <a:pt x="12700" y="1031747"/>
                  </a:moveTo>
                  <a:lnTo>
                    <a:pt x="0" y="1031747"/>
                  </a:lnTo>
                  <a:lnTo>
                    <a:pt x="0" y="1044447"/>
                  </a:lnTo>
                  <a:lnTo>
                    <a:pt x="12700" y="1044447"/>
                  </a:lnTo>
                  <a:lnTo>
                    <a:pt x="12700" y="1031747"/>
                  </a:lnTo>
                  <a:close/>
                </a:path>
                <a:path w="756920" h="1552575">
                  <a:moveTo>
                    <a:pt x="12700" y="942847"/>
                  </a:moveTo>
                  <a:lnTo>
                    <a:pt x="0" y="942847"/>
                  </a:lnTo>
                  <a:lnTo>
                    <a:pt x="0" y="993647"/>
                  </a:lnTo>
                  <a:lnTo>
                    <a:pt x="12700" y="993647"/>
                  </a:lnTo>
                  <a:lnTo>
                    <a:pt x="12700" y="942847"/>
                  </a:lnTo>
                  <a:close/>
                </a:path>
                <a:path w="756920" h="1552575">
                  <a:moveTo>
                    <a:pt x="12700" y="892047"/>
                  </a:moveTo>
                  <a:lnTo>
                    <a:pt x="0" y="892047"/>
                  </a:lnTo>
                  <a:lnTo>
                    <a:pt x="0" y="904747"/>
                  </a:lnTo>
                  <a:lnTo>
                    <a:pt x="12700" y="904747"/>
                  </a:lnTo>
                  <a:lnTo>
                    <a:pt x="12700" y="892047"/>
                  </a:lnTo>
                  <a:close/>
                </a:path>
                <a:path w="756920" h="1552575">
                  <a:moveTo>
                    <a:pt x="12700" y="803147"/>
                  </a:moveTo>
                  <a:lnTo>
                    <a:pt x="0" y="803147"/>
                  </a:lnTo>
                  <a:lnTo>
                    <a:pt x="0" y="853947"/>
                  </a:lnTo>
                  <a:lnTo>
                    <a:pt x="12700" y="853947"/>
                  </a:lnTo>
                  <a:lnTo>
                    <a:pt x="12700" y="803147"/>
                  </a:lnTo>
                  <a:close/>
                </a:path>
                <a:path w="756920" h="1552575">
                  <a:moveTo>
                    <a:pt x="12700" y="752347"/>
                  </a:moveTo>
                  <a:lnTo>
                    <a:pt x="0" y="752347"/>
                  </a:lnTo>
                  <a:lnTo>
                    <a:pt x="0" y="765047"/>
                  </a:lnTo>
                  <a:lnTo>
                    <a:pt x="12700" y="765047"/>
                  </a:lnTo>
                  <a:lnTo>
                    <a:pt x="12700" y="752347"/>
                  </a:lnTo>
                  <a:close/>
                </a:path>
                <a:path w="756920" h="1552575">
                  <a:moveTo>
                    <a:pt x="12700" y="663447"/>
                  </a:moveTo>
                  <a:lnTo>
                    <a:pt x="0" y="663447"/>
                  </a:lnTo>
                  <a:lnTo>
                    <a:pt x="0" y="714247"/>
                  </a:lnTo>
                  <a:lnTo>
                    <a:pt x="12700" y="714247"/>
                  </a:lnTo>
                  <a:lnTo>
                    <a:pt x="12700" y="663447"/>
                  </a:lnTo>
                  <a:close/>
                </a:path>
                <a:path w="756920" h="1552575">
                  <a:moveTo>
                    <a:pt x="12700" y="612647"/>
                  </a:moveTo>
                  <a:lnTo>
                    <a:pt x="0" y="612647"/>
                  </a:lnTo>
                  <a:lnTo>
                    <a:pt x="0" y="625347"/>
                  </a:lnTo>
                  <a:lnTo>
                    <a:pt x="12700" y="625347"/>
                  </a:lnTo>
                  <a:lnTo>
                    <a:pt x="12700" y="612647"/>
                  </a:lnTo>
                  <a:close/>
                </a:path>
                <a:path w="756920" h="1552575">
                  <a:moveTo>
                    <a:pt x="12700" y="523747"/>
                  </a:moveTo>
                  <a:lnTo>
                    <a:pt x="0" y="523747"/>
                  </a:lnTo>
                  <a:lnTo>
                    <a:pt x="0" y="574547"/>
                  </a:lnTo>
                  <a:lnTo>
                    <a:pt x="12700" y="574547"/>
                  </a:lnTo>
                  <a:lnTo>
                    <a:pt x="12700" y="523747"/>
                  </a:lnTo>
                  <a:close/>
                </a:path>
                <a:path w="756920" h="1552575">
                  <a:moveTo>
                    <a:pt x="12700" y="472947"/>
                  </a:moveTo>
                  <a:lnTo>
                    <a:pt x="0" y="472947"/>
                  </a:lnTo>
                  <a:lnTo>
                    <a:pt x="0" y="485647"/>
                  </a:lnTo>
                  <a:lnTo>
                    <a:pt x="12700" y="485647"/>
                  </a:lnTo>
                  <a:lnTo>
                    <a:pt x="12700" y="472947"/>
                  </a:lnTo>
                  <a:close/>
                </a:path>
                <a:path w="756920" h="1552575">
                  <a:moveTo>
                    <a:pt x="12700" y="384047"/>
                  </a:moveTo>
                  <a:lnTo>
                    <a:pt x="0" y="384047"/>
                  </a:lnTo>
                  <a:lnTo>
                    <a:pt x="0" y="434847"/>
                  </a:lnTo>
                  <a:lnTo>
                    <a:pt x="12700" y="434847"/>
                  </a:lnTo>
                  <a:lnTo>
                    <a:pt x="12700" y="384047"/>
                  </a:lnTo>
                  <a:close/>
                </a:path>
                <a:path w="756920" h="1552575">
                  <a:moveTo>
                    <a:pt x="12700" y="333247"/>
                  </a:moveTo>
                  <a:lnTo>
                    <a:pt x="0" y="333247"/>
                  </a:lnTo>
                  <a:lnTo>
                    <a:pt x="0" y="345947"/>
                  </a:lnTo>
                  <a:lnTo>
                    <a:pt x="12700" y="345947"/>
                  </a:lnTo>
                  <a:lnTo>
                    <a:pt x="12700" y="333247"/>
                  </a:lnTo>
                  <a:close/>
                </a:path>
                <a:path w="756920" h="1552575">
                  <a:moveTo>
                    <a:pt x="12700" y="244348"/>
                  </a:moveTo>
                  <a:lnTo>
                    <a:pt x="0" y="244348"/>
                  </a:lnTo>
                  <a:lnTo>
                    <a:pt x="0" y="295147"/>
                  </a:lnTo>
                  <a:lnTo>
                    <a:pt x="12700" y="295147"/>
                  </a:lnTo>
                  <a:lnTo>
                    <a:pt x="12700" y="244348"/>
                  </a:lnTo>
                  <a:close/>
                </a:path>
                <a:path w="756920" h="1552575">
                  <a:moveTo>
                    <a:pt x="12700" y="193548"/>
                  </a:moveTo>
                  <a:lnTo>
                    <a:pt x="0" y="193548"/>
                  </a:lnTo>
                  <a:lnTo>
                    <a:pt x="0" y="206248"/>
                  </a:lnTo>
                  <a:lnTo>
                    <a:pt x="12700" y="206248"/>
                  </a:lnTo>
                  <a:lnTo>
                    <a:pt x="12700" y="193548"/>
                  </a:lnTo>
                  <a:close/>
                </a:path>
                <a:path w="756920" h="1552575">
                  <a:moveTo>
                    <a:pt x="12700" y="104648"/>
                  </a:moveTo>
                  <a:lnTo>
                    <a:pt x="0" y="104648"/>
                  </a:lnTo>
                  <a:lnTo>
                    <a:pt x="0" y="155448"/>
                  </a:lnTo>
                  <a:lnTo>
                    <a:pt x="12700" y="155448"/>
                  </a:lnTo>
                  <a:lnTo>
                    <a:pt x="12700" y="104648"/>
                  </a:lnTo>
                  <a:close/>
                </a:path>
                <a:path w="756920" h="1552575">
                  <a:moveTo>
                    <a:pt x="12700" y="53848"/>
                  </a:moveTo>
                  <a:lnTo>
                    <a:pt x="0" y="53848"/>
                  </a:lnTo>
                  <a:lnTo>
                    <a:pt x="0" y="66548"/>
                  </a:lnTo>
                  <a:lnTo>
                    <a:pt x="12700" y="66548"/>
                  </a:lnTo>
                  <a:lnTo>
                    <a:pt x="12700" y="53848"/>
                  </a:lnTo>
                  <a:close/>
                </a:path>
                <a:path w="756920" h="1552575">
                  <a:moveTo>
                    <a:pt x="78866" y="30861"/>
                  </a:moveTo>
                  <a:lnTo>
                    <a:pt x="28066" y="31114"/>
                  </a:lnTo>
                  <a:lnTo>
                    <a:pt x="28194" y="43814"/>
                  </a:lnTo>
                  <a:lnTo>
                    <a:pt x="78994" y="43561"/>
                  </a:lnTo>
                  <a:lnTo>
                    <a:pt x="78866" y="30861"/>
                  </a:lnTo>
                  <a:close/>
                </a:path>
                <a:path w="756920" h="1552575">
                  <a:moveTo>
                    <a:pt x="129666" y="30733"/>
                  </a:moveTo>
                  <a:lnTo>
                    <a:pt x="116966" y="30733"/>
                  </a:lnTo>
                  <a:lnTo>
                    <a:pt x="117094" y="43433"/>
                  </a:lnTo>
                  <a:lnTo>
                    <a:pt x="129794" y="43433"/>
                  </a:lnTo>
                  <a:lnTo>
                    <a:pt x="129666" y="30733"/>
                  </a:lnTo>
                  <a:close/>
                </a:path>
                <a:path w="756920" h="1552575">
                  <a:moveTo>
                    <a:pt x="218566" y="30479"/>
                  </a:moveTo>
                  <a:lnTo>
                    <a:pt x="167766" y="30606"/>
                  </a:lnTo>
                  <a:lnTo>
                    <a:pt x="167894" y="43306"/>
                  </a:lnTo>
                  <a:lnTo>
                    <a:pt x="218694" y="43179"/>
                  </a:lnTo>
                  <a:lnTo>
                    <a:pt x="218566" y="30479"/>
                  </a:lnTo>
                  <a:close/>
                </a:path>
                <a:path w="756920" h="1552575">
                  <a:moveTo>
                    <a:pt x="269366" y="30352"/>
                  </a:moveTo>
                  <a:lnTo>
                    <a:pt x="256666" y="30352"/>
                  </a:lnTo>
                  <a:lnTo>
                    <a:pt x="256794" y="43052"/>
                  </a:lnTo>
                  <a:lnTo>
                    <a:pt x="269494" y="43052"/>
                  </a:lnTo>
                  <a:lnTo>
                    <a:pt x="269366" y="30352"/>
                  </a:lnTo>
                  <a:close/>
                </a:path>
                <a:path w="756920" h="1552575">
                  <a:moveTo>
                    <a:pt x="358266" y="29971"/>
                  </a:moveTo>
                  <a:lnTo>
                    <a:pt x="307466" y="30225"/>
                  </a:lnTo>
                  <a:lnTo>
                    <a:pt x="307594" y="42925"/>
                  </a:lnTo>
                  <a:lnTo>
                    <a:pt x="358394" y="42671"/>
                  </a:lnTo>
                  <a:lnTo>
                    <a:pt x="358266" y="29971"/>
                  </a:lnTo>
                  <a:close/>
                </a:path>
                <a:path w="756920" h="1552575">
                  <a:moveTo>
                    <a:pt x="409066" y="29844"/>
                  </a:moveTo>
                  <a:lnTo>
                    <a:pt x="396366" y="29844"/>
                  </a:lnTo>
                  <a:lnTo>
                    <a:pt x="396494" y="42544"/>
                  </a:lnTo>
                  <a:lnTo>
                    <a:pt x="409194" y="42544"/>
                  </a:lnTo>
                  <a:lnTo>
                    <a:pt x="409066" y="29844"/>
                  </a:lnTo>
                  <a:close/>
                </a:path>
                <a:path w="756920" h="1552575">
                  <a:moveTo>
                    <a:pt x="497967" y="29590"/>
                  </a:moveTo>
                  <a:lnTo>
                    <a:pt x="447166" y="29717"/>
                  </a:lnTo>
                  <a:lnTo>
                    <a:pt x="447294" y="42417"/>
                  </a:lnTo>
                  <a:lnTo>
                    <a:pt x="498094" y="42290"/>
                  </a:lnTo>
                  <a:lnTo>
                    <a:pt x="497967" y="29590"/>
                  </a:lnTo>
                  <a:close/>
                </a:path>
                <a:path w="756920" h="1552575">
                  <a:moveTo>
                    <a:pt x="548767" y="29337"/>
                  </a:moveTo>
                  <a:lnTo>
                    <a:pt x="536067" y="29463"/>
                  </a:lnTo>
                  <a:lnTo>
                    <a:pt x="536194" y="42163"/>
                  </a:lnTo>
                  <a:lnTo>
                    <a:pt x="548894" y="42037"/>
                  </a:lnTo>
                  <a:lnTo>
                    <a:pt x="548767" y="29337"/>
                  </a:lnTo>
                  <a:close/>
                </a:path>
                <a:path w="756920" h="1552575">
                  <a:moveTo>
                    <a:pt x="637667" y="29082"/>
                  </a:moveTo>
                  <a:lnTo>
                    <a:pt x="586867" y="29209"/>
                  </a:lnTo>
                  <a:lnTo>
                    <a:pt x="586994" y="41909"/>
                  </a:lnTo>
                  <a:lnTo>
                    <a:pt x="637794" y="41782"/>
                  </a:lnTo>
                  <a:lnTo>
                    <a:pt x="637667" y="29082"/>
                  </a:lnTo>
                  <a:close/>
                </a:path>
                <a:path w="756920" h="1552575">
                  <a:moveTo>
                    <a:pt x="675131" y="0"/>
                  </a:moveTo>
                  <a:lnTo>
                    <a:pt x="688848" y="75056"/>
                  </a:lnTo>
                  <a:lnTo>
                    <a:pt x="733272" y="41655"/>
                  </a:lnTo>
                  <a:lnTo>
                    <a:pt x="688594" y="41655"/>
                  </a:lnTo>
                  <a:lnTo>
                    <a:pt x="688467" y="28955"/>
                  </a:lnTo>
                  <a:lnTo>
                    <a:pt x="750163" y="28955"/>
                  </a:lnTo>
                  <a:lnTo>
                    <a:pt x="756920" y="23875"/>
                  </a:lnTo>
                  <a:lnTo>
                    <a:pt x="675131" y="0"/>
                  </a:lnTo>
                  <a:close/>
                </a:path>
                <a:path w="756920" h="1552575">
                  <a:moveTo>
                    <a:pt x="680423" y="28955"/>
                  </a:moveTo>
                  <a:lnTo>
                    <a:pt x="675767" y="28955"/>
                  </a:lnTo>
                  <a:lnTo>
                    <a:pt x="675894" y="41655"/>
                  </a:lnTo>
                  <a:lnTo>
                    <a:pt x="682744" y="41655"/>
                  </a:lnTo>
                  <a:lnTo>
                    <a:pt x="680423" y="28955"/>
                  </a:lnTo>
                  <a:close/>
                </a:path>
                <a:path w="756920" h="1552575">
                  <a:moveTo>
                    <a:pt x="750163" y="28955"/>
                  </a:moveTo>
                  <a:lnTo>
                    <a:pt x="688467" y="28955"/>
                  </a:lnTo>
                  <a:lnTo>
                    <a:pt x="688594" y="41655"/>
                  </a:lnTo>
                  <a:lnTo>
                    <a:pt x="733272" y="41655"/>
                  </a:lnTo>
                  <a:lnTo>
                    <a:pt x="750163" y="28955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186172" y="5308091"/>
              <a:ext cx="929640" cy="198120"/>
            </a:xfrm>
            <a:custGeom>
              <a:avLst/>
              <a:gdLst/>
              <a:ahLst/>
              <a:cxnLst/>
              <a:rect l="l" t="t" r="r" b="b"/>
              <a:pathLst>
                <a:path w="929639" h="198120">
                  <a:moveTo>
                    <a:pt x="896619" y="0"/>
                  </a:moveTo>
                  <a:lnTo>
                    <a:pt x="33019" y="0"/>
                  </a:lnTo>
                  <a:lnTo>
                    <a:pt x="20145" y="2587"/>
                  </a:lnTo>
                  <a:lnTo>
                    <a:pt x="9651" y="9652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8"/>
                  </a:lnTo>
                  <a:lnTo>
                    <a:pt x="20145" y="195532"/>
                  </a:lnTo>
                  <a:lnTo>
                    <a:pt x="33019" y="198120"/>
                  </a:lnTo>
                  <a:lnTo>
                    <a:pt x="896619" y="198120"/>
                  </a:lnTo>
                  <a:lnTo>
                    <a:pt x="909494" y="195532"/>
                  </a:lnTo>
                  <a:lnTo>
                    <a:pt x="919987" y="188468"/>
                  </a:lnTo>
                  <a:lnTo>
                    <a:pt x="927052" y="177974"/>
                  </a:lnTo>
                  <a:lnTo>
                    <a:pt x="929639" y="165100"/>
                  </a:lnTo>
                  <a:lnTo>
                    <a:pt x="929639" y="33020"/>
                  </a:lnTo>
                  <a:lnTo>
                    <a:pt x="927052" y="20145"/>
                  </a:lnTo>
                  <a:lnTo>
                    <a:pt x="919988" y="9652"/>
                  </a:lnTo>
                  <a:lnTo>
                    <a:pt x="909494" y="2587"/>
                  </a:lnTo>
                  <a:lnTo>
                    <a:pt x="896619" y="0"/>
                  </a:lnTo>
                  <a:close/>
                </a:path>
              </a:pathLst>
            </a:custGeom>
            <a:solidFill>
              <a:srgbClr val="250F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86172" y="5308091"/>
              <a:ext cx="929640" cy="198120"/>
            </a:xfrm>
            <a:custGeom>
              <a:avLst/>
              <a:gdLst/>
              <a:ahLst/>
              <a:cxnLst/>
              <a:rect l="l" t="t" r="r" b="b"/>
              <a:pathLst>
                <a:path w="929639" h="198120">
                  <a:moveTo>
                    <a:pt x="0" y="33020"/>
                  </a:moveTo>
                  <a:lnTo>
                    <a:pt x="2587" y="20145"/>
                  </a:lnTo>
                  <a:lnTo>
                    <a:pt x="9651" y="9652"/>
                  </a:lnTo>
                  <a:lnTo>
                    <a:pt x="20145" y="2587"/>
                  </a:lnTo>
                  <a:lnTo>
                    <a:pt x="33019" y="0"/>
                  </a:lnTo>
                  <a:lnTo>
                    <a:pt x="896619" y="0"/>
                  </a:lnTo>
                  <a:lnTo>
                    <a:pt x="909494" y="2587"/>
                  </a:lnTo>
                  <a:lnTo>
                    <a:pt x="919988" y="9652"/>
                  </a:lnTo>
                  <a:lnTo>
                    <a:pt x="927052" y="20145"/>
                  </a:lnTo>
                  <a:lnTo>
                    <a:pt x="929639" y="33020"/>
                  </a:lnTo>
                  <a:lnTo>
                    <a:pt x="929639" y="165100"/>
                  </a:lnTo>
                  <a:lnTo>
                    <a:pt x="927052" y="177974"/>
                  </a:lnTo>
                  <a:lnTo>
                    <a:pt x="919987" y="188468"/>
                  </a:lnTo>
                  <a:lnTo>
                    <a:pt x="909494" y="195532"/>
                  </a:lnTo>
                  <a:lnTo>
                    <a:pt x="896619" y="198120"/>
                  </a:lnTo>
                  <a:lnTo>
                    <a:pt x="33019" y="198120"/>
                  </a:lnTo>
                  <a:lnTo>
                    <a:pt x="20145" y="195532"/>
                  </a:lnTo>
                  <a:lnTo>
                    <a:pt x="9651" y="188468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F5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42716" y="2183891"/>
              <a:ext cx="4360545" cy="748665"/>
            </a:xfrm>
            <a:custGeom>
              <a:avLst/>
              <a:gdLst/>
              <a:ahLst/>
              <a:cxnLst/>
              <a:rect l="l" t="t" r="r" b="b"/>
              <a:pathLst>
                <a:path w="4360545" h="748664">
                  <a:moveTo>
                    <a:pt x="44450" y="647700"/>
                  </a:moveTo>
                  <a:lnTo>
                    <a:pt x="31750" y="647700"/>
                  </a:lnTo>
                  <a:lnTo>
                    <a:pt x="31750" y="660400"/>
                  </a:lnTo>
                  <a:lnTo>
                    <a:pt x="44450" y="660400"/>
                  </a:lnTo>
                  <a:lnTo>
                    <a:pt x="44450" y="647700"/>
                  </a:lnTo>
                  <a:close/>
                </a:path>
                <a:path w="4360545" h="748664">
                  <a:moveTo>
                    <a:pt x="44450" y="558800"/>
                  </a:moveTo>
                  <a:lnTo>
                    <a:pt x="31750" y="558800"/>
                  </a:lnTo>
                  <a:lnTo>
                    <a:pt x="31750" y="609600"/>
                  </a:lnTo>
                  <a:lnTo>
                    <a:pt x="44450" y="609600"/>
                  </a:lnTo>
                  <a:lnTo>
                    <a:pt x="44450" y="558800"/>
                  </a:lnTo>
                  <a:close/>
                </a:path>
                <a:path w="4360545" h="748664">
                  <a:moveTo>
                    <a:pt x="44450" y="508000"/>
                  </a:moveTo>
                  <a:lnTo>
                    <a:pt x="31750" y="508000"/>
                  </a:lnTo>
                  <a:lnTo>
                    <a:pt x="31750" y="520700"/>
                  </a:lnTo>
                  <a:lnTo>
                    <a:pt x="44450" y="520700"/>
                  </a:lnTo>
                  <a:lnTo>
                    <a:pt x="44450" y="508000"/>
                  </a:lnTo>
                  <a:close/>
                </a:path>
                <a:path w="4360545" h="748664">
                  <a:moveTo>
                    <a:pt x="44450" y="419100"/>
                  </a:moveTo>
                  <a:lnTo>
                    <a:pt x="31750" y="419100"/>
                  </a:lnTo>
                  <a:lnTo>
                    <a:pt x="31750" y="469900"/>
                  </a:lnTo>
                  <a:lnTo>
                    <a:pt x="44450" y="469900"/>
                  </a:lnTo>
                  <a:lnTo>
                    <a:pt x="44450" y="419100"/>
                  </a:lnTo>
                  <a:close/>
                </a:path>
                <a:path w="4360545" h="748664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w="4360545" h="748664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w="4360545" h="748664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w="4360545" h="748664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w="4360545" h="748664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w="4360545" h="748664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4360545" h="748664">
                  <a:moveTo>
                    <a:pt x="76200" y="672084"/>
                  </a:moveTo>
                  <a:lnTo>
                    <a:pt x="0" y="672084"/>
                  </a:lnTo>
                  <a:lnTo>
                    <a:pt x="38100" y="748284"/>
                  </a:lnTo>
                  <a:lnTo>
                    <a:pt x="76200" y="672084"/>
                  </a:lnTo>
                  <a:close/>
                </a:path>
                <a:path w="4360545" h="748664">
                  <a:moveTo>
                    <a:pt x="4328414" y="697484"/>
                  </a:moveTo>
                  <a:lnTo>
                    <a:pt x="4315714" y="697484"/>
                  </a:lnTo>
                  <a:lnTo>
                    <a:pt x="4315714" y="748284"/>
                  </a:lnTo>
                  <a:lnTo>
                    <a:pt x="4328414" y="748284"/>
                  </a:lnTo>
                  <a:lnTo>
                    <a:pt x="4328414" y="697484"/>
                  </a:lnTo>
                  <a:close/>
                </a:path>
                <a:path w="4360545" h="748664">
                  <a:moveTo>
                    <a:pt x="4328414" y="646684"/>
                  </a:moveTo>
                  <a:lnTo>
                    <a:pt x="4315714" y="646684"/>
                  </a:lnTo>
                  <a:lnTo>
                    <a:pt x="4315714" y="659384"/>
                  </a:lnTo>
                  <a:lnTo>
                    <a:pt x="4328414" y="659384"/>
                  </a:lnTo>
                  <a:lnTo>
                    <a:pt x="4328414" y="646684"/>
                  </a:lnTo>
                  <a:close/>
                </a:path>
                <a:path w="4360545" h="748664">
                  <a:moveTo>
                    <a:pt x="4328414" y="557784"/>
                  </a:moveTo>
                  <a:lnTo>
                    <a:pt x="4315714" y="557784"/>
                  </a:lnTo>
                  <a:lnTo>
                    <a:pt x="4315714" y="608584"/>
                  </a:lnTo>
                  <a:lnTo>
                    <a:pt x="4328414" y="608584"/>
                  </a:lnTo>
                  <a:lnTo>
                    <a:pt x="4328414" y="557784"/>
                  </a:lnTo>
                  <a:close/>
                </a:path>
                <a:path w="4360545" h="748664">
                  <a:moveTo>
                    <a:pt x="4328414" y="506984"/>
                  </a:moveTo>
                  <a:lnTo>
                    <a:pt x="4315714" y="506984"/>
                  </a:lnTo>
                  <a:lnTo>
                    <a:pt x="4315714" y="519684"/>
                  </a:lnTo>
                  <a:lnTo>
                    <a:pt x="4328414" y="519684"/>
                  </a:lnTo>
                  <a:lnTo>
                    <a:pt x="4328414" y="506984"/>
                  </a:lnTo>
                  <a:close/>
                </a:path>
                <a:path w="4360545" h="748664">
                  <a:moveTo>
                    <a:pt x="4328414" y="418084"/>
                  </a:moveTo>
                  <a:lnTo>
                    <a:pt x="4315714" y="418084"/>
                  </a:lnTo>
                  <a:lnTo>
                    <a:pt x="4315714" y="468884"/>
                  </a:lnTo>
                  <a:lnTo>
                    <a:pt x="4328414" y="468884"/>
                  </a:lnTo>
                  <a:lnTo>
                    <a:pt x="4328414" y="418084"/>
                  </a:lnTo>
                  <a:close/>
                </a:path>
                <a:path w="4360545" h="748664">
                  <a:moveTo>
                    <a:pt x="4328414" y="367284"/>
                  </a:moveTo>
                  <a:lnTo>
                    <a:pt x="4315714" y="367284"/>
                  </a:lnTo>
                  <a:lnTo>
                    <a:pt x="4315714" y="379984"/>
                  </a:lnTo>
                  <a:lnTo>
                    <a:pt x="4328414" y="379984"/>
                  </a:lnTo>
                  <a:lnTo>
                    <a:pt x="4328414" y="367284"/>
                  </a:lnTo>
                  <a:close/>
                </a:path>
                <a:path w="4360545" h="748664">
                  <a:moveTo>
                    <a:pt x="4328414" y="278384"/>
                  </a:moveTo>
                  <a:lnTo>
                    <a:pt x="4315714" y="278384"/>
                  </a:lnTo>
                  <a:lnTo>
                    <a:pt x="4315714" y="329184"/>
                  </a:lnTo>
                  <a:lnTo>
                    <a:pt x="4328414" y="329184"/>
                  </a:lnTo>
                  <a:lnTo>
                    <a:pt x="4328414" y="278384"/>
                  </a:lnTo>
                  <a:close/>
                </a:path>
                <a:path w="4360545" h="748664">
                  <a:moveTo>
                    <a:pt x="4328414" y="227584"/>
                  </a:moveTo>
                  <a:lnTo>
                    <a:pt x="4315714" y="227584"/>
                  </a:lnTo>
                  <a:lnTo>
                    <a:pt x="4315714" y="240284"/>
                  </a:lnTo>
                  <a:lnTo>
                    <a:pt x="4328414" y="240284"/>
                  </a:lnTo>
                  <a:lnTo>
                    <a:pt x="4328414" y="227584"/>
                  </a:lnTo>
                  <a:close/>
                </a:path>
                <a:path w="4360545" h="748664">
                  <a:moveTo>
                    <a:pt x="4328414" y="138684"/>
                  </a:moveTo>
                  <a:lnTo>
                    <a:pt x="4315714" y="138684"/>
                  </a:lnTo>
                  <a:lnTo>
                    <a:pt x="4315714" y="189484"/>
                  </a:lnTo>
                  <a:lnTo>
                    <a:pt x="4328414" y="189484"/>
                  </a:lnTo>
                  <a:lnTo>
                    <a:pt x="4328414" y="138684"/>
                  </a:lnTo>
                  <a:close/>
                </a:path>
                <a:path w="4360545" h="748664">
                  <a:moveTo>
                    <a:pt x="4328414" y="87884"/>
                  </a:moveTo>
                  <a:lnTo>
                    <a:pt x="4315714" y="87884"/>
                  </a:lnTo>
                  <a:lnTo>
                    <a:pt x="4315714" y="100584"/>
                  </a:lnTo>
                  <a:lnTo>
                    <a:pt x="4328414" y="100584"/>
                  </a:lnTo>
                  <a:lnTo>
                    <a:pt x="4328414" y="87884"/>
                  </a:lnTo>
                  <a:close/>
                </a:path>
                <a:path w="4360545" h="748664">
                  <a:moveTo>
                    <a:pt x="4360164" y="76200"/>
                  </a:moveTo>
                  <a:lnTo>
                    <a:pt x="4322064" y="0"/>
                  </a:lnTo>
                  <a:lnTo>
                    <a:pt x="4283964" y="76200"/>
                  </a:lnTo>
                  <a:lnTo>
                    <a:pt x="4360164" y="7620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28187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39" h="196850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39" y="163829"/>
                  </a:lnTo>
                  <a:lnTo>
                    <a:pt x="929639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28187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39" h="196850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6" y="0"/>
                  </a:lnTo>
                  <a:lnTo>
                    <a:pt x="896874" y="0"/>
                  </a:lnTo>
                  <a:lnTo>
                    <a:pt x="909601" y="2583"/>
                  </a:lnTo>
                  <a:lnTo>
                    <a:pt x="920019" y="9620"/>
                  </a:lnTo>
                  <a:lnTo>
                    <a:pt x="927056" y="20038"/>
                  </a:lnTo>
                  <a:lnTo>
                    <a:pt x="929639" y="32765"/>
                  </a:lnTo>
                  <a:lnTo>
                    <a:pt x="929639" y="163829"/>
                  </a:lnTo>
                  <a:lnTo>
                    <a:pt x="927056" y="176557"/>
                  </a:lnTo>
                  <a:lnTo>
                    <a:pt x="920019" y="186975"/>
                  </a:lnTo>
                  <a:lnTo>
                    <a:pt x="909601" y="194012"/>
                  </a:lnTo>
                  <a:lnTo>
                    <a:pt x="896874" y="196596"/>
                  </a:lnTo>
                  <a:lnTo>
                    <a:pt x="32766" y="196596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29"/>
                  </a:lnTo>
                  <a:lnTo>
                    <a:pt x="0" y="32765"/>
                  </a:lnTo>
                  <a:close/>
                </a:path>
              </a:pathLst>
            </a:custGeom>
            <a:ln w="12191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8187" y="1667255"/>
              <a:ext cx="257556" cy="257556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3015995" y="3325367"/>
              <a:ext cx="928369" cy="198120"/>
            </a:xfrm>
            <a:custGeom>
              <a:avLst/>
              <a:gdLst/>
              <a:ahLst/>
              <a:cxnLst/>
              <a:rect l="l" t="t" r="r" b="b"/>
              <a:pathLst>
                <a:path w="928370" h="198120">
                  <a:moveTo>
                    <a:pt x="895095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2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895095" y="198120"/>
                  </a:lnTo>
                  <a:lnTo>
                    <a:pt x="907970" y="195532"/>
                  </a:lnTo>
                  <a:lnTo>
                    <a:pt x="918463" y="188468"/>
                  </a:lnTo>
                  <a:lnTo>
                    <a:pt x="925528" y="177974"/>
                  </a:lnTo>
                  <a:lnTo>
                    <a:pt x="928116" y="165100"/>
                  </a:lnTo>
                  <a:lnTo>
                    <a:pt x="928116" y="33020"/>
                  </a:lnTo>
                  <a:lnTo>
                    <a:pt x="925528" y="20145"/>
                  </a:lnTo>
                  <a:lnTo>
                    <a:pt x="918464" y="9652"/>
                  </a:lnTo>
                  <a:lnTo>
                    <a:pt x="907970" y="2587"/>
                  </a:lnTo>
                  <a:lnTo>
                    <a:pt x="895095" y="0"/>
                  </a:lnTo>
                  <a:close/>
                </a:path>
              </a:pathLst>
            </a:custGeom>
            <a:solidFill>
              <a:srgbClr val="D5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15995" y="3325367"/>
              <a:ext cx="928369" cy="198120"/>
            </a:xfrm>
            <a:custGeom>
              <a:avLst/>
              <a:gdLst/>
              <a:ahLst/>
              <a:cxnLst/>
              <a:rect l="l" t="t" r="r" b="b"/>
              <a:pathLst>
                <a:path w="928370" h="198120">
                  <a:moveTo>
                    <a:pt x="0" y="33020"/>
                  </a:moveTo>
                  <a:lnTo>
                    <a:pt x="2587" y="20145"/>
                  </a:lnTo>
                  <a:lnTo>
                    <a:pt x="9652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895095" y="0"/>
                  </a:lnTo>
                  <a:lnTo>
                    <a:pt x="907970" y="2587"/>
                  </a:lnTo>
                  <a:lnTo>
                    <a:pt x="918464" y="9652"/>
                  </a:lnTo>
                  <a:lnTo>
                    <a:pt x="925528" y="20145"/>
                  </a:lnTo>
                  <a:lnTo>
                    <a:pt x="928116" y="33020"/>
                  </a:lnTo>
                  <a:lnTo>
                    <a:pt x="928116" y="165100"/>
                  </a:lnTo>
                  <a:lnTo>
                    <a:pt x="925528" y="177974"/>
                  </a:lnTo>
                  <a:lnTo>
                    <a:pt x="918463" y="188468"/>
                  </a:lnTo>
                  <a:lnTo>
                    <a:pt x="907970" y="195532"/>
                  </a:lnTo>
                  <a:lnTo>
                    <a:pt x="895095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98291" y="3339083"/>
              <a:ext cx="513587" cy="17068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5202340" y="5295138"/>
            <a:ext cx="897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D5F5"/>
                </a:solidFill>
                <a:latin typeface="Calibri"/>
                <a:cs typeface="Calibri"/>
              </a:rPr>
              <a:t>.NET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265420" y="516661"/>
            <a:ext cx="3994785" cy="298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0" dirty="0">
                <a:solidFill>
                  <a:srgbClr val="FF33CC"/>
                </a:solidFill>
                <a:latin typeface="Calibri Light"/>
                <a:cs typeface="Calibri Light"/>
              </a:rPr>
              <a:t>voting</a:t>
            </a:r>
            <a:r>
              <a:rPr sz="4400" b="0" spc="-45" dirty="0">
                <a:solidFill>
                  <a:srgbClr val="FF33CC"/>
                </a:solidFill>
                <a:latin typeface="Calibri Light"/>
                <a:cs typeface="Calibri Light"/>
              </a:rPr>
              <a:t> </a:t>
            </a:r>
            <a:r>
              <a:rPr sz="4400" b="0" spc="-10" dirty="0">
                <a:solidFill>
                  <a:srgbClr val="FF33CC"/>
                </a:solidFill>
                <a:latin typeface="Calibri Light"/>
                <a:cs typeface="Calibri Light"/>
              </a:rPr>
              <a:t>application</a:t>
            </a:r>
            <a:endParaRPr sz="4400">
              <a:latin typeface="Calibri Light"/>
              <a:cs typeface="Calibri Light"/>
            </a:endParaRPr>
          </a:p>
          <a:p>
            <a:pPr marL="1003935" algn="ctr">
              <a:lnSpc>
                <a:spcPct val="100000"/>
              </a:lnSpc>
              <a:spcBef>
                <a:spcPts val="24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  <a:p>
            <a:pPr marL="2381250">
              <a:lnSpc>
                <a:spcPct val="100000"/>
              </a:lnSpc>
              <a:spcBef>
                <a:spcPts val="450"/>
              </a:spcBef>
            </a:pPr>
            <a:r>
              <a:rPr sz="1200" spc="-10" dirty="0">
                <a:solidFill>
                  <a:srgbClr val="FFD5F5"/>
                </a:solidFill>
                <a:latin typeface="Calibri"/>
                <a:cs typeface="Calibri"/>
              </a:rPr>
              <a:t>NodeJS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Calibri"/>
              <a:cs typeface="Calibri"/>
            </a:endParaRPr>
          </a:p>
          <a:p>
            <a:pPr marL="1002665" algn="ctr">
              <a:lnSpc>
                <a:spcPct val="10000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  <a:p>
            <a:pPr marL="2339975">
              <a:lnSpc>
                <a:spcPct val="100000"/>
              </a:lnSpc>
              <a:spcBef>
                <a:spcPts val="600"/>
              </a:spcBef>
            </a:pPr>
            <a:r>
              <a:rPr sz="1200" spc="-10" dirty="0">
                <a:solidFill>
                  <a:srgbClr val="FFD5F5"/>
                </a:solidFill>
                <a:latin typeface="Calibri"/>
                <a:cs typeface="Calibri"/>
              </a:rPr>
              <a:t>PostgreSQL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84022" y="516661"/>
            <a:ext cx="4655185" cy="2732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85"/>
              </a:lnSpc>
            </a:pPr>
            <a:r>
              <a:rPr sz="4400" b="0" dirty="0">
                <a:solidFill>
                  <a:srgbClr val="FF33CC"/>
                </a:solidFill>
                <a:latin typeface="Calibri Light"/>
                <a:cs typeface="Calibri Light"/>
              </a:rPr>
              <a:t>Sample</a:t>
            </a:r>
            <a:r>
              <a:rPr sz="4400" b="0" spc="-60" dirty="0">
                <a:solidFill>
                  <a:srgbClr val="FF33CC"/>
                </a:solidFill>
                <a:latin typeface="Calibri Light"/>
                <a:cs typeface="Calibri Light"/>
              </a:rPr>
              <a:t> </a:t>
            </a:r>
            <a:r>
              <a:rPr sz="4400" b="0" dirty="0">
                <a:solidFill>
                  <a:srgbClr val="FF33CC"/>
                </a:solidFill>
                <a:latin typeface="Calibri Light"/>
                <a:cs typeface="Calibri Light"/>
              </a:rPr>
              <a:t>application</a:t>
            </a:r>
            <a:r>
              <a:rPr sz="4400" b="0" spc="-60" dirty="0">
                <a:solidFill>
                  <a:srgbClr val="FF33CC"/>
                </a:solidFill>
                <a:latin typeface="Calibri Light"/>
                <a:cs typeface="Calibri Light"/>
              </a:rPr>
              <a:t> </a:t>
            </a:r>
            <a:r>
              <a:rPr sz="4400" b="0" spc="-50" dirty="0">
                <a:solidFill>
                  <a:srgbClr val="FF33CC"/>
                </a:solidFill>
                <a:latin typeface="Calibri Light"/>
                <a:cs typeface="Calibri Light"/>
              </a:rPr>
              <a:t>–</a:t>
            </a:r>
            <a:endParaRPr sz="4400">
              <a:latin typeface="Calibri Light"/>
              <a:cs typeface="Calibri Light"/>
            </a:endParaRPr>
          </a:p>
          <a:p>
            <a:pPr marL="1335405" algn="ctr">
              <a:lnSpc>
                <a:spcPct val="100000"/>
              </a:lnSpc>
              <a:spcBef>
                <a:spcPts val="24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voting-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  <a:p>
            <a:pPr marL="1363345" algn="ctr">
              <a:lnSpc>
                <a:spcPts val="1370"/>
              </a:lnSpc>
              <a:spcBef>
                <a:spcPts val="450"/>
              </a:spcBef>
            </a:pPr>
            <a:r>
              <a:rPr sz="1200" spc="-10" dirty="0">
                <a:solidFill>
                  <a:srgbClr val="FFD5F5"/>
                </a:solidFill>
                <a:latin typeface="Calibri"/>
                <a:cs typeface="Calibri"/>
              </a:rPr>
              <a:t>python</a:t>
            </a:r>
            <a:endParaRPr sz="1200">
              <a:latin typeface="Calibri"/>
              <a:cs typeface="Calibri"/>
            </a:endParaRPr>
          </a:p>
          <a:p>
            <a:pPr marL="1337945" algn="ctr">
              <a:lnSpc>
                <a:spcPts val="209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00">
              <a:latin typeface="Calibri"/>
              <a:cs typeface="Calibri"/>
            </a:endParaRPr>
          </a:p>
          <a:p>
            <a:pPr marL="1336040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269991" y="1691385"/>
            <a:ext cx="3168650" cy="3773804"/>
            <a:chOff x="5269991" y="1691385"/>
            <a:chExt cx="3168650" cy="3773804"/>
          </a:xfrm>
        </p:grpSpPr>
        <p:pic>
          <p:nvPicPr>
            <p:cNvPr id="47" name="object 4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69991" y="5349239"/>
              <a:ext cx="268224" cy="115824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7274051" y="3314699"/>
              <a:ext cx="1158240" cy="198120"/>
            </a:xfrm>
            <a:custGeom>
              <a:avLst/>
              <a:gdLst/>
              <a:ahLst/>
              <a:cxnLst/>
              <a:rect l="l" t="t" r="r" b="b"/>
              <a:pathLst>
                <a:path w="1158240" h="198120">
                  <a:moveTo>
                    <a:pt x="1125220" y="0"/>
                  </a:moveTo>
                  <a:lnTo>
                    <a:pt x="33020" y="0"/>
                  </a:lnTo>
                  <a:lnTo>
                    <a:pt x="20145" y="2587"/>
                  </a:lnTo>
                  <a:lnTo>
                    <a:pt x="9651" y="9651"/>
                  </a:lnTo>
                  <a:lnTo>
                    <a:pt x="2587" y="20145"/>
                  </a:lnTo>
                  <a:lnTo>
                    <a:pt x="0" y="33020"/>
                  </a:lnTo>
                  <a:lnTo>
                    <a:pt x="0" y="165100"/>
                  </a:lnTo>
                  <a:lnTo>
                    <a:pt x="2587" y="177974"/>
                  </a:lnTo>
                  <a:lnTo>
                    <a:pt x="9651" y="188467"/>
                  </a:lnTo>
                  <a:lnTo>
                    <a:pt x="20145" y="195532"/>
                  </a:lnTo>
                  <a:lnTo>
                    <a:pt x="33020" y="198120"/>
                  </a:lnTo>
                  <a:lnTo>
                    <a:pt x="1125220" y="198120"/>
                  </a:lnTo>
                  <a:lnTo>
                    <a:pt x="1138094" y="195532"/>
                  </a:lnTo>
                  <a:lnTo>
                    <a:pt x="1148588" y="188468"/>
                  </a:lnTo>
                  <a:lnTo>
                    <a:pt x="1155652" y="177974"/>
                  </a:lnTo>
                  <a:lnTo>
                    <a:pt x="1158240" y="165100"/>
                  </a:lnTo>
                  <a:lnTo>
                    <a:pt x="1158240" y="33020"/>
                  </a:lnTo>
                  <a:lnTo>
                    <a:pt x="1155652" y="20145"/>
                  </a:lnTo>
                  <a:lnTo>
                    <a:pt x="1148587" y="9652"/>
                  </a:lnTo>
                  <a:lnTo>
                    <a:pt x="1138094" y="2587"/>
                  </a:lnTo>
                  <a:lnTo>
                    <a:pt x="1125220" y="0"/>
                  </a:lnTo>
                  <a:close/>
                </a:path>
              </a:pathLst>
            </a:custGeom>
            <a:solidFill>
              <a:srgbClr val="250F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274051" y="3314699"/>
              <a:ext cx="1158240" cy="198120"/>
            </a:xfrm>
            <a:custGeom>
              <a:avLst/>
              <a:gdLst/>
              <a:ahLst/>
              <a:cxnLst/>
              <a:rect l="l" t="t" r="r" b="b"/>
              <a:pathLst>
                <a:path w="1158240" h="198120">
                  <a:moveTo>
                    <a:pt x="0" y="33020"/>
                  </a:moveTo>
                  <a:lnTo>
                    <a:pt x="2587" y="20145"/>
                  </a:lnTo>
                  <a:lnTo>
                    <a:pt x="9651" y="9651"/>
                  </a:lnTo>
                  <a:lnTo>
                    <a:pt x="20145" y="2587"/>
                  </a:lnTo>
                  <a:lnTo>
                    <a:pt x="33020" y="0"/>
                  </a:lnTo>
                  <a:lnTo>
                    <a:pt x="1125220" y="0"/>
                  </a:lnTo>
                  <a:lnTo>
                    <a:pt x="1138094" y="2587"/>
                  </a:lnTo>
                  <a:lnTo>
                    <a:pt x="1148587" y="9652"/>
                  </a:lnTo>
                  <a:lnTo>
                    <a:pt x="1155652" y="20145"/>
                  </a:lnTo>
                  <a:lnTo>
                    <a:pt x="1158240" y="33020"/>
                  </a:lnTo>
                  <a:lnTo>
                    <a:pt x="1158240" y="165100"/>
                  </a:lnTo>
                  <a:lnTo>
                    <a:pt x="1155652" y="177974"/>
                  </a:lnTo>
                  <a:lnTo>
                    <a:pt x="1148588" y="188468"/>
                  </a:lnTo>
                  <a:lnTo>
                    <a:pt x="1138094" y="195532"/>
                  </a:lnTo>
                  <a:lnTo>
                    <a:pt x="1125220" y="198120"/>
                  </a:lnTo>
                  <a:lnTo>
                    <a:pt x="33020" y="198120"/>
                  </a:lnTo>
                  <a:lnTo>
                    <a:pt x="20145" y="195532"/>
                  </a:lnTo>
                  <a:lnTo>
                    <a:pt x="9651" y="188467"/>
                  </a:lnTo>
                  <a:lnTo>
                    <a:pt x="2587" y="177974"/>
                  </a:lnTo>
                  <a:lnTo>
                    <a:pt x="0" y="165100"/>
                  </a:lnTo>
                  <a:lnTo>
                    <a:pt x="0" y="33020"/>
                  </a:lnTo>
                  <a:close/>
                </a:path>
              </a:pathLst>
            </a:custGeom>
            <a:ln w="12192">
              <a:solidFill>
                <a:srgbClr val="F5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4823" y="3233927"/>
              <a:ext cx="266700" cy="358139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7339583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40" h="196850">
                  <a:moveTo>
                    <a:pt x="896874" y="0"/>
                  </a:moveTo>
                  <a:lnTo>
                    <a:pt x="32766" y="0"/>
                  </a:lnTo>
                  <a:lnTo>
                    <a:pt x="20038" y="2583"/>
                  </a:lnTo>
                  <a:lnTo>
                    <a:pt x="9620" y="9620"/>
                  </a:lnTo>
                  <a:lnTo>
                    <a:pt x="2583" y="20038"/>
                  </a:lnTo>
                  <a:lnTo>
                    <a:pt x="0" y="32765"/>
                  </a:lnTo>
                  <a:lnTo>
                    <a:pt x="0" y="163829"/>
                  </a:lnTo>
                  <a:lnTo>
                    <a:pt x="2583" y="176557"/>
                  </a:lnTo>
                  <a:lnTo>
                    <a:pt x="9620" y="186975"/>
                  </a:lnTo>
                  <a:lnTo>
                    <a:pt x="20038" y="194012"/>
                  </a:lnTo>
                  <a:lnTo>
                    <a:pt x="32766" y="196596"/>
                  </a:lnTo>
                  <a:lnTo>
                    <a:pt x="896874" y="196596"/>
                  </a:lnTo>
                  <a:lnTo>
                    <a:pt x="909601" y="194012"/>
                  </a:lnTo>
                  <a:lnTo>
                    <a:pt x="920019" y="186975"/>
                  </a:lnTo>
                  <a:lnTo>
                    <a:pt x="927056" y="176557"/>
                  </a:lnTo>
                  <a:lnTo>
                    <a:pt x="929640" y="163829"/>
                  </a:lnTo>
                  <a:lnTo>
                    <a:pt x="929640" y="32765"/>
                  </a:lnTo>
                  <a:lnTo>
                    <a:pt x="927056" y="20038"/>
                  </a:lnTo>
                  <a:lnTo>
                    <a:pt x="920019" y="9620"/>
                  </a:lnTo>
                  <a:lnTo>
                    <a:pt x="909601" y="2583"/>
                  </a:lnTo>
                  <a:lnTo>
                    <a:pt x="896874" y="0"/>
                  </a:lnTo>
                  <a:close/>
                </a:path>
              </a:pathLst>
            </a:custGeom>
            <a:solidFill>
              <a:srgbClr val="FF85D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339583" y="1697735"/>
              <a:ext cx="929640" cy="196850"/>
            </a:xfrm>
            <a:custGeom>
              <a:avLst/>
              <a:gdLst/>
              <a:ahLst/>
              <a:cxnLst/>
              <a:rect l="l" t="t" r="r" b="b"/>
              <a:pathLst>
                <a:path w="929640" h="196850">
                  <a:moveTo>
                    <a:pt x="0" y="32765"/>
                  </a:moveTo>
                  <a:lnTo>
                    <a:pt x="2583" y="20038"/>
                  </a:lnTo>
                  <a:lnTo>
                    <a:pt x="9620" y="9620"/>
                  </a:lnTo>
                  <a:lnTo>
                    <a:pt x="20038" y="2583"/>
                  </a:lnTo>
                  <a:lnTo>
                    <a:pt x="32766" y="0"/>
                  </a:lnTo>
                  <a:lnTo>
                    <a:pt x="896874" y="0"/>
                  </a:lnTo>
                  <a:lnTo>
                    <a:pt x="909601" y="2583"/>
                  </a:lnTo>
                  <a:lnTo>
                    <a:pt x="920019" y="9620"/>
                  </a:lnTo>
                  <a:lnTo>
                    <a:pt x="927056" y="20038"/>
                  </a:lnTo>
                  <a:lnTo>
                    <a:pt x="929640" y="32765"/>
                  </a:lnTo>
                  <a:lnTo>
                    <a:pt x="929640" y="163829"/>
                  </a:lnTo>
                  <a:lnTo>
                    <a:pt x="927056" y="176557"/>
                  </a:lnTo>
                  <a:lnTo>
                    <a:pt x="920019" y="186975"/>
                  </a:lnTo>
                  <a:lnTo>
                    <a:pt x="909601" y="194012"/>
                  </a:lnTo>
                  <a:lnTo>
                    <a:pt x="896874" y="196596"/>
                  </a:lnTo>
                  <a:lnTo>
                    <a:pt x="32766" y="196596"/>
                  </a:lnTo>
                  <a:lnTo>
                    <a:pt x="20038" y="194012"/>
                  </a:lnTo>
                  <a:lnTo>
                    <a:pt x="9620" y="186975"/>
                  </a:lnTo>
                  <a:lnTo>
                    <a:pt x="2583" y="176557"/>
                  </a:lnTo>
                  <a:lnTo>
                    <a:pt x="0" y="163829"/>
                  </a:lnTo>
                  <a:lnTo>
                    <a:pt x="0" y="32765"/>
                  </a:lnTo>
                  <a:close/>
                </a:path>
              </a:pathLst>
            </a:custGeom>
            <a:ln w="12192">
              <a:solidFill>
                <a:srgbClr val="F5CC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3331209" y="1677923"/>
            <a:ext cx="4522470" cy="485140"/>
            <a:chOff x="3331209" y="1677923"/>
            <a:chExt cx="4522470" cy="485140"/>
          </a:xfrm>
        </p:grpSpPr>
        <p:pic>
          <p:nvPicPr>
            <p:cNvPr id="54" name="object 5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6327" y="1677923"/>
              <a:ext cx="656844" cy="246887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3337559" y="186994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143255" y="0"/>
                  </a:moveTo>
                  <a:lnTo>
                    <a:pt x="97974" y="7303"/>
                  </a:lnTo>
                  <a:lnTo>
                    <a:pt x="58649" y="27639"/>
                  </a:lnTo>
                  <a:lnTo>
                    <a:pt x="27639" y="58649"/>
                  </a:lnTo>
                  <a:lnTo>
                    <a:pt x="7303" y="97974"/>
                  </a:lnTo>
                  <a:lnTo>
                    <a:pt x="0" y="143255"/>
                  </a:lnTo>
                  <a:lnTo>
                    <a:pt x="7303" y="188537"/>
                  </a:lnTo>
                  <a:lnTo>
                    <a:pt x="27639" y="227862"/>
                  </a:lnTo>
                  <a:lnTo>
                    <a:pt x="58649" y="258872"/>
                  </a:lnTo>
                  <a:lnTo>
                    <a:pt x="97974" y="279208"/>
                  </a:lnTo>
                  <a:lnTo>
                    <a:pt x="143255" y="286512"/>
                  </a:lnTo>
                  <a:lnTo>
                    <a:pt x="188537" y="279208"/>
                  </a:lnTo>
                  <a:lnTo>
                    <a:pt x="227862" y="258872"/>
                  </a:lnTo>
                  <a:lnTo>
                    <a:pt x="258872" y="227862"/>
                  </a:lnTo>
                  <a:lnTo>
                    <a:pt x="279208" y="188537"/>
                  </a:lnTo>
                  <a:lnTo>
                    <a:pt x="286512" y="143255"/>
                  </a:lnTo>
                  <a:lnTo>
                    <a:pt x="279208" y="97974"/>
                  </a:lnTo>
                  <a:lnTo>
                    <a:pt x="258872" y="58649"/>
                  </a:lnTo>
                  <a:lnTo>
                    <a:pt x="227862" y="27639"/>
                  </a:lnTo>
                  <a:lnTo>
                    <a:pt x="188537" y="7303"/>
                  </a:lnTo>
                  <a:lnTo>
                    <a:pt x="143255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337559" y="1869947"/>
              <a:ext cx="287020" cy="287020"/>
            </a:xfrm>
            <a:custGeom>
              <a:avLst/>
              <a:gdLst/>
              <a:ahLst/>
              <a:cxnLst/>
              <a:rect l="l" t="t" r="r" b="b"/>
              <a:pathLst>
                <a:path w="287020" h="287019">
                  <a:moveTo>
                    <a:pt x="0" y="143255"/>
                  </a:moveTo>
                  <a:lnTo>
                    <a:pt x="7303" y="97974"/>
                  </a:lnTo>
                  <a:lnTo>
                    <a:pt x="27639" y="58649"/>
                  </a:lnTo>
                  <a:lnTo>
                    <a:pt x="58649" y="27639"/>
                  </a:lnTo>
                  <a:lnTo>
                    <a:pt x="97974" y="7303"/>
                  </a:lnTo>
                  <a:lnTo>
                    <a:pt x="143255" y="0"/>
                  </a:lnTo>
                  <a:lnTo>
                    <a:pt x="188537" y="7303"/>
                  </a:lnTo>
                  <a:lnTo>
                    <a:pt x="227862" y="27639"/>
                  </a:lnTo>
                  <a:lnTo>
                    <a:pt x="258872" y="58649"/>
                  </a:lnTo>
                  <a:lnTo>
                    <a:pt x="279208" y="97974"/>
                  </a:lnTo>
                  <a:lnTo>
                    <a:pt x="286512" y="143255"/>
                  </a:lnTo>
                  <a:lnTo>
                    <a:pt x="279208" y="188537"/>
                  </a:lnTo>
                  <a:lnTo>
                    <a:pt x="258872" y="227862"/>
                  </a:lnTo>
                  <a:lnTo>
                    <a:pt x="227862" y="258872"/>
                  </a:lnTo>
                  <a:lnTo>
                    <a:pt x="188537" y="279208"/>
                  </a:lnTo>
                  <a:lnTo>
                    <a:pt x="143255" y="286512"/>
                  </a:lnTo>
                  <a:lnTo>
                    <a:pt x="97974" y="279208"/>
                  </a:lnTo>
                  <a:lnTo>
                    <a:pt x="58649" y="258872"/>
                  </a:lnTo>
                  <a:lnTo>
                    <a:pt x="27639" y="227862"/>
                  </a:lnTo>
                  <a:lnTo>
                    <a:pt x="7303" y="188537"/>
                  </a:lnTo>
                  <a:lnTo>
                    <a:pt x="0" y="143255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155447" y="48767"/>
            <a:ext cx="10543540" cy="3604260"/>
            <a:chOff x="155447" y="48767"/>
            <a:chExt cx="10543540" cy="3604260"/>
          </a:xfrm>
        </p:grpSpPr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6295" y="48767"/>
              <a:ext cx="5282184" cy="3585972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5447" y="86867"/>
              <a:ext cx="5269992" cy="356616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1650492" y="1123187"/>
              <a:ext cx="2270760" cy="576580"/>
            </a:xfrm>
            <a:custGeom>
              <a:avLst/>
              <a:gdLst/>
              <a:ahLst/>
              <a:cxnLst/>
              <a:rect l="l" t="t" r="r" b="b"/>
              <a:pathLst>
                <a:path w="2270760" h="576580">
                  <a:moveTo>
                    <a:pt x="2270760" y="0"/>
                  </a:moveTo>
                  <a:lnTo>
                    <a:pt x="0" y="0"/>
                  </a:lnTo>
                  <a:lnTo>
                    <a:pt x="0" y="576072"/>
                  </a:lnTo>
                  <a:lnTo>
                    <a:pt x="2270760" y="576072"/>
                  </a:lnTo>
                  <a:lnTo>
                    <a:pt x="2270760" y="0"/>
                  </a:lnTo>
                  <a:close/>
                </a:path>
              </a:pathLst>
            </a:custGeom>
            <a:solidFill>
              <a:srgbClr val="EFEF00">
                <a:alpha val="4980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50492" y="1123187"/>
              <a:ext cx="2270760" cy="576580"/>
            </a:xfrm>
            <a:custGeom>
              <a:avLst/>
              <a:gdLst/>
              <a:ahLst/>
              <a:cxnLst/>
              <a:rect l="l" t="t" r="r" b="b"/>
              <a:pathLst>
                <a:path w="2270760" h="576580">
                  <a:moveTo>
                    <a:pt x="0" y="576072"/>
                  </a:moveTo>
                  <a:lnTo>
                    <a:pt x="2270760" y="576072"/>
                  </a:lnTo>
                  <a:lnTo>
                    <a:pt x="2270760" y="0"/>
                  </a:lnTo>
                  <a:lnTo>
                    <a:pt x="0" y="0"/>
                  </a:lnTo>
                  <a:lnTo>
                    <a:pt x="0" y="57607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8601456" y="3982720"/>
            <a:ext cx="4603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CATS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96957" y="3982720"/>
            <a:ext cx="5530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DOGS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601456" y="4348251"/>
            <a:ext cx="1162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96957" y="4348251"/>
            <a:ext cx="116205" cy="229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8502522" y="3887851"/>
          <a:ext cx="2190750" cy="730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DOGS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125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CDFF"/>
                    </a:solidFill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1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EC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1647" y="0"/>
            <a:ext cx="11779250" cy="1842770"/>
            <a:chOff x="231647" y="0"/>
            <a:chExt cx="11779250" cy="18427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21780" y="0"/>
              <a:ext cx="5388864" cy="150571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1718" y="0"/>
              <a:ext cx="5273365" cy="14314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5016" y="0"/>
              <a:ext cx="716279" cy="3901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89691" y="0"/>
              <a:ext cx="637031" cy="3048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7" y="1363992"/>
              <a:ext cx="6998208" cy="4267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1647" y="1354823"/>
              <a:ext cx="3477767" cy="48769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06324" y="1403603"/>
            <a:ext cx="6884034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-d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name=redis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redis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69352" y="1403603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09DD9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769352" y="1403603"/>
            <a:ext cx="1550035" cy="1125220"/>
          </a:xfrm>
          <a:prstGeom prst="rect">
            <a:avLst/>
          </a:prstGeom>
          <a:ln w="12192">
            <a:solidFill>
              <a:srgbClr val="9400BB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24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voting-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037064" y="1403603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FCF9B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037064" y="1403603"/>
            <a:ext cx="1550035" cy="112522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01625">
              <a:lnSpc>
                <a:spcPct val="100000"/>
              </a:lnSpc>
              <a:spcBef>
                <a:spcPts val="24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763002" y="2995929"/>
            <a:ext cx="1562735" cy="1137920"/>
            <a:chOff x="7763002" y="2995929"/>
            <a:chExt cx="1562735" cy="1137920"/>
          </a:xfrm>
        </p:grpSpPr>
        <p:sp>
          <p:nvSpPr>
            <p:cNvPr id="15" name="object 15"/>
            <p:cNvSpPr/>
            <p:nvPr/>
          </p:nvSpPr>
          <p:spPr>
            <a:xfrm>
              <a:off x="7769352" y="3002279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69352" y="3002279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2"/>
                  </a:moveTo>
                  <a:lnTo>
                    <a:pt x="1549907" y="1124712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859648" y="3020948"/>
            <a:ext cx="1369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in-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037064" y="3002279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37064" y="3002279"/>
            <a:ext cx="1550035" cy="1125220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4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916923" y="4492752"/>
            <a:ext cx="1551940" cy="1123315"/>
          </a:xfrm>
          <a:custGeom>
            <a:avLst/>
            <a:gdLst/>
            <a:ahLst/>
            <a:cxnLst/>
            <a:rect l="l" t="t" r="r" b="b"/>
            <a:pathLst>
              <a:path w="1551940" h="1123314">
                <a:moveTo>
                  <a:pt x="1551431" y="0"/>
                </a:moveTo>
                <a:lnTo>
                  <a:pt x="0" y="0"/>
                </a:lnTo>
                <a:lnTo>
                  <a:pt x="0" y="1123188"/>
                </a:lnTo>
                <a:lnTo>
                  <a:pt x="1551431" y="1123188"/>
                </a:lnTo>
                <a:lnTo>
                  <a:pt x="1551431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916923" y="4492752"/>
            <a:ext cx="1551940" cy="1123315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31647" y="1842503"/>
            <a:ext cx="10619740" cy="2650490"/>
            <a:chOff x="231647" y="1842503"/>
            <a:chExt cx="10619740" cy="2650490"/>
          </a:xfrm>
        </p:grpSpPr>
        <p:sp>
          <p:nvSpPr>
            <p:cNvPr id="23" name="object 23"/>
            <p:cNvSpPr/>
            <p:nvPr/>
          </p:nvSpPr>
          <p:spPr>
            <a:xfrm>
              <a:off x="8505444" y="2528315"/>
              <a:ext cx="2345690" cy="1964689"/>
            </a:xfrm>
            <a:custGeom>
              <a:avLst/>
              <a:gdLst/>
              <a:ahLst/>
              <a:cxnLst/>
              <a:rect l="l" t="t" r="r" b="b"/>
              <a:pathLst>
                <a:path w="2345690" h="1964689">
                  <a:moveTo>
                    <a:pt x="44450" y="368300"/>
                  </a:moveTo>
                  <a:lnTo>
                    <a:pt x="31750" y="368300"/>
                  </a:lnTo>
                  <a:lnTo>
                    <a:pt x="31750" y="381000"/>
                  </a:lnTo>
                  <a:lnTo>
                    <a:pt x="44450" y="381000"/>
                  </a:lnTo>
                  <a:lnTo>
                    <a:pt x="44450" y="368300"/>
                  </a:lnTo>
                  <a:close/>
                </a:path>
                <a:path w="2345690" h="1964689">
                  <a:moveTo>
                    <a:pt x="44450" y="279400"/>
                  </a:moveTo>
                  <a:lnTo>
                    <a:pt x="31750" y="279400"/>
                  </a:lnTo>
                  <a:lnTo>
                    <a:pt x="31750" y="330200"/>
                  </a:lnTo>
                  <a:lnTo>
                    <a:pt x="44450" y="330200"/>
                  </a:lnTo>
                  <a:lnTo>
                    <a:pt x="44450" y="279400"/>
                  </a:lnTo>
                  <a:close/>
                </a:path>
                <a:path w="2345690" h="1964689">
                  <a:moveTo>
                    <a:pt x="44450" y="228600"/>
                  </a:moveTo>
                  <a:lnTo>
                    <a:pt x="31750" y="228600"/>
                  </a:lnTo>
                  <a:lnTo>
                    <a:pt x="31750" y="241300"/>
                  </a:lnTo>
                  <a:lnTo>
                    <a:pt x="44450" y="241300"/>
                  </a:lnTo>
                  <a:lnTo>
                    <a:pt x="44450" y="228600"/>
                  </a:lnTo>
                  <a:close/>
                </a:path>
                <a:path w="2345690" h="1964689">
                  <a:moveTo>
                    <a:pt x="44450" y="139700"/>
                  </a:moveTo>
                  <a:lnTo>
                    <a:pt x="31750" y="139700"/>
                  </a:lnTo>
                  <a:lnTo>
                    <a:pt x="31750" y="190500"/>
                  </a:lnTo>
                  <a:lnTo>
                    <a:pt x="44450" y="190500"/>
                  </a:lnTo>
                  <a:lnTo>
                    <a:pt x="44450" y="139700"/>
                  </a:lnTo>
                  <a:close/>
                </a:path>
                <a:path w="2345690" h="1964689">
                  <a:moveTo>
                    <a:pt x="44450" y="88900"/>
                  </a:moveTo>
                  <a:lnTo>
                    <a:pt x="31750" y="88900"/>
                  </a:lnTo>
                  <a:lnTo>
                    <a:pt x="31750" y="101600"/>
                  </a:lnTo>
                  <a:lnTo>
                    <a:pt x="44450" y="101600"/>
                  </a:lnTo>
                  <a:lnTo>
                    <a:pt x="44450" y="88900"/>
                  </a:lnTo>
                  <a:close/>
                </a:path>
                <a:path w="2345690" h="1964689">
                  <a:moveTo>
                    <a:pt x="44450" y="0"/>
                  </a:moveTo>
                  <a:lnTo>
                    <a:pt x="31750" y="0"/>
                  </a:lnTo>
                  <a:lnTo>
                    <a:pt x="31750" y="50800"/>
                  </a:lnTo>
                  <a:lnTo>
                    <a:pt x="44450" y="50800"/>
                  </a:lnTo>
                  <a:lnTo>
                    <a:pt x="44450" y="0"/>
                  </a:lnTo>
                  <a:close/>
                </a:path>
                <a:path w="2345690" h="1964689">
                  <a:moveTo>
                    <a:pt x="76200" y="398907"/>
                  </a:moveTo>
                  <a:lnTo>
                    <a:pt x="0" y="398907"/>
                  </a:lnTo>
                  <a:lnTo>
                    <a:pt x="38100" y="475107"/>
                  </a:lnTo>
                  <a:lnTo>
                    <a:pt x="76200" y="398907"/>
                  </a:lnTo>
                  <a:close/>
                </a:path>
                <a:path w="2345690" h="1964689">
                  <a:moveTo>
                    <a:pt x="701802" y="1913636"/>
                  </a:moveTo>
                  <a:lnTo>
                    <a:pt x="689102" y="1913509"/>
                  </a:lnTo>
                  <a:lnTo>
                    <a:pt x="688594" y="1964309"/>
                  </a:lnTo>
                  <a:lnTo>
                    <a:pt x="701294" y="1964436"/>
                  </a:lnTo>
                  <a:lnTo>
                    <a:pt x="701802" y="1913636"/>
                  </a:lnTo>
                  <a:close/>
                </a:path>
                <a:path w="2345690" h="1964689">
                  <a:moveTo>
                    <a:pt x="702437" y="1862836"/>
                  </a:moveTo>
                  <a:lnTo>
                    <a:pt x="689737" y="1862709"/>
                  </a:lnTo>
                  <a:lnTo>
                    <a:pt x="689610" y="1875409"/>
                  </a:lnTo>
                  <a:lnTo>
                    <a:pt x="702310" y="1875536"/>
                  </a:lnTo>
                  <a:lnTo>
                    <a:pt x="702437" y="1862836"/>
                  </a:lnTo>
                  <a:close/>
                </a:path>
                <a:path w="2345690" h="1964689">
                  <a:moveTo>
                    <a:pt x="703453" y="1773936"/>
                  </a:moveTo>
                  <a:lnTo>
                    <a:pt x="690753" y="1773809"/>
                  </a:lnTo>
                  <a:lnTo>
                    <a:pt x="690118" y="1824609"/>
                  </a:lnTo>
                  <a:lnTo>
                    <a:pt x="702818" y="1824736"/>
                  </a:lnTo>
                  <a:lnTo>
                    <a:pt x="703453" y="1773936"/>
                  </a:lnTo>
                  <a:close/>
                </a:path>
                <a:path w="2345690" h="1964689">
                  <a:moveTo>
                    <a:pt x="703961" y="1723136"/>
                  </a:moveTo>
                  <a:lnTo>
                    <a:pt x="691261" y="1723009"/>
                  </a:lnTo>
                  <a:lnTo>
                    <a:pt x="691134" y="1735709"/>
                  </a:lnTo>
                  <a:lnTo>
                    <a:pt x="703834" y="1735836"/>
                  </a:lnTo>
                  <a:lnTo>
                    <a:pt x="703961" y="1723136"/>
                  </a:lnTo>
                  <a:close/>
                </a:path>
                <a:path w="2345690" h="1964689">
                  <a:moveTo>
                    <a:pt x="736219" y="1675257"/>
                  </a:moveTo>
                  <a:lnTo>
                    <a:pt x="729792" y="1662049"/>
                  </a:lnTo>
                  <a:lnTo>
                    <a:pt x="699008" y="1598676"/>
                  </a:lnTo>
                  <a:lnTo>
                    <a:pt x="660019" y="1674495"/>
                  </a:lnTo>
                  <a:lnTo>
                    <a:pt x="691743" y="1674812"/>
                  </a:lnTo>
                  <a:lnTo>
                    <a:pt x="691642" y="1684909"/>
                  </a:lnTo>
                  <a:lnTo>
                    <a:pt x="704342" y="1685036"/>
                  </a:lnTo>
                  <a:lnTo>
                    <a:pt x="704443" y="1674939"/>
                  </a:lnTo>
                  <a:lnTo>
                    <a:pt x="736219" y="1675257"/>
                  </a:lnTo>
                  <a:close/>
                </a:path>
                <a:path w="2345690" h="1964689">
                  <a:moveTo>
                    <a:pt x="1832356" y="1722374"/>
                  </a:moveTo>
                  <a:lnTo>
                    <a:pt x="1819656" y="1722501"/>
                  </a:lnTo>
                  <a:lnTo>
                    <a:pt x="1819656" y="1735201"/>
                  </a:lnTo>
                  <a:lnTo>
                    <a:pt x="1832356" y="1735074"/>
                  </a:lnTo>
                  <a:lnTo>
                    <a:pt x="1832356" y="1722374"/>
                  </a:lnTo>
                  <a:close/>
                </a:path>
                <a:path w="2345690" h="1964689">
                  <a:moveTo>
                    <a:pt x="1832610" y="1823974"/>
                  </a:moveTo>
                  <a:lnTo>
                    <a:pt x="1832483" y="1773174"/>
                  </a:lnTo>
                  <a:lnTo>
                    <a:pt x="1819783" y="1773301"/>
                  </a:lnTo>
                  <a:lnTo>
                    <a:pt x="1819910" y="1824101"/>
                  </a:lnTo>
                  <a:lnTo>
                    <a:pt x="1832610" y="1823974"/>
                  </a:lnTo>
                  <a:close/>
                </a:path>
                <a:path w="2345690" h="1964689">
                  <a:moveTo>
                    <a:pt x="1832737" y="1874774"/>
                  </a:moveTo>
                  <a:lnTo>
                    <a:pt x="1832610" y="1862074"/>
                  </a:lnTo>
                  <a:lnTo>
                    <a:pt x="1819910" y="1862201"/>
                  </a:lnTo>
                  <a:lnTo>
                    <a:pt x="1820037" y="1874901"/>
                  </a:lnTo>
                  <a:lnTo>
                    <a:pt x="1832737" y="1874774"/>
                  </a:lnTo>
                  <a:close/>
                </a:path>
                <a:path w="2345690" h="1964689">
                  <a:moveTo>
                    <a:pt x="1832864" y="1963674"/>
                  </a:moveTo>
                  <a:lnTo>
                    <a:pt x="1832737" y="1912874"/>
                  </a:lnTo>
                  <a:lnTo>
                    <a:pt x="1820037" y="1913001"/>
                  </a:lnTo>
                  <a:lnTo>
                    <a:pt x="1820164" y="1963801"/>
                  </a:lnTo>
                  <a:lnTo>
                    <a:pt x="1832864" y="1963674"/>
                  </a:lnTo>
                  <a:close/>
                </a:path>
                <a:path w="2345690" h="1964689">
                  <a:moveTo>
                    <a:pt x="1864106" y="1720469"/>
                  </a:moveTo>
                  <a:lnTo>
                    <a:pt x="1825752" y="1644396"/>
                  </a:lnTo>
                  <a:lnTo>
                    <a:pt x="1787906" y="1720723"/>
                  </a:lnTo>
                  <a:lnTo>
                    <a:pt x="1864106" y="1720469"/>
                  </a:lnTo>
                  <a:close/>
                </a:path>
                <a:path w="2345690" h="1964689">
                  <a:moveTo>
                    <a:pt x="2313686" y="368300"/>
                  </a:moveTo>
                  <a:lnTo>
                    <a:pt x="2300986" y="368300"/>
                  </a:lnTo>
                  <a:lnTo>
                    <a:pt x="2300986" y="381000"/>
                  </a:lnTo>
                  <a:lnTo>
                    <a:pt x="2313686" y="381000"/>
                  </a:lnTo>
                  <a:lnTo>
                    <a:pt x="2313686" y="368300"/>
                  </a:lnTo>
                  <a:close/>
                </a:path>
                <a:path w="2345690" h="1964689">
                  <a:moveTo>
                    <a:pt x="2313686" y="279400"/>
                  </a:moveTo>
                  <a:lnTo>
                    <a:pt x="2300986" y="279400"/>
                  </a:lnTo>
                  <a:lnTo>
                    <a:pt x="2300986" y="330200"/>
                  </a:lnTo>
                  <a:lnTo>
                    <a:pt x="2313686" y="330200"/>
                  </a:lnTo>
                  <a:lnTo>
                    <a:pt x="2313686" y="279400"/>
                  </a:lnTo>
                  <a:close/>
                </a:path>
                <a:path w="2345690" h="1964689">
                  <a:moveTo>
                    <a:pt x="2313686" y="228600"/>
                  </a:moveTo>
                  <a:lnTo>
                    <a:pt x="2300986" y="228600"/>
                  </a:lnTo>
                  <a:lnTo>
                    <a:pt x="2300986" y="241300"/>
                  </a:lnTo>
                  <a:lnTo>
                    <a:pt x="2313686" y="241300"/>
                  </a:lnTo>
                  <a:lnTo>
                    <a:pt x="2313686" y="228600"/>
                  </a:lnTo>
                  <a:close/>
                </a:path>
                <a:path w="2345690" h="1964689">
                  <a:moveTo>
                    <a:pt x="2313686" y="139700"/>
                  </a:moveTo>
                  <a:lnTo>
                    <a:pt x="2300986" y="139700"/>
                  </a:lnTo>
                  <a:lnTo>
                    <a:pt x="2300986" y="190500"/>
                  </a:lnTo>
                  <a:lnTo>
                    <a:pt x="2313686" y="190500"/>
                  </a:lnTo>
                  <a:lnTo>
                    <a:pt x="2313686" y="139700"/>
                  </a:lnTo>
                  <a:close/>
                </a:path>
                <a:path w="2345690" h="1964689">
                  <a:moveTo>
                    <a:pt x="2313686" y="88900"/>
                  </a:moveTo>
                  <a:lnTo>
                    <a:pt x="2300986" y="88900"/>
                  </a:lnTo>
                  <a:lnTo>
                    <a:pt x="2300986" y="101600"/>
                  </a:lnTo>
                  <a:lnTo>
                    <a:pt x="2313686" y="101600"/>
                  </a:lnTo>
                  <a:lnTo>
                    <a:pt x="2313686" y="88900"/>
                  </a:lnTo>
                  <a:close/>
                </a:path>
                <a:path w="2345690" h="1964689">
                  <a:moveTo>
                    <a:pt x="2313686" y="0"/>
                  </a:moveTo>
                  <a:lnTo>
                    <a:pt x="2300986" y="0"/>
                  </a:lnTo>
                  <a:lnTo>
                    <a:pt x="2300986" y="50800"/>
                  </a:lnTo>
                  <a:lnTo>
                    <a:pt x="2313686" y="50800"/>
                  </a:lnTo>
                  <a:lnTo>
                    <a:pt x="2313686" y="0"/>
                  </a:lnTo>
                  <a:close/>
                </a:path>
                <a:path w="2345690" h="1964689">
                  <a:moveTo>
                    <a:pt x="2345436" y="398907"/>
                  </a:moveTo>
                  <a:lnTo>
                    <a:pt x="2269236" y="398907"/>
                  </a:lnTo>
                  <a:lnTo>
                    <a:pt x="2307336" y="475107"/>
                  </a:lnTo>
                  <a:lnTo>
                    <a:pt x="2345436" y="398907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7" y="1851672"/>
              <a:ext cx="6998208" cy="4267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1647" y="1842503"/>
              <a:ext cx="2592324" cy="487692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306324" y="1891283"/>
            <a:ext cx="6884034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-d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-name=db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1647" y="0"/>
            <a:ext cx="10899775" cy="4064635"/>
            <a:chOff x="231647" y="0"/>
            <a:chExt cx="10899775" cy="4064635"/>
          </a:xfrm>
        </p:grpSpPr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6447" y="1768563"/>
              <a:ext cx="716279" cy="6774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4547" y="1767839"/>
              <a:ext cx="640079" cy="64007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85404" y="3344379"/>
              <a:ext cx="716279" cy="67745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99704" y="3505200"/>
              <a:ext cx="504444" cy="42976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56447" y="0"/>
              <a:ext cx="716280" cy="51054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94547" y="0"/>
              <a:ext cx="640079" cy="4724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56447" y="488403"/>
              <a:ext cx="716279" cy="6774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9224" y="650748"/>
              <a:ext cx="504444" cy="42976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15016" y="380199"/>
              <a:ext cx="716279" cy="6774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20171" y="397763"/>
              <a:ext cx="505968" cy="67817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15016" y="3368763"/>
              <a:ext cx="716279" cy="67745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20171" y="3386328"/>
              <a:ext cx="505968" cy="67818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7" y="2401836"/>
              <a:ext cx="6998208" cy="42670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1647" y="2394191"/>
              <a:ext cx="3870960" cy="487692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306323" y="2441448"/>
              <a:ext cx="6884034" cy="314325"/>
            </a:xfrm>
            <a:custGeom>
              <a:avLst/>
              <a:gdLst/>
              <a:ahLst/>
              <a:cxnLst/>
              <a:rect l="l" t="t" r="r" b="b"/>
              <a:pathLst>
                <a:path w="6884034" h="314325">
                  <a:moveTo>
                    <a:pt x="6883908" y="0"/>
                  </a:moveTo>
                  <a:lnTo>
                    <a:pt x="0" y="0"/>
                  </a:lnTo>
                  <a:lnTo>
                    <a:pt x="0" y="313943"/>
                  </a:lnTo>
                  <a:lnTo>
                    <a:pt x="6883908" y="313943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306324" y="2455164"/>
            <a:ext cx="3689985" cy="29464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2222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7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-d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name=vote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–p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5000:80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31647" y="1618488"/>
            <a:ext cx="10899775" cy="1813560"/>
            <a:chOff x="231647" y="1618488"/>
            <a:chExt cx="10899775" cy="1813560"/>
          </a:xfrm>
        </p:grpSpPr>
        <p:pic>
          <p:nvPicPr>
            <p:cNvPr id="45" name="object 4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15016" y="1757895"/>
              <a:ext cx="716279" cy="677456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89691" y="1618488"/>
              <a:ext cx="637031" cy="73304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7" y="2952000"/>
              <a:ext cx="6998208" cy="42670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31647" y="2944355"/>
              <a:ext cx="4069079" cy="487692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306323" y="2991612"/>
              <a:ext cx="6884034" cy="314325"/>
            </a:xfrm>
            <a:custGeom>
              <a:avLst/>
              <a:gdLst/>
              <a:ahLst/>
              <a:cxnLst/>
              <a:rect l="l" t="t" r="r" b="b"/>
              <a:pathLst>
                <a:path w="6884034" h="314325">
                  <a:moveTo>
                    <a:pt x="6883908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6883908" y="313944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306324" y="3014599"/>
            <a:ext cx="39719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-d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name=result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–p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5001:80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231647" y="3457943"/>
            <a:ext cx="7013575" cy="488315"/>
            <a:chOff x="231647" y="3457943"/>
            <a:chExt cx="7013575" cy="488315"/>
          </a:xfrm>
        </p:grpSpPr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887" y="3465588"/>
              <a:ext cx="6998208" cy="42670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31647" y="3457943"/>
              <a:ext cx="2985516" cy="48769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06323" y="3505199"/>
              <a:ext cx="6884034" cy="314325"/>
            </a:xfrm>
            <a:custGeom>
              <a:avLst/>
              <a:gdLst/>
              <a:ahLst/>
              <a:cxnLst/>
              <a:rect l="l" t="t" r="r" b="b"/>
              <a:pathLst>
                <a:path w="6884034" h="314325">
                  <a:moveTo>
                    <a:pt x="6883908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6883908" y="313944"/>
                  </a:lnTo>
                  <a:lnTo>
                    <a:pt x="68839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06324" y="3502152"/>
            <a:ext cx="2845435" cy="3098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-d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-name=worker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62711" y="723"/>
            <a:ext cx="9690100" cy="6345555"/>
            <a:chOff x="362711" y="723"/>
            <a:chExt cx="9690100" cy="6345555"/>
          </a:xfrm>
        </p:grpSpPr>
        <p:pic>
          <p:nvPicPr>
            <p:cNvPr id="57" name="object 5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8592" y="723"/>
              <a:ext cx="716279" cy="67745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60407" y="172212"/>
              <a:ext cx="617220" cy="2667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36023" y="4818087"/>
              <a:ext cx="716279" cy="67745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387840" y="4989575"/>
              <a:ext cx="617220" cy="2667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2711" y="3880129"/>
              <a:ext cx="7865364" cy="246583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57783" y="4075175"/>
              <a:ext cx="7295388" cy="1895856"/>
            </a:xfrm>
            <a:prstGeom prst="rect">
              <a:avLst/>
            </a:prstGeom>
          </p:spPr>
        </p:pic>
      </p:grp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80" dirty="0"/>
              <a:t> </a:t>
            </a:r>
            <a:r>
              <a:rPr dirty="0"/>
              <a:t>run</a:t>
            </a:r>
            <a:r>
              <a:rPr spc="114" dirty="0"/>
              <a:t> </a:t>
            </a:r>
            <a:r>
              <a:rPr spc="-10" dirty="0"/>
              <a:t>--links</a:t>
            </a:r>
          </a:p>
        </p:txBody>
      </p:sp>
      <p:sp>
        <p:nvSpPr>
          <p:cNvPr id="64" name="object 64"/>
          <p:cNvSpPr txBox="1"/>
          <p:nvPr/>
        </p:nvSpPr>
        <p:spPr>
          <a:xfrm>
            <a:off x="4114165" y="2523271"/>
            <a:ext cx="98361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voting-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991355" y="2444495"/>
            <a:ext cx="1896110" cy="307975"/>
          </a:xfrm>
          <a:custGeom>
            <a:avLst/>
            <a:gdLst/>
            <a:ahLst/>
            <a:cxnLst/>
            <a:rect l="l" t="t" r="r" b="b"/>
            <a:pathLst>
              <a:path w="1896110" h="307975">
                <a:moveTo>
                  <a:pt x="1895855" y="0"/>
                </a:moveTo>
                <a:lnTo>
                  <a:pt x="0" y="0"/>
                </a:lnTo>
                <a:lnTo>
                  <a:pt x="0" y="307848"/>
                </a:lnTo>
                <a:lnTo>
                  <a:pt x="1895855" y="307848"/>
                </a:lnTo>
                <a:lnTo>
                  <a:pt x="189585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4083684" y="2526701"/>
            <a:ext cx="1771014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-link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redis:redis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329938" y="3082326"/>
            <a:ext cx="98361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result-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210811" y="3000755"/>
            <a:ext cx="1529080" cy="307975"/>
          </a:xfrm>
          <a:custGeom>
            <a:avLst/>
            <a:gdLst/>
            <a:ahLst/>
            <a:cxnLst/>
            <a:rect l="l" t="t" r="r" b="b"/>
            <a:pathLst>
              <a:path w="1529079" h="307975">
                <a:moveTo>
                  <a:pt x="1528572" y="0"/>
                </a:moveTo>
                <a:lnTo>
                  <a:pt x="0" y="0"/>
                </a:lnTo>
                <a:lnTo>
                  <a:pt x="0" y="307848"/>
                </a:lnTo>
                <a:lnTo>
                  <a:pt x="1528572" y="307848"/>
                </a:lnTo>
                <a:lnTo>
                  <a:pt x="1528572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4303521" y="3081690"/>
            <a:ext cx="1180465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-link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db:db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223005" y="3600739"/>
            <a:ext cx="589280" cy="178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worker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63267" y="2450592"/>
            <a:ext cx="7160259" cy="4239895"/>
            <a:chOff x="1763267" y="2450592"/>
            <a:chExt cx="7160259" cy="4239895"/>
          </a:xfrm>
        </p:grpSpPr>
        <p:pic>
          <p:nvPicPr>
            <p:cNvPr id="72" name="object 7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04415" y="4227576"/>
              <a:ext cx="4181855" cy="89611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4000500" y="2455164"/>
              <a:ext cx="1986280" cy="294640"/>
            </a:xfrm>
            <a:custGeom>
              <a:avLst/>
              <a:gdLst/>
              <a:ahLst/>
              <a:cxnLst/>
              <a:rect l="l" t="t" r="r" b="b"/>
              <a:pathLst>
                <a:path w="1986279" h="294639">
                  <a:moveTo>
                    <a:pt x="1985772" y="0"/>
                  </a:moveTo>
                  <a:lnTo>
                    <a:pt x="0" y="0"/>
                  </a:lnTo>
                  <a:lnTo>
                    <a:pt x="0" y="294132"/>
                  </a:lnTo>
                  <a:lnTo>
                    <a:pt x="1985772" y="294132"/>
                  </a:lnTo>
                  <a:lnTo>
                    <a:pt x="19857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000500" y="2455164"/>
              <a:ext cx="1986280" cy="294640"/>
            </a:xfrm>
            <a:custGeom>
              <a:avLst/>
              <a:gdLst/>
              <a:ahLst/>
              <a:cxnLst/>
              <a:rect l="l" t="t" r="r" b="b"/>
              <a:pathLst>
                <a:path w="1986279" h="294639">
                  <a:moveTo>
                    <a:pt x="0" y="294132"/>
                  </a:moveTo>
                  <a:lnTo>
                    <a:pt x="1985772" y="294132"/>
                  </a:lnTo>
                  <a:lnTo>
                    <a:pt x="1985772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282439" y="3000756"/>
              <a:ext cx="1313815" cy="314325"/>
            </a:xfrm>
            <a:custGeom>
              <a:avLst/>
              <a:gdLst/>
              <a:ahLst/>
              <a:cxnLst/>
              <a:rect l="l" t="t" r="r" b="b"/>
              <a:pathLst>
                <a:path w="1313814" h="314325">
                  <a:moveTo>
                    <a:pt x="1313688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313688" y="313944"/>
                  </a:lnTo>
                  <a:lnTo>
                    <a:pt x="131368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282439" y="3000756"/>
              <a:ext cx="1313815" cy="314325"/>
            </a:xfrm>
            <a:custGeom>
              <a:avLst/>
              <a:gdLst/>
              <a:ahLst/>
              <a:cxnLst/>
              <a:rect l="l" t="t" r="r" b="b"/>
              <a:pathLst>
                <a:path w="1313814" h="314325">
                  <a:moveTo>
                    <a:pt x="0" y="313944"/>
                  </a:moveTo>
                  <a:lnTo>
                    <a:pt x="1313688" y="313944"/>
                  </a:lnTo>
                  <a:lnTo>
                    <a:pt x="1313688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340607" y="4617720"/>
              <a:ext cx="919480" cy="200025"/>
            </a:xfrm>
            <a:custGeom>
              <a:avLst/>
              <a:gdLst/>
              <a:ahLst/>
              <a:cxnLst/>
              <a:rect l="l" t="t" r="r" b="b"/>
              <a:pathLst>
                <a:path w="919479" h="200025">
                  <a:moveTo>
                    <a:pt x="918972" y="0"/>
                  </a:moveTo>
                  <a:lnTo>
                    <a:pt x="0" y="0"/>
                  </a:lnTo>
                  <a:lnTo>
                    <a:pt x="0" y="199643"/>
                  </a:lnTo>
                  <a:lnTo>
                    <a:pt x="918972" y="199643"/>
                  </a:lnTo>
                  <a:lnTo>
                    <a:pt x="918972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340607" y="4617720"/>
              <a:ext cx="919480" cy="200025"/>
            </a:xfrm>
            <a:custGeom>
              <a:avLst/>
              <a:gdLst/>
              <a:ahLst/>
              <a:cxnLst/>
              <a:rect l="l" t="t" r="r" b="b"/>
              <a:pathLst>
                <a:path w="919479" h="200025">
                  <a:moveTo>
                    <a:pt x="0" y="199643"/>
                  </a:moveTo>
                  <a:lnTo>
                    <a:pt x="918972" y="199643"/>
                  </a:lnTo>
                  <a:lnTo>
                    <a:pt x="918972" y="0"/>
                  </a:lnTo>
                  <a:lnTo>
                    <a:pt x="0" y="0"/>
                  </a:lnTo>
                  <a:lnTo>
                    <a:pt x="0" y="199643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804415" y="5259324"/>
              <a:ext cx="4215383" cy="1431036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1804415" y="6324600"/>
              <a:ext cx="2844165" cy="187960"/>
            </a:xfrm>
            <a:custGeom>
              <a:avLst/>
              <a:gdLst/>
              <a:ahLst/>
              <a:cxnLst/>
              <a:rect l="l" t="t" r="r" b="b"/>
              <a:pathLst>
                <a:path w="2844165" h="187959">
                  <a:moveTo>
                    <a:pt x="2843784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2843784" y="187452"/>
                  </a:lnTo>
                  <a:lnTo>
                    <a:pt x="2843784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804415" y="6324600"/>
              <a:ext cx="2844165" cy="187960"/>
            </a:xfrm>
            <a:custGeom>
              <a:avLst/>
              <a:gdLst/>
              <a:ahLst/>
              <a:cxnLst/>
              <a:rect l="l" t="t" r="r" b="b"/>
              <a:pathLst>
                <a:path w="2844165" h="187959">
                  <a:moveTo>
                    <a:pt x="0" y="187452"/>
                  </a:moveTo>
                  <a:lnTo>
                    <a:pt x="2843784" y="187452"/>
                  </a:lnTo>
                  <a:lnTo>
                    <a:pt x="2843784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772411" y="3991356"/>
              <a:ext cx="5076444" cy="1190244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2523743" y="4015740"/>
              <a:ext cx="2124710" cy="187960"/>
            </a:xfrm>
            <a:custGeom>
              <a:avLst/>
              <a:gdLst/>
              <a:ahLst/>
              <a:cxnLst/>
              <a:rect l="l" t="t" r="r" b="b"/>
              <a:pathLst>
                <a:path w="2124710" h="187960">
                  <a:moveTo>
                    <a:pt x="2124456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2124456" y="187451"/>
                  </a:lnTo>
                  <a:lnTo>
                    <a:pt x="2124456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523743" y="4015740"/>
              <a:ext cx="2124710" cy="187960"/>
            </a:xfrm>
            <a:custGeom>
              <a:avLst/>
              <a:gdLst/>
              <a:ahLst/>
              <a:cxnLst/>
              <a:rect l="l" t="t" r="r" b="b"/>
              <a:pathLst>
                <a:path w="2124710" h="187960">
                  <a:moveTo>
                    <a:pt x="0" y="187451"/>
                  </a:moveTo>
                  <a:lnTo>
                    <a:pt x="2124456" y="187451"/>
                  </a:lnTo>
                  <a:lnTo>
                    <a:pt x="2124456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763267" y="3986784"/>
              <a:ext cx="4715256" cy="1377695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4588763" y="4227576"/>
              <a:ext cx="660400" cy="187960"/>
            </a:xfrm>
            <a:custGeom>
              <a:avLst/>
              <a:gdLst/>
              <a:ahLst/>
              <a:cxnLst/>
              <a:rect l="l" t="t" r="r" b="b"/>
              <a:pathLst>
                <a:path w="660400" h="187960">
                  <a:moveTo>
                    <a:pt x="659891" y="0"/>
                  </a:moveTo>
                  <a:lnTo>
                    <a:pt x="0" y="0"/>
                  </a:lnTo>
                  <a:lnTo>
                    <a:pt x="0" y="187451"/>
                  </a:lnTo>
                  <a:lnTo>
                    <a:pt x="659891" y="187451"/>
                  </a:lnTo>
                  <a:lnTo>
                    <a:pt x="659891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588763" y="4227576"/>
              <a:ext cx="660400" cy="187960"/>
            </a:xfrm>
            <a:custGeom>
              <a:avLst/>
              <a:gdLst/>
              <a:ahLst/>
              <a:cxnLst/>
              <a:rect l="l" t="t" r="r" b="b"/>
              <a:pathLst>
                <a:path w="660400" h="187960">
                  <a:moveTo>
                    <a:pt x="0" y="187451"/>
                  </a:moveTo>
                  <a:lnTo>
                    <a:pt x="659891" y="187451"/>
                  </a:lnTo>
                  <a:lnTo>
                    <a:pt x="659891" y="0"/>
                  </a:lnTo>
                  <a:lnTo>
                    <a:pt x="0" y="0"/>
                  </a:lnTo>
                  <a:lnTo>
                    <a:pt x="0" y="187451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03647" y="4489704"/>
              <a:ext cx="445134" cy="187960"/>
            </a:xfrm>
            <a:custGeom>
              <a:avLst/>
              <a:gdLst/>
              <a:ahLst/>
              <a:cxnLst/>
              <a:rect l="l" t="t" r="r" b="b"/>
              <a:pathLst>
                <a:path w="445135" h="187960">
                  <a:moveTo>
                    <a:pt x="445008" y="0"/>
                  </a:moveTo>
                  <a:lnTo>
                    <a:pt x="0" y="0"/>
                  </a:lnTo>
                  <a:lnTo>
                    <a:pt x="0" y="187452"/>
                  </a:lnTo>
                  <a:lnTo>
                    <a:pt x="445008" y="187452"/>
                  </a:lnTo>
                  <a:lnTo>
                    <a:pt x="445008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803647" y="4489704"/>
              <a:ext cx="445134" cy="187960"/>
            </a:xfrm>
            <a:custGeom>
              <a:avLst/>
              <a:gdLst/>
              <a:ahLst/>
              <a:cxnLst/>
              <a:rect l="l" t="t" r="r" b="b"/>
              <a:pathLst>
                <a:path w="445135" h="187960">
                  <a:moveTo>
                    <a:pt x="0" y="187452"/>
                  </a:moveTo>
                  <a:lnTo>
                    <a:pt x="445008" y="187452"/>
                  </a:lnTo>
                  <a:lnTo>
                    <a:pt x="445008" y="0"/>
                  </a:lnTo>
                  <a:lnTo>
                    <a:pt x="0" y="0"/>
                  </a:lnTo>
                  <a:lnTo>
                    <a:pt x="0" y="187452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391144" y="6134100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79" h="525779">
                  <a:moveTo>
                    <a:pt x="262889" y="0"/>
                  </a:moveTo>
                  <a:lnTo>
                    <a:pt x="215642" y="4235"/>
                  </a:lnTo>
                  <a:lnTo>
                    <a:pt x="171170" y="16447"/>
                  </a:lnTo>
                  <a:lnTo>
                    <a:pt x="130217" y="35893"/>
                  </a:lnTo>
                  <a:lnTo>
                    <a:pt x="93525" y="61829"/>
                  </a:lnTo>
                  <a:lnTo>
                    <a:pt x="61838" y="93514"/>
                  </a:lnTo>
                  <a:lnTo>
                    <a:pt x="35898" y="130206"/>
                  </a:lnTo>
                  <a:lnTo>
                    <a:pt x="16450" y="171160"/>
                  </a:lnTo>
                  <a:lnTo>
                    <a:pt x="4236" y="215636"/>
                  </a:lnTo>
                  <a:lnTo>
                    <a:pt x="0" y="262890"/>
                  </a:lnTo>
                  <a:lnTo>
                    <a:pt x="4236" y="310143"/>
                  </a:lnTo>
                  <a:lnTo>
                    <a:pt x="16450" y="354619"/>
                  </a:lnTo>
                  <a:lnTo>
                    <a:pt x="35898" y="395573"/>
                  </a:lnTo>
                  <a:lnTo>
                    <a:pt x="61838" y="432265"/>
                  </a:lnTo>
                  <a:lnTo>
                    <a:pt x="93525" y="463950"/>
                  </a:lnTo>
                  <a:lnTo>
                    <a:pt x="130217" y="489886"/>
                  </a:lnTo>
                  <a:lnTo>
                    <a:pt x="171170" y="509332"/>
                  </a:lnTo>
                  <a:lnTo>
                    <a:pt x="215642" y="521544"/>
                  </a:lnTo>
                  <a:lnTo>
                    <a:pt x="262889" y="525780"/>
                  </a:lnTo>
                  <a:lnTo>
                    <a:pt x="310137" y="521544"/>
                  </a:lnTo>
                  <a:lnTo>
                    <a:pt x="354609" y="509332"/>
                  </a:lnTo>
                  <a:lnTo>
                    <a:pt x="395562" y="489886"/>
                  </a:lnTo>
                  <a:lnTo>
                    <a:pt x="432254" y="463950"/>
                  </a:lnTo>
                  <a:lnTo>
                    <a:pt x="463941" y="432265"/>
                  </a:lnTo>
                  <a:lnTo>
                    <a:pt x="489881" y="395573"/>
                  </a:lnTo>
                  <a:lnTo>
                    <a:pt x="509329" y="354619"/>
                  </a:lnTo>
                  <a:lnTo>
                    <a:pt x="521543" y="310143"/>
                  </a:lnTo>
                  <a:lnTo>
                    <a:pt x="525779" y="262890"/>
                  </a:lnTo>
                  <a:lnTo>
                    <a:pt x="521543" y="215636"/>
                  </a:lnTo>
                  <a:lnTo>
                    <a:pt x="509329" y="171160"/>
                  </a:lnTo>
                  <a:lnTo>
                    <a:pt x="489881" y="130206"/>
                  </a:lnTo>
                  <a:lnTo>
                    <a:pt x="463941" y="93514"/>
                  </a:lnTo>
                  <a:lnTo>
                    <a:pt x="432254" y="61829"/>
                  </a:lnTo>
                  <a:lnTo>
                    <a:pt x="395562" y="35893"/>
                  </a:lnTo>
                  <a:lnTo>
                    <a:pt x="354609" y="16447"/>
                  </a:lnTo>
                  <a:lnTo>
                    <a:pt x="310137" y="4235"/>
                  </a:lnTo>
                  <a:lnTo>
                    <a:pt x="262889" y="0"/>
                  </a:lnTo>
                  <a:close/>
                </a:path>
              </a:pathLst>
            </a:custGeom>
            <a:solidFill>
              <a:srgbClr val="C0000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391144" y="6134100"/>
              <a:ext cx="525780" cy="525780"/>
            </a:xfrm>
            <a:custGeom>
              <a:avLst/>
              <a:gdLst/>
              <a:ahLst/>
              <a:cxnLst/>
              <a:rect l="l" t="t" r="r" b="b"/>
              <a:pathLst>
                <a:path w="525779" h="525779">
                  <a:moveTo>
                    <a:pt x="0" y="262890"/>
                  </a:moveTo>
                  <a:lnTo>
                    <a:pt x="4236" y="215636"/>
                  </a:lnTo>
                  <a:lnTo>
                    <a:pt x="16450" y="171160"/>
                  </a:lnTo>
                  <a:lnTo>
                    <a:pt x="35898" y="130206"/>
                  </a:lnTo>
                  <a:lnTo>
                    <a:pt x="61838" y="93514"/>
                  </a:lnTo>
                  <a:lnTo>
                    <a:pt x="93525" y="61829"/>
                  </a:lnTo>
                  <a:lnTo>
                    <a:pt x="130217" y="35893"/>
                  </a:lnTo>
                  <a:lnTo>
                    <a:pt x="171170" y="16447"/>
                  </a:lnTo>
                  <a:lnTo>
                    <a:pt x="215642" y="4235"/>
                  </a:lnTo>
                  <a:lnTo>
                    <a:pt x="262889" y="0"/>
                  </a:lnTo>
                  <a:lnTo>
                    <a:pt x="310137" y="4235"/>
                  </a:lnTo>
                  <a:lnTo>
                    <a:pt x="354609" y="16447"/>
                  </a:lnTo>
                  <a:lnTo>
                    <a:pt x="395562" y="35893"/>
                  </a:lnTo>
                  <a:lnTo>
                    <a:pt x="432254" y="61829"/>
                  </a:lnTo>
                  <a:lnTo>
                    <a:pt x="463941" y="93514"/>
                  </a:lnTo>
                  <a:lnTo>
                    <a:pt x="489881" y="130206"/>
                  </a:lnTo>
                  <a:lnTo>
                    <a:pt x="509329" y="171160"/>
                  </a:lnTo>
                  <a:lnTo>
                    <a:pt x="521543" y="215636"/>
                  </a:lnTo>
                  <a:lnTo>
                    <a:pt x="525779" y="262890"/>
                  </a:lnTo>
                  <a:lnTo>
                    <a:pt x="521543" y="310143"/>
                  </a:lnTo>
                  <a:lnTo>
                    <a:pt x="509329" y="354619"/>
                  </a:lnTo>
                  <a:lnTo>
                    <a:pt x="489881" y="395573"/>
                  </a:lnTo>
                  <a:lnTo>
                    <a:pt x="463941" y="432265"/>
                  </a:lnTo>
                  <a:lnTo>
                    <a:pt x="432254" y="463950"/>
                  </a:lnTo>
                  <a:lnTo>
                    <a:pt x="395562" y="489886"/>
                  </a:lnTo>
                  <a:lnTo>
                    <a:pt x="354609" y="509332"/>
                  </a:lnTo>
                  <a:lnTo>
                    <a:pt x="310137" y="521544"/>
                  </a:lnTo>
                  <a:lnTo>
                    <a:pt x="262889" y="525780"/>
                  </a:lnTo>
                  <a:lnTo>
                    <a:pt x="215642" y="521544"/>
                  </a:lnTo>
                  <a:lnTo>
                    <a:pt x="171170" y="509332"/>
                  </a:lnTo>
                  <a:lnTo>
                    <a:pt x="130217" y="489886"/>
                  </a:lnTo>
                  <a:lnTo>
                    <a:pt x="93525" y="463950"/>
                  </a:lnTo>
                  <a:lnTo>
                    <a:pt x="61838" y="432265"/>
                  </a:lnTo>
                  <a:lnTo>
                    <a:pt x="35898" y="395573"/>
                  </a:lnTo>
                  <a:lnTo>
                    <a:pt x="16450" y="354619"/>
                  </a:lnTo>
                  <a:lnTo>
                    <a:pt x="4236" y="310143"/>
                  </a:lnTo>
                  <a:lnTo>
                    <a:pt x="0" y="262890"/>
                  </a:lnTo>
                  <a:close/>
                </a:path>
              </a:pathLst>
            </a:custGeom>
            <a:ln w="1219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3156204" y="3502152"/>
            <a:ext cx="3238500" cy="309880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5651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44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-link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db:db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--link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redis:redis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8604884" y="6233261"/>
            <a:ext cx="2397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9575" algn="l"/>
              </a:tabLst>
            </a:pPr>
            <a:r>
              <a:rPr sz="1800" spc="-50" dirty="0">
                <a:solidFill>
                  <a:srgbClr val="FFC5B7"/>
                </a:solidFill>
                <a:latin typeface="Calibri"/>
                <a:cs typeface="Calibri"/>
              </a:rPr>
              <a:t>!</a:t>
            </a:r>
            <a:r>
              <a:rPr sz="1800" dirty="0">
                <a:solidFill>
                  <a:srgbClr val="FFC5B7"/>
                </a:solidFill>
                <a:latin typeface="Calibri"/>
                <a:cs typeface="Calibri"/>
              </a:rPr>
              <a:t>	</a:t>
            </a:r>
            <a:r>
              <a:rPr sz="1800" dirty="0">
                <a:solidFill>
                  <a:srgbClr val="FFB3B3"/>
                </a:solidFill>
                <a:latin typeface="Calibri"/>
                <a:cs typeface="Calibri"/>
              </a:rPr>
              <a:t>Deprecation</a:t>
            </a:r>
            <a:r>
              <a:rPr sz="1800" spc="-70" dirty="0">
                <a:solidFill>
                  <a:srgbClr val="FFB3B3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B3B3"/>
                </a:solidFill>
                <a:latin typeface="Calibri"/>
                <a:cs typeface="Calibri"/>
              </a:rPr>
              <a:t>Warning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53060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80" dirty="0"/>
              <a:t> </a:t>
            </a:r>
            <a:r>
              <a:rPr dirty="0"/>
              <a:t>compose</a:t>
            </a:r>
            <a:r>
              <a:rPr spc="-80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10" dirty="0"/>
              <a:t>build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07008" y="1004303"/>
            <a:ext cx="3912235" cy="5469890"/>
            <a:chOff x="1207008" y="1004303"/>
            <a:chExt cx="3912235" cy="5469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2248" y="1013472"/>
              <a:ext cx="2289048" cy="48157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008" y="1004303"/>
              <a:ext cx="2100072" cy="48769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81684" y="1053084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2248" y="1365504"/>
              <a:ext cx="3896867" cy="5108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008" y="1356360"/>
              <a:ext cx="2592324" cy="475488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81684" y="1405128"/>
              <a:ext cx="3782695" cy="4996180"/>
            </a:xfrm>
            <a:custGeom>
              <a:avLst/>
              <a:gdLst/>
              <a:ahLst/>
              <a:cxnLst/>
              <a:rect l="l" t="t" r="r" b="b"/>
              <a:pathLst>
                <a:path w="3782695" h="4996180">
                  <a:moveTo>
                    <a:pt x="3782567" y="0"/>
                  </a:moveTo>
                  <a:lnTo>
                    <a:pt x="0" y="0"/>
                  </a:lnTo>
                  <a:lnTo>
                    <a:pt x="0" y="4995672"/>
                  </a:lnTo>
                  <a:lnTo>
                    <a:pt x="3782567" y="4995672"/>
                  </a:lnTo>
                  <a:lnTo>
                    <a:pt x="378256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59788" y="1427226"/>
            <a:ext cx="228854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redis: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redis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db:</a:t>
            </a:r>
            <a:endParaRPr sz="1400">
              <a:latin typeface="Consolas"/>
              <a:cs typeface="Consolas"/>
            </a:endParaRPr>
          </a:p>
          <a:p>
            <a:pPr marL="12700" marR="5080" indent="3930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postgres:9.4 vote: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9788" y="2707639"/>
            <a:ext cx="1698625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ports:</a:t>
            </a:r>
            <a:endParaRPr sz="1400">
              <a:latin typeface="Consolas"/>
              <a:cs typeface="Consolas"/>
            </a:endParaRPr>
          </a:p>
          <a:p>
            <a:pPr marL="7994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5000:80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links:</a:t>
            </a:r>
            <a:endParaRPr sz="1400">
              <a:latin typeface="Consolas"/>
              <a:cs typeface="Consolas"/>
            </a:endParaRPr>
          </a:p>
          <a:p>
            <a:pPr marL="7994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redis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result: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59788" y="3987494"/>
            <a:ext cx="169862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ports:</a:t>
            </a:r>
            <a:endParaRPr sz="1400">
              <a:latin typeface="Consolas"/>
              <a:cs typeface="Consolas"/>
            </a:endParaRPr>
          </a:p>
          <a:p>
            <a:pPr marL="7994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5001:80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links:</a:t>
            </a:r>
            <a:endParaRPr sz="1400">
              <a:latin typeface="Consolas"/>
              <a:cs typeface="Consolas"/>
            </a:endParaRPr>
          </a:p>
          <a:p>
            <a:pPr marL="7994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db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worker: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53361" y="5268214"/>
            <a:ext cx="110744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links:</a:t>
            </a:r>
            <a:endParaRPr sz="1400">
              <a:latin typeface="Consolas"/>
              <a:cs typeface="Consolas"/>
            </a:endParaRPr>
          </a:p>
          <a:p>
            <a:pPr marL="601980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602615" algn="l"/>
              </a:tabLst>
            </a:pP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db</a:t>
            </a:r>
            <a:endParaRPr sz="1400">
              <a:latin typeface="Consolas"/>
              <a:cs typeface="Consolas"/>
            </a:endParaRPr>
          </a:p>
          <a:p>
            <a:pPr marL="601980" indent="-196850">
              <a:lnSpc>
                <a:spcPct val="100000"/>
              </a:lnSpc>
              <a:buChar char="-"/>
              <a:tabLst>
                <a:tab pos="602615" algn="l"/>
              </a:tabLst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redis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501640" y="1004303"/>
            <a:ext cx="2306320" cy="490855"/>
            <a:chOff x="5501640" y="1004303"/>
            <a:chExt cx="2306320" cy="49085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16880" y="1013472"/>
              <a:ext cx="2290572" cy="48157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01640" y="1004303"/>
              <a:ext cx="2100071" cy="48769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576316" y="1053084"/>
              <a:ext cx="2176780" cy="368935"/>
            </a:xfrm>
            <a:custGeom>
              <a:avLst/>
              <a:gdLst/>
              <a:ahLst/>
              <a:cxnLst/>
              <a:rect l="l" t="t" r="r" b="b"/>
              <a:pathLst>
                <a:path w="2176779" h="368934">
                  <a:moveTo>
                    <a:pt x="2176272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6272" y="368808"/>
                  </a:lnTo>
                  <a:lnTo>
                    <a:pt x="217627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359788" y="1074496"/>
            <a:ext cx="60928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309110" algn="l"/>
              </a:tabLst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docker-compose.yml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docker-compose.yml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501640" y="1356360"/>
            <a:ext cx="3912235" cy="5118100"/>
            <a:chOff x="5501640" y="1356360"/>
            <a:chExt cx="3912235" cy="5118100"/>
          </a:xfrm>
        </p:grpSpPr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6880" y="1365504"/>
              <a:ext cx="3896868" cy="510844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01640" y="1356360"/>
              <a:ext cx="2592323" cy="47548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576316" y="1405128"/>
              <a:ext cx="3782695" cy="4996180"/>
            </a:xfrm>
            <a:custGeom>
              <a:avLst/>
              <a:gdLst/>
              <a:ahLst/>
              <a:cxnLst/>
              <a:rect l="l" t="t" r="r" b="b"/>
              <a:pathLst>
                <a:path w="3782695" h="4996180">
                  <a:moveTo>
                    <a:pt x="3782567" y="0"/>
                  </a:moveTo>
                  <a:lnTo>
                    <a:pt x="0" y="0"/>
                  </a:lnTo>
                  <a:lnTo>
                    <a:pt x="0" y="4995672"/>
                  </a:lnTo>
                  <a:lnTo>
                    <a:pt x="3782567" y="4995672"/>
                  </a:lnTo>
                  <a:lnTo>
                    <a:pt x="3782567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656326" y="1427226"/>
            <a:ext cx="228854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redis: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redis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db:</a:t>
            </a:r>
            <a:endParaRPr sz="1400">
              <a:latin typeface="Consolas"/>
              <a:cs typeface="Consolas"/>
            </a:endParaRPr>
          </a:p>
          <a:p>
            <a:pPr marL="12700" marR="5080" indent="393065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postgres:9.4 vote: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81683" y="2496311"/>
            <a:ext cx="7129780" cy="30797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85"/>
              </a:spcBef>
              <a:tabLst>
                <a:tab pos="4780280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400" spc="5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voting-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build:</a:t>
            </a:r>
            <a:r>
              <a:rPr sz="1400" spc="-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./vote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56326" y="2707639"/>
            <a:ext cx="1697989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ports: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5000:80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links: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redis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result: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81683" y="3747515"/>
            <a:ext cx="7129780" cy="30797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315"/>
              </a:spcBef>
              <a:tabLst>
                <a:tab pos="4780280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result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build: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./result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56326" y="3987494"/>
            <a:ext cx="1697989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576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ports: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5001:80</a:t>
            </a:r>
            <a:endParaRPr sz="1400">
              <a:latin typeface="Consolas"/>
              <a:cs typeface="Consolas"/>
            </a:endParaRPr>
          </a:p>
          <a:p>
            <a:pPr marL="405765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links:</a:t>
            </a:r>
            <a:endParaRPr sz="1400">
              <a:latin typeface="Consolas"/>
              <a:cs typeface="Consolas"/>
            </a:endParaRPr>
          </a:p>
          <a:p>
            <a:pPr marL="798830">
              <a:lnSpc>
                <a:spcPct val="100000"/>
              </a:lnSpc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db</a:t>
            </a:r>
            <a:endParaRPr sz="1400">
              <a:latin typeface="Consolas"/>
              <a:cs typeface="Consolas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worker: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81683" y="5102352"/>
            <a:ext cx="7129780" cy="226060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83870">
              <a:lnSpc>
                <a:spcPts val="1410"/>
              </a:lnSpc>
              <a:tabLst>
                <a:tab pos="4780280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worker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build: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./worker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49517" y="5268214"/>
            <a:ext cx="110744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links:</a:t>
            </a:r>
            <a:endParaRPr sz="1400">
              <a:latin typeface="Consolas"/>
              <a:cs typeface="Consolas"/>
            </a:endParaRPr>
          </a:p>
          <a:p>
            <a:pPr marL="601980" indent="-196850">
              <a:lnSpc>
                <a:spcPct val="100000"/>
              </a:lnSpc>
              <a:spcBef>
                <a:spcPts val="5"/>
              </a:spcBef>
              <a:buChar char="-"/>
              <a:tabLst>
                <a:tab pos="602615" algn="l"/>
              </a:tabLst>
            </a:pP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db</a:t>
            </a:r>
            <a:endParaRPr sz="1400">
              <a:latin typeface="Consolas"/>
              <a:cs typeface="Consolas"/>
            </a:endParaRPr>
          </a:p>
          <a:p>
            <a:pPr marL="601980" indent="-196850">
              <a:lnSpc>
                <a:spcPct val="100000"/>
              </a:lnSpc>
              <a:buChar char="-"/>
              <a:tabLst>
                <a:tab pos="602615" algn="l"/>
              </a:tabLst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redis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30" name="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358883" y="1405127"/>
            <a:ext cx="2615183" cy="325678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60229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80" dirty="0"/>
              <a:t> </a:t>
            </a:r>
            <a:r>
              <a:rPr dirty="0"/>
              <a:t>compose</a:t>
            </a:r>
            <a:r>
              <a:rPr spc="-80" dirty="0"/>
              <a:t> </a:t>
            </a:r>
            <a:r>
              <a:rPr dirty="0"/>
              <a:t>-</a:t>
            </a:r>
            <a:r>
              <a:rPr spc="-70" dirty="0"/>
              <a:t> </a:t>
            </a:r>
            <a:r>
              <a:rPr spc="-10" dirty="0"/>
              <a:t>versions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207008" y="1004303"/>
            <a:ext cx="2304415" cy="490855"/>
            <a:chOff x="1207008" y="1004303"/>
            <a:chExt cx="2304415" cy="490855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2248" y="1013472"/>
              <a:ext cx="2289048" cy="4815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008" y="1004303"/>
              <a:ext cx="2100072" cy="4876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281684" y="1053084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1683" y="1053083"/>
            <a:ext cx="2174875" cy="3689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docker-compose.yml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22247" y="1365503"/>
            <a:ext cx="3147060" cy="4872228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347086" y="6183883"/>
            <a:ext cx="929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version:</a:t>
            </a:r>
            <a:r>
              <a:rPr sz="1800" spc="-6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D9D9D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92752" y="1004303"/>
            <a:ext cx="2304415" cy="490855"/>
            <a:chOff x="4492752" y="1004303"/>
            <a:chExt cx="2304415" cy="490855"/>
          </a:xfrm>
        </p:grpSpPr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07992" y="1013472"/>
              <a:ext cx="2289048" cy="48157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2752" y="1004303"/>
              <a:ext cx="2100072" cy="48769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567428" y="1053084"/>
              <a:ext cx="2174875" cy="368935"/>
            </a:xfrm>
            <a:custGeom>
              <a:avLst/>
              <a:gdLst/>
              <a:ahLst/>
              <a:cxnLst/>
              <a:rect l="l" t="t" r="r" b="b"/>
              <a:pathLst>
                <a:path w="2174875" h="368934">
                  <a:moveTo>
                    <a:pt x="2174748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2174748" y="368808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567428" y="1053083"/>
            <a:ext cx="2174875" cy="36893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docker-compose.yml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492752" y="1365503"/>
            <a:ext cx="3164205" cy="4872355"/>
            <a:chOff x="4492752" y="1365503"/>
            <a:chExt cx="3164205" cy="487235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7992" y="1365503"/>
              <a:ext cx="3148584" cy="487222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92752" y="1569707"/>
              <a:ext cx="1213103" cy="48769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633465" y="6183883"/>
            <a:ext cx="929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version:</a:t>
            </a:r>
            <a:r>
              <a:rPr sz="1800" spc="-6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D9D9D9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81683" y="1421891"/>
            <a:ext cx="3032760" cy="474281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99060" rIns="0" bIns="0" rtlCol="0">
            <a:spAutoFit/>
          </a:bodyPr>
          <a:lstStyle/>
          <a:p>
            <a:pPr marL="145415">
              <a:lnSpc>
                <a:spcPct val="100000"/>
              </a:lnSpc>
              <a:spcBef>
                <a:spcPts val="78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redis:</a:t>
            </a:r>
            <a:endParaRPr sz="1200">
              <a:latin typeface="Courier New"/>
              <a:cs typeface="Courier New"/>
            </a:endParaRPr>
          </a:p>
          <a:p>
            <a:pPr marL="512445">
              <a:lnSpc>
                <a:spcPct val="100000"/>
              </a:lnSpc>
              <a:spcBef>
                <a:spcPts val="40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redis</a:t>
            </a:r>
            <a:endParaRPr sz="1200">
              <a:latin typeface="Courier New"/>
              <a:cs typeface="Courier New"/>
            </a:endParaRPr>
          </a:p>
          <a:p>
            <a:pPr marL="145415">
              <a:lnSpc>
                <a:spcPct val="100000"/>
              </a:lnSpc>
              <a:spcBef>
                <a:spcPts val="400"/>
              </a:spcBef>
            </a:pP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db:</a:t>
            </a:r>
            <a:endParaRPr sz="1200">
              <a:latin typeface="Courier New"/>
              <a:cs typeface="Courier New"/>
            </a:endParaRPr>
          </a:p>
          <a:p>
            <a:pPr marL="145415" marR="763270" indent="367030">
              <a:lnSpc>
                <a:spcPts val="1850"/>
              </a:lnSpc>
              <a:spcBef>
                <a:spcPts val="114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postgres:9.4 vote:</a:t>
            </a:r>
            <a:endParaRPr sz="1200">
              <a:latin typeface="Courier New"/>
              <a:cs typeface="Courier New"/>
            </a:endParaRPr>
          </a:p>
          <a:p>
            <a:pPr marL="512445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4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voting-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app</a:t>
            </a:r>
            <a:endParaRPr sz="1200">
              <a:latin typeface="Courier New"/>
              <a:cs typeface="Courier New"/>
            </a:endParaRPr>
          </a:p>
          <a:p>
            <a:pPr marL="512445">
              <a:lnSpc>
                <a:spcPct val="100000"/>
              </a:lnSpc>
              <a:spcBef>
                <a:spcPts val="39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882015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5000:80</a:t>
            </a:r>
            <a:endParaRPr sz="1200">
              <a:latin typeface="Courier New"/>
              <a:cs typeface="Courier New"/>
            </a:endParaRPr>
          </a:p>
          <a:p>
            <a:pPr marL="515620">
              <a:lnSpc>
                <a:spcPct val="100000"/>
              </a:lnSpc>
              <a:spcBef>
                <a:spcPts val="37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links:</a:t>
            </a:r>
            <a:endParaRPr sz="1200">
              <a:latin typeface="Courier New"/>
              <a:cs typeface="Courier New"/>
            </a:endParaRPr>
          </a:p>
          <a:p>
            <a:pPr marL="882015">
              <a:lnSpc>
                <a:spcPct val="100000"/>
              </a:lnSpc>
              <a:spcBef>
                <a:spcPts val="420"/>
              </a:spcBef>
            </a:pPr>
            <a:r>
              <a:rPr sz="1200" spc="-715" dirty="0">
                <a:solidFill>
                  <a:srgbClr val="D9D9D9"/>
                </a:solidFill>
                <a:latin typeface="Courier New"/>
                <a:cs typeface="Courier New"/>
              </a:rPr>
              <a:t>-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 </a:t>
            </a:r>
            <a:r>
              <a:rPr sz="1200" spc="-725" dirty="0">
                <a:solidFill>
                  <a:srgbClr val="D9D9D9"/>
                </a:solidFill>
                <a:latin typeface="Courier New"/>
                <a:cs typeface="Courier New"/>
              </a:rPr>
              <a:t>r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r</a:t>
            </a:r>
            <a:r>
              <a:rPr sz="1200" spc="-715" dirty="0">
                <a:solidFill>
                  <a:srgbClr val="D9D9D9"/>
                </a:solidFill>
                <a:latin typeface="Courier New"/>
                <a:cs typeface="Courier New"/>
              </a:rPr>
              <a:t>e</a:t>
            </a:r>
            <a:r>
              <a:rPr sz="1200" spc="-30" dirty="0">
                <a:solidFill>
                  <a:srgbClr val="D9D9D9"/>
                </a:solidFill>
                <a:latin typeface="Courier New"/>
                <a:cs typeface="Courier New"/>
              </a:rPr>
              <a:t>e</a:t>
            </a:r>
            <a:r>
              <a:rPr sz="1200" spc="-715" dirty="0">
                <a:solidFill>
                  <a:srgbClr val="D9D9D9"/>
                </a:solidFill>
                <a:latin typeface="Courier New"/>
                <a:cs typeface="Courier New"/>
              </a:rPr>
              <a:t>d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d</a:t>
            </a:r>
            <a:r>
              <a:rPr sz="1200" spc="-715" dirty="0">
                <a:solidFill>
                  <a:srgbClr val="D9D9D9"/>
                </a:solidFill>
                <a:latin typeface="Courier New"/>
                <a:cs typeface="Courier New"/>
              </a:rPr>
              <a:t>i</a:t>
            </a:r>
            <a:r>
              <a:rPr sz="1200" spc="-30" dirty="0">
                <a:solidFill>
                  <a:srgbClr val="D9D9D9"/>
                </a:solidFill>
                <a:latin typeface="Courier New"/>
                <a:cs typeface="Courier New"/>
              </a:rPr>
              <a:t>i</a:t>
            </a:r>
            <a:r>
              <a:rPr sz="1200" spc="-715" dirty="0">
                <a:solidFill>
                  <a:srgbClr val="D9D9D9"/>
                </a:solidFill>
                <a:latin typeface="Courier New"/>
                <a:cs typeface="Courier New"/>
              </a:rPr>
              <a:t>s</a:t>
            </a:r>
            <a:r>
              <a:rPr sz="1200" spc="-15" dirty="0">
                <a:solidFill>
                  <a:srgbClr val="D9D9D9"/>
                </a:solidFill>
                <a:latin typeface="Courier New"/>
                <a:cs typeface="Courier New"/>
              </a:rPr>
              <a:t>s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778495" y="982967"/>
            <a:ext cx="2304415" cy="490855"/>
            <a:chOff x="7778495" y="982967"/>
            <a:chExt cx="2304415" cy="490855"/>
          </a:xfrm>
        </p:grpSpPr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93735" y="990625"/>
              <a:ext cx="2289048" cy="48308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8495" y="982967"/>
              <a:ext cx="2100072" cy="48769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853171" y="1030224"/>
              <a:ext cx="2174875" cy="370840"/>
            </a:xfrm>
            <a:custGeom>
              <a:avLst/>
              <a:gdLst/>
              <a:ahLst/>
              <a:cxnLst/>
              <a:rect l="l" t="t" r="r" b="b"/>
              <a:pathLst>
                <a:path w="2174875" h="370840">
                  <a:moveTo>
                    <a:pt x="2174748" y="0"/>
                  </a:moveTo>
                  <a:lnTo>
                    <a:pt x="0" y="0"/>
                  </a:lnTo>
                  <a:lnTo>
                    <a:pt x="0" y="370332"/>
                  </a:lnTo>
                  <a:lnTo>
                    <a:pt x="2174748" y="370332"/>
                  </a:lnTo>
                  <a:lnTo>
                    <a:pt x="2174748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853171" y="1030224"/>
            <a:ext cx="2174875" cy="37084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compose.yml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778495" y="1342644"/>
            <a:ext cx="3164205" cy="4874260"/>
            <a:chOff x="7778495" y="1342644"/>
            <a:chExt cx="3164205" cy="4874260"/>
          </a:xfrm>
        </p:grpSpPr>
        <p:pic>
          <p:nvPicPr>
            <p:cNvPr id="39" name="object 3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93735" y="1342644"/>
              <a:ext cx="3148583" cy="487375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78495" y="1548371"/>
              <a:ext cx="1213091" cy="487692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853171" y="1382268"/>
              <a:ext cx="3034665" cy="4761230"/>
            </a:xfrm>
            <a:custGeom>
              <a:avLst/>
              <a:gdLst/>
              <a:ahLst/>
              <a:cxnLst/>
              <a:rect l="l" t="t" r="r" b="b"/>
              <a:pathLst>
                <a:path w="3034665" h="4761230">
                  <a:moveTo>
                    <a:pt x="3034283" y="0"/>
                  </a:moveTo>
                  <a:lnTo>
                    <a:pt x="0" y="0"/>
                  </a:lnTo>
                  <a:lnTo>
                    <a:pt x="0" y="4760976"/>
                  </a:lnTo>
                  <a:lnTo>
                    <a:pt x="3034283" y="4760976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8920098" y="6216802"/>
            <a:ext cx="9290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version:</a:t>
            </a:r>
            <a:r>
              <a:rPr sz="1800" spc="-7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D9D9D9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45881" y="1436623"/>
            <a:ext cx="931544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44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version: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D9D9D9"/>
                </a:solidFill>
                <a:latin typeface="Courier New"/>
                <a:cs typeface="Courier New"/>
              </a:rPr>
              <a:t>3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ts val="168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services: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567428" y="1421891"/>
            <a:ext cx="3034665" cy="474281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273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1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version: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50" dirty="0">
                <a:solidFill>
                  <a:srgbClr val="D9D9D9"/>
                </a:solidFill>
                <a:latin typeface="Courier New"/>
                <a:cs typeface="Courier New"/>
              </a:rPr>
              <a:t>2</a:t>
            </a:r>
            <a:endParaRPr sz="1200">
              <a:latin typeface="Courier New"/>
              <a:cs typeface="Courier New"/>
            </a:endParaRPr>
          </a:p>
          <a:p>
            <a:pPr marL="91440">
              <a:lnSpc>
                <a:spcPct val="100000"/>
              </a:lnSpc>
              <a:spcBef>
                <a:spcPts val="170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services:</a:t>
            </a:r>
            <a:endParaRPr sz="1400">
              <a:latin typeface="Consolas"/>
              <a:cs typeface="Consolas"/>
            </a:endParaRPr>
          </a:p>
          <a:p>
            <a:pPr marL="344170">
              <a:lnSpc>
                <a:spcPct val="100000"/>
              </a:lnSpc>
              <a:spcBef>
                <a:spcPts val="20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redis:</a:t>
            </a:r>
            <a:endParaRPr sz="1200">
              <a:latin typeface="Courier New"/>
              <a:cs typeface="Courier New"/>
            </a:endParaRPr>
          </a:p>
          <a:p>
            <a:pPr marL="711200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redis</a:t>
            </a:r>
            <a:endParaRPr sz="1200">
              <a:latin typeface="Courier New"/>
              <a:cs typeface="Courier New"/>
            </a:endParaRPr>
          </a:p>
          <a:p>
            <a:pPr marL="344170">
              <a:lnSpc>
                <a:spcPct val="100000"/>
              </a:lnSpc>
              <a:spcBef>
                <a:spcPts val="395"/>
              </a:spcBef>
            </a:pP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db:</a:t>
            </a:r>
            <a:endParaRPr sz="1200">
              <a:latin typeface="Courier New"/>
              <a:cs typeface="Courier New"/>
            </a:endParaRPr>
          </a:p>
          <a:p>
            <a:pPr marL="344170" marR="566420" indent="367030">
              <a:lnSpc>
                <a:spcPts val="1850"/>
              </a:lnSpc>
              <a:spcBef>
                <a:spcPts val="114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postgres:9.4 vote:</a:t>
            </a:r>
            <a:endParaRPr sz="1200">
              <a:latin typeface="Courier New"/>
              <a:cs typeface="Courier New"/>
            </a:endParaRPr>
          </a:p>
          <a:p>
            <a:pPr marL="711200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image:</a:t>
            </a:r>
            <a:r>
              <a:rPr sz="1200" spc="3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voting-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app</a:t>
            </a:r>
            <a:endParaRPr sz="1200">
              <a:latin typeface="Courier New"/>
              <a:cs typeface="Courier New"/>
            </a:endParaRPr>
          </a:p>
          <a:p>
            <a:pPr marL="711200">
              <a:lnSpc>
                <a:spcPct val="100000"/>
              </a:lnSpc>
              <a:spcBef>
                <a:spcPts val="395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ports:</a:t>
            </a:r>
            <a:endParaRPr sz="1200">
              <a:latin typeface="Courier New"/>
              <a:cs typeface="Courier New"/>
            </a:endParaRPr>
          </a:p>
          <a:p>
            <a:pPr marL="1080135">
              <a:lnSpc>
                <a:spcPct val="100000"/>
              </a:lnSpc>
              <a:spcBef>
                <a:spcPts val="409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5000:80</a:t>
            </a:r>
            <a:endParaRPr sz="1200">
              <a:latin typeface="Courier New"/>
              <a:cs typeface="Courier New"/>
            </a:endParaRPr>
          </a:p>
          <a:p>
            <a:pPr marR="1132205" algn="r">
              <a:lnSpc>
                <a:spcPct val="100000"/>
              </a:lnSpc>
              <a:spcBef>
                <a:spcPts val="79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depends_on:</a:t>
            </a:r>
            <a:endParaRPr sz="1200">
              <a:latin typeface="Courier New"/>
              <a:cs typeface="Courier New"/>
            </a:endParaRPr>
          </a:p>
          <a:p>
            <a:pPr marR="1132840" algn="r">
              <a:lnSpc>
                <a:spcPct val="100000"/>
              </a:lnSpc>
              <a:spcBef>
                <a:spcPts val="42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-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redis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3760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165" dirty="0"/>
              <a:t> </a:t>
            </a:r>
            <a:r>
              <a:rPr spc="-10" dirty="0"/>
              <a:t>compose</a:t>
            </a:r>
          </a:p>
        </p:txBody>
      </p:sp>
      <p:sp>
        <p:nvSpPr>
          <p:cNvPr id="3" name="object 3"/>
          <p:cNvSpPr/>
          <p:nvPr/>
        </p:nvSpPr>
        <p:spPr>
          <a:xfrm>
            <a:off x="7196328" y="1985772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09DD9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96328" y="1969007"/>
            <a:ext cx="1550035" cy="1125220"/>
          </a:xfrm>
          <a:prstGeom prst="rect">
            <a:avLst/>
          </a:prstGeom>
          <a:ln w="12192">
            <a:solidFill>
              <a:srgbClr val="9400BB"/>
            </a:solidFill>
          </a:ln>
        </p:spPr>
        <p:txBody>
          <a:bodyPr vert="horz" wrap="square" lIns="0" tIns="47625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3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voting-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39756" y="1952244"/>
            <a:ext cx="1550035" cy="1125220"/>
          </a:xfrm>
          <a:custGeom>
            <a:avLst/>
            <a:gdLst/>
            <a:ahLst/>
            <a:cxnLst/>
            <a:rect l="l" t="t" r="r" b="b"/>
            <a:pathLst>
              <a:path w="1550034" h="1125220">
                <a:moveTo>
                  <a:pt x="1549907" y="0"/>
                </a:moveTo>
                <a:lnTo>
                  <a:pt x="0" y="0"/>
                </a:lnTo>
                <a:lnTo>
                  <a:pt x="0" y="1124712"/>
                </a:lnTo>
                <a:lnTo>
                  <a:pt x="1549907" y="1124712"/>
                </a:lnTo>
                <a:lnTo>
                  <a:pt x="1549907" y="0"/>
                </a:lnTo>
                <a:close/>
              </a:path>
            </a:pathLst>
          </a:custGeom>
          <a:solidFill>
            <a:srgbClr val="0FCF9B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239756" y="1969007"/>
            <a:ext cx="1550035" cy="1125220"/>
          </a:xfrm>
          <a:prstGeom prst="rect">
            <a:avLst/>
          </a:prstGeom>
          <a:ln w="12192">
            <a:solidFill>
              <a:srgbClr val="BB0048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11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result-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app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89978" y="3578097"/>
            <a:ext cx="1562735" cy="1137920"/>
            <a:chOff x="7189978" y="3578097"/>
            <a:chExt cx="1562735" cy="1137920"/>
          </a:xfrm>
        </p:grpSpPr>
        <p:sp>
          <p:nvSpPr>
            <p:cNvPr id="8" name="object 8"/>
            <p:cNvSpPr/>
            <p:nvPr/>
          </p:nvSpPr>
          <p:spPr>
            <a:xfrm>
              <a:off x="7196328" y="3584447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2"/>
                  </a:lnTo>
                  <a:lnTo>
                    <a:pt x="1549907" y="1124712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A4C24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96328" y="3584447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2"/>
                  </a:moveTo>
                  <a:lnTo>
                    <a:pt x="1549907" y="1124712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2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02423" y="3603497"/>
            <a:ext cx="1563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714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redis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233406" y="3544570"/>
            <a:ext cx="1562735" cy="1137920"/>
            <a:chOff x="10233406" y="3544570"/>
            <a:chExt cx="1562735" cy="1137920"/>
          </a:xfrm>
        </p:grpSpPr>
        <p:sp>
          <p:nvSpPr>
            <p:cNvPr id="12" name="object 12"/>
            <p:cNvSpPr/>
            <p:nvPr/>
          </p:nvSpPr>
          <p:spPr>
            <a:xfrm>
              <a:off x="10239756" y="3550920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1549907" y="0"/>
                  </a:moveTo>
                  <a:lnTo>
                    <a:pt x="0" y="0"/>
                  </a:lnTo>
                  <a:lnTo>
                    <a:pt x="0" y="1124711"/>
                  </a:lnTo>
                  <a:lnTo>
                    <a:pt x="1549907" y="1124711"/>
                  </a:lnTo>
                  <a:lnTo>
                    <a:pt x="1549907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239756" y="3550920"/>
              <a:ext cx="1550035" cy="1125220"/>
            </a:xfrm>
            <a:custGeom>
              <a:avLst/>
              <a:gdLst/>
              <a:ahLst/>
              <a:cxnLst/>
              <a:rect l="l" t="t" r="r" b="b"/>
              <a:pathLst>
                <a:path w="1550034" h="1125220">
                  <a:moveTo>
                    <a:pt x="0" y="1124711"/>
                  </a:moveTo>
                  <a:lnTo>
                    <a:pt x="1549907" y="1124711"/>
                  </a:lnTo>
                  <a:lnTo>
                    <a:pt x="1549907" y="0"/>
                  </a:lnTo>
                  <a:lnTo>
                    <a:pt x="0" y="0"/>
                  </a:lnTo>
                  <a:lnTo>
                    <a:pt x="0" y="112471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223817" y="3569970"/>
            <a:ext cx="1560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86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688323" y="5073396"/>
            <a:ext cx="1551940" cy="1125220"/>
          </a:xfrm>
          <a:custGeom>
            <a:avLst/>
            <a:gdLst/>
            <a:ahLst/>
            <a:cxnLst/>
            <a:rect l="l" t="t" r="r" b="b"/>
            <a:pathLst>
              <a:path w="1551940" h="1125220">
                <a:moveTo>
                  <a:pt x="1551431" y="0"/>
                </a:moveTo>
                <a:lnTo>
                  <a:pt x="0" y="0"/>
                </a:lnTo>
                <a:lnTo>
                  <a:pt x="0" y="1124711"/>
                </a:lnTo>
                <a:lnTo>
                  <a:pt x="1551431" y="1124711"/>
                </a:lnTo>
                <a:lnTo>
                  <a:pt x="1551431" y="0"/>
                </a:lnTo>
                <a:close/>
              </a:path>
            </a:pathLst>
          </a:custGeom>
          <a:solidFill>
            <a:srgbClr val="0E6EC5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688323" y="5073396"/>
            <a:ext cx="1551940" cy="1125220"/>
          </a:xfrm>
          <a:prstGeom prst="rect">
            <a:avLst/>
          </a:prstGeom>
          <a:ln w="12192">
            <a:solidFill>
              <a:srgbClr val="6E22BB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worker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583423" y="1569013"/>
            <a:ext cx="3749040" cy="4509135"/>
            <a:chOff x="7583423" y="1569013"/>
            <a:chExt cx="3749040" cy="4509135"/>
          </a:xfrm>
        </p:grpSpPr>
        <p:sp>
          <p:nvSpPr>
            <p:cNvPr id="18" name="object 18"/>
            <p:cNvSpPr/>
            <p:nvPr/>
          </p:nvSpPr>
          <p:spPr>
            <a:xfrm>
              <a:off x="7932420" y="3076955"/>
              <a:ext cx="3119755" cy="2002789"/>
            </a:xfrm>
            <a:custGeom>
              <a:avLst/>
              <a:gdLst/>
              <a:ahLst/>
              <a:cxnLst/>
              <a:rect l="l" t="t" r="r" b="b"/>
              <a:pathLst>
                <a:path w="3119754" h="2002789">
                  <a:moveTo>
                    <a:pt x="44450" y="401828"/>
                  </a:moveTo>
                  <a:lnTo>
                    <a:pt x="31750" y="401828"/>
                  </a:lnTo>
                  <a:lnTo>
                    <a:pt x="31750" y="414528"/>
                  </a:lnTo>
                  <a:lnTo>
                    <a:pt x="44450" y="414528"/>
                  </a:lnTo>
                  <a:lnTo>
                    <a:pt x="44450" y="401828"/>
                  </a:lnTo>
                  <a:close/>
                </a:path>
                <a:path w="3119754" h="2002789">
                  <a:moveTo>
                    <a:pt x="44450" y="312928"/>
                  </a:moveTo>
                  <a:lnTo>
                    <a:pt x="31750" y="312928"/>
                  </a:lnTo>
                  <a:lnTo>
                    <a:pt x="31750" y="363728"/>
                  </a:lnTo>
                  <a:lnTo>
                    <a:pt x="44450" y="363728"/>
                  </a:lnTo>
                  <a:lnTo>
                    <a:pt x="44450" y="312928"/>
                  </a:lnTo>
                  <a:close/>
                </a:path>
                <a:path w="3119754" h="2002789">
                  <a:moveTo>
                    <a:pt x="44450" y="262128"/>
                  </a:moveTo>
                  <a:lnTo>
                    <a:pt x="31750" y="262128"/>
                  </a:lnTo>
                  <a:lnTo>
                    <a:pt x="31750" y="274828"/>
                  </a:lnTo>
                  <a:lnTo>
                    <a:pt x="44450" y="274828"/>
                  </a:lnTo>
                  <a:lnTo>
                    <a:pt x="44450" y="262128"/>
                  </a:lnTo>
                  <a:close/>
                </a:path>
                <a:path w="3119754" h="2002789">
                  <a:moveTo>
                    <a:pt x="44450" y="173228"/>
                  </a:moveTo>
                  <a:lnTo>
                    <a:pt x="31750" y="173228"/>
                  </a:lnTo>
                  <a:lnTo>
                    <a:pt x="31750" y="224028"/>
                  </a:lnTo>
                  <a:lnTo>
                    <a:pt x="44450" y="224028"/>
                  </a:lnTo>
                  <a:lnTo>
                    <a:pt x="44450" y="173228"/>
                  </a:lnTo>
                  <a:close/>
                </a:path>
                <a:path w="3119754" h="2002789">
                  <a:moveTo>
                    <a:pt x="44450" y="122428"/>
                  </a:moveTo>
                  <a:lnTo>
                    <a:pt x="31750" y="122428"/>
                  </a:lnTo>
                  <a:lnTo>
                    <a:pt x="31750" y="135128"/>
                  </a:lnTo>
                  <a:lnTo>
                    <a:pt x="44450" y="135128"/>
                  </a:lnTo>
                  <a:lnTo>
                    <a:pt x="44450" y="122428"/>
                  </a:lnTo>
                  <a:close/>
                </a:path>
                <a:path w="3119754" h="2002789">
                  <a:moveTo>
                    <a:pt x="44450" y="33528"/>
                  </a:moveTo>
                  <a:lnTo>
                    <a:pt x="31750" y="33528"/>
                  </a:lnTo>
                  <a:lnTo>
                    <a:pt x="31750" y="84328"/>
                  </a:lnTo>
                  <a:lnTo>
                    <a:pt x="44450" y="84328"/>
                  </a:lnTo>
                  <a:lnTo>
                    <a:pt x="44450" y="33528"/>
                  </a:lnTo>
                  <a:close/>
                </a:path>
                <a:path w="3119754" h="2002789">
                  <a:moveTo>
                    <a:pt x="76200" y="432435"/>
                  </a:moveTo>
                  <a:lnTo>
                    <a:pt x="0" y="432435"/>
                  </a:lnTo>
                  <a:lnTo>
                    <a:pt x="38100" y="508635"/>
                  </a:lnTo>
                  <a:lnTo>
                    <a:pt x="76200" y="432435"/>
                  </a:lnTo>
                  <a:close/>
                </a:path>
                <a:path w="3119754" h="2002789">
                  <a:moveTo>
                    <a:pt x="122936" y="1656334"/>
                  </a:moveTo>
                  <a:lnTo>
                    <a:pt x="111823" y="1652295"/>
                  </a:lnTo>
                  <a:lnTo>
                    <a:pt x="113398" y="1647952"/>
                  </a:lnTo>
                  <a:lnTo>
                    <a:pt x="122682" y="1622425"/>
                  </a:lnTo>
                  <a:lnTo>
                    <a:pt x="38100" y="1632204"/>
                  </a:lnTo>
                  <a:lnTo>
                    <a:pt x="96647" y="1694053"/>
                  </a:lnTo>
                  <a:lnTo>
                    <a:pt x="107480" y="1664246"/>
                  </a:lnTo>
                  <a:lnTo>
                    <a:pt x="118491" y="1668272"/>
                  </a:lnTo>
                  <a:lnTo>
                    <a:pt x="122936" y="1656334"/>
                  </a:lnTo>
                  <a:close/>
                </a:path>
                <a:path w="3119754" h="2002789">
                  <a:moveTo>
                    <a:pt x="170688" y="1673733"/>
                  </a:moveTo>
                  <a:lnTo>
                    <a:pt x="158750" y="1669288"/>
                  </a:lnTo>
                  <a:lnTo>
                    <a:pt x="154305" y="1681226"/>
                  </a:lnTo>
                  <a:lnTo>
                    <a:pt x="166243" y="1685671"/>
                  </a:lnTo>
                  <a:lnTo>
                    <a:pt x="170688" y="1673733"/>
                  </a:lnTo>
                  <a:close/>
                </a:path>
                <a:path w="3119754" h="2002789">
                  <a:moveTo>
                    <a:pt x="254127" y="1704086"/>
                  </a:moveTo>
                  <a:lnTo>
                    <a:pt x="206375" y="1686687"/>
                  </a:lnTo>
                  <a:lnTo>
                    <a:pt x="202057" y="1698625"/>
                  </a:lnTo>
                  <a:lnTo>
                    <a:pt x="249809" y="1716024"/>
                  </a:lnTo>
                  <a:lnTo>
                    <a:pt x="254127" y="1704086"/>
                  </a:lnTo>
                  <a:close/>
                </a:path>
                <a:path w="3119754" h="2002789">
                  <a:moveTo>
                    <a:pt x="301879" y="1721485"/>
                  </a:moveTo>
                  <a:lnTo>
                    <a:pt x="289941" y="1717167"/>
                  </a:lnTo>
                  <a:lnTo>
                    <a:pt x="285623" y="1729105"/>
                  </a:lnTo>
                  <a:lnTo>
                    <a:pt x="297561" y="1733423"/>
                  </a:lnTo>
                  <a:lnTo>
                    <a:pt x="301879" y="1721485"/>
                  </a:lnTo>
                  <a:close/>
                </a:path>
                <a:path w="3119754" h="2002789">
                  <a:moveTo>
                    <a:pt x="385445" y="1751838"/>
                  </a:moveTo>
                  <a:lnTo>
                    <a:pt x="337693" y="1734439"/>
                  </a:lnTo>
                  <a:lnTo>
                    <a:pt x="333375" y="1746377"/>
                  </a:lnTo>
                  <a:lnTo>
                    <a:pt x="381127" y="1763776"/>
                  </a:lnTo>
                  <a:lnTo>
                    <a:pt x="385445" y="1751838"/>
                  </a:lnTo>
                  <a:close/>
                </a:path>
                <a:path w="3119754" h="2002789">
                  <a:moveTo>
                    <a:pt x="433197" y="1769237"/>
                  </a:moveTo>
                  <a:lnTo>
                    <a:pt x="421259" y="1764919"/>
                  </a:lnTo>
                  <a:lnTo>
                    <a:pt x="416941" y="1776857"/>
                  </a:lnTo>
                  <a:lnTo>
                    <a:pt x="428879" y="1781175"/>
                  </a:lnTo>
                  <a:lnTo>
                    <a:pt x="433197" y="1769237"/>
                  </a:lnTo>
                  <a:close/>
                </a:path>
                <a:path w="3119754" h="2002789">
                  <a:moveTo>
                    <a:pt x="516763" y="1799590"/>
                  </a:moveTo>
                  <a:lnTo>
                    <a:pt x="469011" y="1782318"/>
                  </a:lnTo>
                  <a:lnTo>
                    <a:pt x="464693" y="1794256"/>
                  </a:lnTo>
                  <a:lnTo>
                    <a:pt x="512318" y="1811528"/>
                  </a:lnTo>
                  <a:lnTo>
                    <a:pt x="516763" y="1799590"/>
                  </a:lnTo>
                  <a:close/>
                </a:path>
                <a:path w="3119754" h="2002789">
                  <a:moveTo>
                    <a:pt x="564515" y="1816989"/>
                  </a:moveTo>
                  <a:lnTo>
                    <a:pt x="552577" y="1812671"/>
                  </a:lnTo>
                  <a:lnTo>
                    <a:pt x="548132" y="1824609"/>
                  </a:lnTo>
                  <a:lnTo>
                    <a:pt x="560070" y="1828927"/>
                  </a:lnTo>
                  <a:lnTo>
                    <a:pt x="564515" y="1816989"/>
                  </a:lnTo>
                  <a:close/>
                </a:path>
                <a:path w="3119754" h="2002789">
                  <a:moveTo>
                    <a:pt x="647954" y="1847469"/>
                  </a:moveTo>
                  <a:lnTo>
                    <a:pt x="600202" y="1830070"/>
                  </a:lnTo>
                  <a:lnTo>
                    <a:pt x="595884" y="1842008"/>
                  </a:lnTo>
                  <a:lnTo>
                    <a:pt x="643636" y="1859407"/>
                  </a:lnTo>
                  <a:lnTo>
                    <a:pt x="647954" y="1847469"/>
                  </a:lnTo>
                  <a:close/>
                </a:path>
                <a:path w="3119754" h="2002789">
                  <a:moveTo>
                    <a:pt x="695706" y="1864741"/>
                  </a:moveTo>
                  <a:lnTo>
                    <a:pt x="683768" y="1860423"/>
                  </a:lnTo>
                  <a:lnTo>
                    <a:pt x="679450" y="1872361"/>
                  </a:lnTo>
                  <a:lnTo>
                    <a:pt x="691388" y="1876679"/>
                  </a:lnTo>
                  <a:lnTo>
                    <a:pt x="695706" y="1864741"/>
                  </a:lnTo>
                  <a:close/>
                </a:path>
                <a:path w="3119754" h="2002789">
                  <a:moveTo>
                    <a:pt x="779272" y="1895221"/>
                  </a:moveTo>
                  <a:lnTo>
                    <a:pt x="731520" y="1877822"/>
                  </a:lnTo>
                  <a:lnTo>
                    <a:pt x="727202" y="1889760"/>
                  </a:lnTo>
                  <a:lnTo>
                    <a:pt x="774954" y="1907159"/>
                  </a:lnTo>
                  <a:lnTo>
                    <a:pt x="779272" y="1895221"/>
                  </a:lnTo>
                  <a:close/>
                </a:path>
                <a:path w="3119754" h="2002789">
                  <a:moveTo>
                    <a:pt x="827024" y="1912620"/>
                  </a:moveTo>
                  <a:lnTo>
                    <a:pt x="815086" y="1908175"/>
                  </a:lnTo>
                  <a:lnTo>
                    <a:pt x="810768" y="1920113"/>
                  </a:lnTo>
                  <a:lnTo>
                    <a:pt x="822706" y="1924558"/>
                  </a:lnTo>
                  <a:lnTo>
                    <a:pt x="827024" y="1912620"/>
                  </a:lnTo>
                  <a:close/>
                </a:path>
                <a:path w="3119754" h="2002789">
                  <a:moveTo>
                    <a:pt x="910590" y="1942973"/>
                  </a:moveTo>
                  <a:lnTo>
                    <a:pt x="862838" y="1925574"/>
                  </a:lnTo>
                  <a:lnTo>
                    <a:pt x="858520" y="1937512"/>
                  </a:lnTo>
                  <a:lnTo>
                    <a:pt x="906145" y="1954911"/>
                  </a:lnTo>
                  <a:lnTo>
                    <a:pt x="910590" y="1942973"/>
                  </a:lnTo>
                  <a:close/>
                </a:path>
                <a:path w="3119754" h="2002789">
                  <a:moveTo>
                    <a:pt x="958215" y="1960372"/>
                  </a:moveTo>
                  <a:lnTo>
                    <a:pt x="946404" y="1956054"/>
                  </a:lnTo>
                  <a:lnTo>
                    <a:pt x="941959" y="1967992"/>
                  </a:lnTo>
                  <a:lnTo>
                    <a:pt x="953897" y="1972310"/>
                  </a:lnTo>
                  <a:lnTo>
                    <a:pt x="958215" y="1960372"/>
                  </a:lnTo>
                  <a:close/>
                </a:path>
                <a:path w="3119754" h="2002789">
                  <a:moveTo>
                    <a:pt x="1041781" y="1990725"/>
                  </a:moveTo>
                  <a:lnTo>
                    <a:pt x="994029" y="1973326"/>
                  </a:lnTo>
                  <a:lnTo>
                    <a:pt x="989711" y="1985264"/>
                  </a:lnTo>
                  <a:lnTo>
                    <a:pt x="1037463" y="2002663"/>
                  </a:lnTo>
                  <a:lnTo>
                    <a:pt x="1041781" y="1990725"/>
                  </a:lnTo>
                  <a:close/>
                </a:path>
                <a:path w="3119754" h="2002789">
                  <a:moveTo>
                    <a:pt x="2220849" y="1982343"/>
                  </a:moveTo>
                  <a:lnTo>
                    <a:pt x="2215642" y="1970659"/>
                  </a:lnTo>
                  <a:lnTo>
                    <a:pt x="2169160" y="1990979"/>
                  </a:lnTo>
                  <a:lnTo>
                    <a:pt x="2174240" y="2002663"/>
                  </a:lnTo>
                  <a:lnTo>
                    <a:pt x="2220849" y="1982343"/>
                  </a:lnTo>
                  <a:close/>
                </a:path>
                <a:path w="3119754" h="2002789">
                  <a:moveTo>
                    <a:pt x="2267331" y="1961896"/>
                  </a:moveTo>
                  <a:lnTo>
                    <a:pt x="2262251" y="1950339"/>
                  </a:lnTo>
                  <a:lnTo>
                    <a:pt x="2250567" y="1955419"/>
                  </a:lnTo>
                  <a:lnTo>
                    <a:pt x="2255647" y="1966976"/>
                  </a:lnTo>
                  <a:lnTo>
                    <a:pt x="2267331" y="1961896"/>
                  </a:lnTo>
                  <a:close/>
                </a:path>
                <a:path w="3119754" h="2002789">
                  <a:moveTo>
                    <a:pt x="2348738" y="1926336"/>
                  </a:moveTo>
                  <a:lnTo>
                    <a:pt x="2343658" y="1914652"/>
                  </a:lnTo>
                  <a:lnTo>
                    <a:pt x="2297176" y="1935099"/>
                  </a:lnTo>
                  <a:lnTo>
                    <a:pt x="2302256" y="1946656"/>
                  </a:lnTo>
                  <a:lnTo>
                    <a:pt x="2348738" y="1926336"/>
                  </a:lnTo>
                  <a:close/>
                </a:path>
                <a:path w="3119754" h="2002789">
                  <a:moveTo>
                    <a:pt x="2395347" y="1906016"/>
                  </a:moveTo>
                  <a:lnTo>
                    <a:pt x="2390267" y="1894332"/>
                  </a:lnTo>
                  <a:lnTo>
                    <a:pt x="2378583" y="1899412"/>
                  </a:lnTo>
                  <a:lnTo>
                    <a:pt x="2383663" y="1911096"/>
                  </a:lnTo>
                  <a:lnTo>
                    <a:pt x="2395347" y="1906016"/>
                  </a:lnTo>
                  <a:close/>
                </a:path>
                <a:path w="3119754" h="2002789">
                  <a:moveTo>
                    <a:pt x="2476754" y="1870329"/>
                  </a:moveTo>
                  <a:lnTo>
                    <a:pt x="2471674" y="1858772"/>
                  </a:lnTo>
                  <a:lnTo>
                    <a:pt x="2425192" y="1879092"/>
                  </a:lnTo>
                  <a:lnTo>
                    <a:pt x="2430272" y="1890776"/>
                  </a:lnTo>
                  <a:lnTo>
                    <a:pt x="2476754" y="1870329"/>
                  </a:lnTo>
                  <a:close/>
                </a:path>
                <a:path w="3119754" h="2002789">
                  <a:moveTo>
                    <a:pt x="2523363" y="1850009"/>
                  </a:moveTo>
                  <a:lnTo>
                    <a:pt x="2518283" y="1838452"/>
                  </a:lnTo>
                  <a:lnTo>
                    <a:pt x="2506599" y="1843532"/>
                  </a:lnTo>
                  <a:lnTo>
                    <a:pt x="2511679" y="1855089"/>
                  </a:lnTo>
                  <a:lnTo>
                    <a:pt x="2523363" y="1850009"/>
                  </a:lnTo>
                  <a:close/>
                </a:path>
                <a:path w="3119754" h="2002789">
                  <a:moveTo>
                    <a:pt x="2604770" y="1814449"/>
                  </a:moveTo>
                  <a:lnTo>
                    <a:pt x="2599690" y="1802765"/>
                  </a:lnTo>
                  <a:lnTo>
                    <a:pt x="2553208" y="1823085"/>
                  </a:lnTo>
                  <a:lnTo>
                    <a:pt x="2558288" y="1834769"/>
                  </a:lnTo>
                  <a:lnTo>
                    <a:pt x="2604770" y="1814449"/>
                  </a:lnTo>
                  <a:close/>
                </a:path>
                <a:path w="3119754" h="2002789">
                  <a:moveTo>
                    <a:pt x="2651379" y="1794129"/>
                  </a:moveTo>
                  <a:lnTo>
                    <a:pt x="2646299" y="1782445"/>
                  </a:lnTo>
                  <a:lnTo>
                    <a:pt x="2634615" y="1787525"/>
                  </a:lnTo>
                  <a:lnTo>
                    <a:pt x="2639695" y="1799209"/>
                  </a:lnTo>
                  <a:lnTo>
                    <a:pt x="2651379" y="1794129"/>
                  </a:lnTo>
                  <a:close/>
                </a:path>
                <a:path w="3119754" h="2002789">
                  <a:moveTo>
                    <a:pt x="2732786" y="1758442"/>
                  </a:moveTo>
                  <a:lnTo>
                    <a:pt x="2727706" y="1746885"/>
                  </a:lnTo>
                  <a:lnTo>
                    <a:pt x="2681224" y="1767205"/>
                  </a:lnTo>
                  <a:lnTo>
                    <a:pt x="2686304" y="1778889"/>
                  </a:lnTo>
                  <a:lnTo>
                    <a:pt x="2732786" y="1758442"/>
                  </a:lnTo>
                  <a:close/>
                </a:path>
                <a:path w="3119754" h="2002789">
                  <a:moveTo>
                    <a:pt x="2779395" y="1738122"/>
                  </a:moveTo>
                  <a:lnTo>
                    <a:pt x="2774315" y="1726565"/>
                  </a:lnTo>
                  <a:lnTo>
                    <a:pt x="2762631" y="1731645"/>
                  </a:lnTo>
                  <a:lnTo>
                    <a:pt x="2767711" y="1743202"/>
                  </a:lnTo>
                  <a:lnTo>
                    <a:pt x="2779395" y="1738122"/>
                  </a:lnTo>
                  <a:close/>
                </a:path>
                <a:path w="3119754" h="2002789">
                  <a:moveTo>
                    <a:pt x="2860802" y="1702562"/>
                  </a:moveTo>
                  <a:lnTo>
                    <a:pt x="2855722" y="1690878"/>
                  </a:lnTo>
                  <a:lnTo>
                    <a:pt x="2809240" y="1711198"/>
                  </a:lnTo>
                  <a:lnTo>
                    <a:pt x="2814320" y="1722882"/>
                  </a:lnTo>
                  <a:lnTo>
                    <a:pt x="2860802" y="1702562"/>
                  </a:lnTo>
                  <a:close/>
                </a:path>
                <a:path w="3119754" h="2002789">
                  <a:moveTo>
                    <a:pt x="2907411" y="1682242"/>
                  </a:moveTo>
                  <a:lnTo>
                    <a:pt x="2902331" y="1670558"/>
                  </a:lnTo>
                  <a:lnTo>
                    <a:pt x="2890647" y="1675638"/>
                  </a:lnTo>
                  <a:lnTo>
                    <a:pt x="2895727" y="1687322"/>
                  </a:lnTo>
                  <a:lnTo>
                    <a:pt x="2907411" y="1682242"/>
                  </a:lnTo>
                  <a:close/>
                </a:path>
                <a:path w="3119754" h="2002789">
                  <a:moveTo>
                    <a:pt x="2988818" y="1646555"/>
                  </a:moveTo>
                  <a:lnTo>
                    <a:pt x="2983738" y="1634998"/>
                  </a:lnTo>
                  <a:lnTo>
                    <a:pt x="2937256" y="1655318"/>
                  </a:lnTo>
                  <a:lnTo>
                    <a:pt x="2942336" y="1667002"/>
                  </a:lnTo>
                  <a:lnTo>
                    <a:pt x="2988818" y="1646555"/>
                  </a:lnTo>
                  <a:close/>
                </a:path>
                <a:path w="3119754" h="2002789">
                  <a:moveTo>
                    <a:pt x="3082671" y="1598676"/>
                  </a:moveTo>
                  <a:lnTo>
                    <a:pt x="2997581" y="1594231"/>
                  </a:lnTo>
                  <a:lnTo>
                    <a:pt x="3028061" y="1664081"/>
                  </a:lnTo>
                  <a:lnTo>
                    <a:pt x="3055416" y="1631315"/>
                  </a:lnTo>
                  <a:lnTo>
                    <a:pt x="3066338" y="1618234"/>
                  </a:lnTo>
                  <a:lnTo>
                    <a:pt x="3082671" y="1598676"/>
                  </a:lnTo>
                  <a:close/>
                </a:path>
                <a:path w="3119754" h="2002789">
                  <a:moveTo>
                    <a:pt x="3087878" y="368300"/>
                  </a:moveTo>
                  <a:lnTo>
                    <a:pt x="3075178" y="368300"/>
                  </a:lnTo>
                  <a:lnTo>
                    <a:pt x="3075178" y="381000"/>
                  </a:lnTo>
                  <a:lnTo>
                    <a:pt x="3087878" y="381000"/>
                  </a:lnTo>
                  <a:lnTo>
                    <a:pt x="3087878" y="368300"/>
                  </a:lnTo>
                  <a:close/>
                </a:path>
                <a:path w="3119754" h="2002789">
                  <a:moveTo>
                    <a:pt x="3087878" y="279400"/>
                  </a:moveTo>
                  <a:lnTo>
                    <a:pt x="3075178" y="279400"/>
                  </a:lnTo>
                  <a:lnTo>
                    <a:pt x="3075178" y="330200"/>
                  </a:lnTo>
                  <a:lnTo>
                    <a:pt x="3087878" y="330200"/>
                  </a:lnTo>
                  <a:lnTo>
                    <a:pt x="3087878" y="279400"/>
                  </a:lnTo>
                  <a:close/>
                </a:path>
                <a:path w="3119754" h="2002789">
                  <a:moveTo>
                    <a:pt x="3087878" y="228600"/>
                  </a:moveTo>
                  <a:lnTo>
                    <a:pt x="3075178" y="228600"/>
                  </a:lnTo>
                  <a:lnTo>
                    <a:pt x="3075178" y="241300"/>
                  </a:lnTo>
                  <a:lnTo>
                    <a:pt x="3087878" y="241300"/>
                  </a:lnTo>
                  <a:lnTo>
                    <a:pt x="3087878" y="228600"/>
                  </a:lnTo>
                  <a:close/>
                </a:path>
                <a:path w="3119754" h="2002789">
                  <a:moveTo>
                    <a:pt x="3087878" y="139700"/>
                  </a:moveTo>
                  <a:lnTo>
                    <a:pt x="3075178" y="139700"/>
                  </a:lnTo>
                  <a:lnTo>
                    <a:pt x="3075178" y="190500"/>
                  </a:lnTo>
                  <a:lnTo>
                    <a:pt x="3087878" y="190500"/>
                  </a:lnTo>
                  <a:lnTo>
                    <a:pt x="3087878" y="139700"/>
                  </a:lnTo>
                  <a:close/>
                </a:path>
                <a:path w="3119754" h="2002789">
                  <a:moveTo>
                    <a:pt x="3087878" y="88900"/>
                  </a:moveTo>
                  <a:lnTo>
                    <a:pt x="3075178" y="88900"/>
                  </a:lnTo>
                  <a:lnTo>
                    <a:pt x="3075178" y="101600"/>
                  </a:lnTo>
                  <a:lnTo>
                    <a:pt x="3087878" y="101600"/>
                  </a:lnTo>
                  <a:lnTo>
                    <a:pt x="3087878" y="88900"/>
                  </a:lnTo>
                  <a:close/>
                </a:path>
                <a:path w="3119754" h="2002789">
                  <a:moveTo>
                    <a:pt x="3087878" y="0"/>
                  </a:moveTo>
                  <a:lnTo>
                    <a:pt x="3075178" y="0"/>
                  </a:lnTo>
                  <a:lnTo>
                    <a:pt x="3075178" y="50800"/>
                  </a:lnTo>
                  <a:lnTo>
                    <a:pt x="3087878" y="50800"/>
                  </a:lnTo>
                  <a:lnTo>
                    <a:pt x="3087878" y="0"/>
                  </a:lnTo>
                  <a:close/>
                </a:path>
                <a:path w="3119754" h="2002789">
                  <a:moveTo>
                    <a:pt x="3119628" y="398907"/>
                  </a:moveTo>
                  <a:lnTo>
                    <a:pt x="3043428" y="398907"/>
                  </a:lnTo>
                  <a:lnTo>
                    <a:pt x="3081528" y="475107"/>
                  </a:lnTo>
                  <a:lnTo>
                    <a:pt x="3119628" y="398907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423" y="2350731"/>
              <a:ext cx="716279" cy="6774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999" y="2350007"/>
              <a:ext cx="641603" cy="6400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2379" y="3926547"/>
              <a:ext cx="716279" cy="6774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6679" y="4087367"/>
              <a:ext cx="504444" cy="42976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6183" y="3917403"/>
              <a:ext cx="716279" cy="6774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22863" y="3934967"/>
              <a:ext cx="505968" cy="67818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6183" y="2306535"/>
              <a:ext cx="716279" cy="6774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92383" y="2167127"/>
              <a:ext cx="637031" cy="73304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07423" y="5400256"/>
              <a:ext cx="716279" cy="6774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59239" y="5570220"/>
              <a:ext cx="617220" cy="26822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855942" y="1575363"/>
              <a:ext cx="1278255" cy="739775"/>
            </a:xfrm>
            <a:custGeom>
              <a:avLst/>
              <a:gdLst/>
              <a:ahLst/>
              <a:cxnLst/>
              <a:rect l="l" t="t" r="r" b="b"/>
              <a:pathLst>
                <a:path w="1278254" h="739775">
                  <a:moveTo>
                    <a:pt x="788414" y="0"/>
                  </a:moveTo>
                  <a:lnTo>
                    <a:pt x="739288" y="5087"/>
                  </a:lnTo>
                  <a:lnTo>
                    <a:pt x="696164" y="24272"/>
                  </a:lnTo>
                  <a:lnTo>
                    <a:pt x="664612" y="56078"/>
                  </a:lnTo>
                  <a:lnTo>
                    <a:pt x="656236" y="50032"/>
                  </a:lnTo>
                  <a:lnTo>
                    <a:pt x="580157" y="22065"/>
                  </a:lnTo>
                  <a:lnTo>
                    <a:pt x="531364" y="21655"/>
                  </a:lnTo>
                  <a:lnTo>
                    <a:pt x="485161" y="32802"/>
                  </a:lnTo>
                  <a:lnTo>
                    <a:pt x="445055" y="54673"/>
                  </a:lnTo>
                  <a:lnTo>
                    <a:pt x="414549" y="86431"/>
                  </a:lnTo>
                  <a:lnTo>
                    <a:pt x="384492" y="75114"/>
                  </a:lnTo>
                  <a:lnTo>
                    <a:pt x="352684" y="67905"/>
                  </a:lnTo>
                  <a:lnTo>
                    <a:pt x="319805" y="64910"/>
                  </a:lnTo>
                  <a:lnTo>
                    <a:pt x="286533" y="66238"/>
                  </a:lnTo>
                  <a:lnTo>
                    <a:pt x="234862" y="77429"/>
                  </a:lnTo>
                  <a:lnTo>
                    <a:pt x="190281" y="98195"/>
                  </a:lnTo>
                  <a:lnTo>
                    <a:pt x="154422" y="126849"/>
                  </a:lnTo>
                  <a:lnTo>
                    <a:pt x="128912" y="161704"/>
                  </a:lnTo>
                  <a:lnTo>
                    <a:pt x="115383" y="201075"/>
                  </a:lnTo>
                  <a:lnTo>
                    <a:pt x="115464" y="243276"/>
                  </a:lnTo>
                  <a:lnTo>
                    <a:pt x="114321" y="245562"/>
                  </a:lnTo>
                  <a:lnTo>
                    <a:pt x="57949" y="261215"/>
                  </a:lnTo>
                  <a:lnTo>
                    <a:pt x="16531" y="295346"/>
                  </a:lnTo>
                  <a:lnTo>
                    <a:pt x="0" y="333561"/>
                  </a:lnTo>
                  <a:lnTo>
                    <a:pt x="3149" y="372467"/>
                  </a:lnTo>
                  <a:lnTo>
                    <a:pt x="24514" y="407610"/>
                  </a:lnTo>
                  <a:lnTo>
                    <a:pt x="62632" y="434538"/>
                  </a:lnTo>
                  <a:lnTo>
                    <a:pt x="45706" y="452199"/>
                  </a:lnTo>
                  <a:lnTo>
                    <a:pt x="34184" y="472098"/>
                  </a:lnTo>
                  <a:lnTo>
                    <a:pt x="28378" y="493474"/>
                  </a:lnTo>
                  <a:lnTo>
                    <a:pt x="28596" y="515564"/>
                  </a:lnTo>
                  <a:lnTo>
                    <a:pt x="44569" y="553759"/>
                  </a:lnTo>
                  <a:lnTo>
                    <a:pt x="76840" y="583191"/>
                  </a:lnTo>
                  <a:lnTo>
                    <a:pt x="120804" y="601003"/>
                  </a:lnTo>
                  <a:lnTo>
                    <a:pt x="171852" y="604337"/>
                  </a:lnTo>
                  <a:lnTo>
                    <a:pt x="173376" y="606496"/>
                  </a:lnTo>
                  <a:lnTo>
                    <a:pt x="206430" y="640536"/>
                  </a:lnTo>
                  <a:lnTo>
                    <a:pt x="245938" y="666102"/>
                  </a:lnTo>
                  <a:lnTo>
                    <a:pt x="290908" y="683843"/>
                  </a:lnTo>
                  <a:lnTo>
                    <a:pt x="339462" y="693394"/>
                  </a:lnTo>
                  <a:lnTo>
                    <a:pt x="389719" y="694387"/>
                  </a:lnTo>
                  <a:lnTo>
                    <a:pt x="439801" y="686456"/>
                  </a:lnTo>
                  <a:lnTo>
                    <a:pt x="487828" y="669234"/>
                  </a:lnTo>
                  <a:lnTo>
                    <a:pt x="509325" y="690439"/>
                  </a:lnTo>
                  <a:lnTo>
                    <a:pt x="534929" y="708286"/>
                  </a:lnTo>
                  <a:lnTo>
                    <a:pt x="564034" y="722419"/>
                  </a:lnTo>
                  <a:lnTo>
                    <a:pt x="596032" y="732480"/>
                  </a:lnTo>
                  <a:lnTo>
                    <a:pt x="648956" y="739252"/>
                  </a:lnTo>
                  <a:lnTo>
                    <a:pt x="700483" y="734963"/>
                  </a:lnTo>
                  <a:lnTo>
                    <a:pt x="748242" y="720621"/>
                  </a:lnTo>
                  <a:lnTo>
                    <a:pt x="789863" y="697230"/>
                  </a:lnTo>
                  <a:lnTo>
                    <a:pt x="822974" y="665796"/>
                  </a:lnTo>
                  <a:lnTo>
                    <a:pt x="845206" y="627324"/>
                  </a:lnTo>
                  <a:lnTo>
                    <a:pt x="866032" y="636000"/>
                  </a:lnTo>
                  <a:lnTo>
                    <a:pt x="888085" y="642342"/>
                  </a:lnTo>
                  <a:lnTo>
                    <a:pt x="911018" y="646255"/>
                  </a:lnTo>
                  <a:lnTo>
                    <a:pt x="934487" y="647644"/>
                  </a:lnTo>
                  <a:lnTo>
                    <a:pt x="988696" y="641138"/>
                  </a:lnTo>
                  <a:lnTo>
                    <a:pt x="1035894" y="622331"/>
                  </a:lnTo>
                  <a:lnTo>
                    <a:pt x="1073248" y="593429"/>
                  </a:lnTo>
                  <a:lnTo>
                    <a:pt x="1097921" y="556639"/>
                  </a:lnTo>
                  <a:lnTo>
                    <a:pt x="1107080" y="514167"/>
                  </a:lnTo>
                  <a:lnTo>
                    <a:pt x="1132300" y="510037"/>
                  </a:lnTo>
                  <a:lnTo>
                    <a:pt x="1179500" y="494397"/>
                  </a:lnTo>
                  <a:lnTo>
                    <a:pt x="1238816" y="453083"/>
                  </a:lnTo>
                  <a:lnTo>
                    <a:pt x="1264471" y="417543"/>
                  </a:lnTo>
                  <a:lnTo>
                    <a:pt x="1277546" y="378547"/>
                  </a:lnTo>
                  <a:lnTo>
                    <a:pt x="1277688" y="338206"/>
                  </a:lnTo>
                  <a:lnTo>
                    <a:pt x="1264545" y="298634"/>
                  </a:lnTo>
                  <a:lnTo>
                    <a:pt x="1237763" y="261945"/>
                  </a:lnTo>
                  <a:lnTo>
                    <a:pt x="1240684" y="256611"/>
                  </a:lnTo>
                  <a:lnTo>
                    <a:pt x="1243097" y="251150"/>
                  </a:lnTo>
                  <a:lnTo>
                    <a:pt x="1245002" y="245562"/>
                  </a:lnTo>
                  <a:lnTo>
                    <a:pt x="1250333" y="205947"/>
                  </a:lnTo>
                  <a:lnTo>
                    <a:pt x="1240101" y="168338"/>
                  </a:lnTo>
                  <a:lnTo>
                    <a:pt x="1216116" y="135258"/>
                  </a:lnTo>
                  <a:lnTo>
                    <a:pt x="1180190" y="109231"/>
                  </a:lnTo>
                  <a:lnTo>
                    <a:pt x="1134131" y="92781"/>
                  </a:lnTo>
                  <a:lnTo>
                    <a:pt x="1127676" y="73961"/>
                  </a:lnTo>
                  <a:lnTo>
                    <a:pt x="1103145" y="40560"/>
                  </a:lnTo>
                  <a:lnTo>
                    <a:pt x="1046214" y="8082"/>
                  </a:lnTo>
                  <a:lnTo>
                    <a:pt x="1002921" y="274"/>
                  </a:lnTo>
                  <a:lnTo>
                    <a:pt x="959074" y="3104"/>
                  </a:lnTo>
                  <a:lnTo>
                    <a:pt x="918006" y="16357"/>
                  </a:lnTo>
                  <a:lnTo>
                    <a:pt x="883052" y="39822"/>
                  </a:lnTo>
                  <a:lnTo>
                    <a:pt x="873400" y="31023"/>
                  </a:lnTo>
                  <a:lnTo>
                    <a:pt x="862605" y="23153"/>
                  </a:lnTo>
                  <a:lnTo>
                    <a:pt x="850763" y="16283"/>
                  </a:lnTo>
                  <a:lnTo>
                    <a:pt x="837967" y="10485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855942" y="1575363"/>
              <a:ext cx="1278255" cy="739775"/>
            </a:xfrm>
            <a:custGeom>
              <a:avLst/>
              <a:gdLst/>
              <a:ahLst/>
              <a:cxnLst/>
              <a:rect l="l" t="t" r="r" b="b"/>
              <a:pathLst>
                <a:path w="1278254" h="739775">
                  <a:moveTo>
                    <a:pt x="115464" y="243276"/>
                  </a:moveTo>
                  <a:lnTo>
                    <a:pt x="115383" y="201075"/>
                  </a:lnTo>
                  <a:lnTo>
                    <a:pt x="128912" y="161704"/>
                  </a:lnTo>
                  <a:lnTo>
                    <a:pt x="154422" y="126849"/>
                  </a:lnTo>
                  <a:lnTo>
                    <a:pt x="190281" y="98195"/>
                  </a:lnTo>
                  <a:lnTo>
                    <a:pt x="234862" y="77429"/>
                  </a:lnTo>
                  <a:lnTo>
                    <a:pt x="286533" y="66238"/>
                  </a:lnTo>
                  <a:lnTo>
                    <a:pt x="319805" y="64910"/>
                  </a:lnTo>
                  <a:lnTo>
                    <a:pt x="352684" y="67905"/>
                  </a:lnTo>
                  <a:lnTo>
                    <a:pt x="384492" y="75114"/>
                  </a:lnTo>
                  <a:lnTo>
                    <a:pt x="414549" y="86431"/>
                  </a:lnTo>
                  <a:lnTo>
                    <a:pt x="445055" y="54673"/>
                  </a:lnTo>
                  <a:lnTo>
                    <a:pt x="485161" y="32802"/>
                  </a:lnTo>
                  <a:lnTo>
                    <a:pt x="531364" y="21655"/>
                  </a:lnTo>
                  <a:lnTo>
                    <a:pt x="580157" y="22065"/>
                  </a:lnTo>
                  <a:lnTo>
                    <a:pt x="628036" y="34869"/>
                  </a:lnTo>
                  <a:lnTo>
                    <a:pt x="664612" y="56078"/>
                  </a:lnTo>
                  <a:lnTo>
                    <a:pt x="696164" y="24272"/>
                  </a:lnTo>
                  <a:lnTo>
                    <a:pt x="739288" y="5087"/>
                  </a:lnTo>
                  <a:lnTo>
                    <a:pt x="788414" y="0"/>
                  </a:lnTo>
                  <a:lnTo>
                    <a:pt x="837967" y="10485"/>
                  </a:lnTo>
                  <a:lnTo>
                    <a:pt x="850763" y="16283"/>
                  </a:lnTo>
                  <a:lnTo>
                    <a:pt x="862605" y="23153"/>
                  </a:lnTo>
                  <a:lnTo>
                    <a:pt x="873400" y="31023"/>
                  </a:lnTo>
                  <a:lnTo>
                    <a:pt x="883052" y="39822"/>
                  </a:lnTo>
                  <a:lnTo>
                    <a:pt x="918006" y="16357"/>
                  </a:lnTo>
                  <a:lnTo>
                    <a:pt x="959074" y="3104"/>
                  </a:lnTo>
                  <a:lnTo>
                    <a:pt x="1002921" y="274"/>
                  </a:lnTo>
                  <a:lnTo>
                    <a:pt x="1046214" y="8082"/>
                  </a:lnTo>
                  <a:lnTo>
                    <a:pt x="1085617" y="26741"/>
                  </a:lnTo>
                  <a:lnTo>
                    <a:pt x="1117256" y="56427"/>
                  </a:lnTo>
                  <a:lnTo>
                    <a:pt x="1134131" y="92781"/>
                  </a:lnTo>
                  <a:lnTo>
                    <a:pt x="1180190" y="109231"/>
                  </a:lnTo>
                  <a:lnTo>
                    <a:pt x="1216116" y="135258"/>
                  </a:lnTo>
                  <a:lnTo>
                    <a:pt x="1240101" y="168338"/>
                  </a:lnTo>
                  <a:lnTo>
                    <a:pt x="1250333" y="205947"/>
                  </a:lnTo>
                  <a:lnTo>
                    <a:pt x="1245002" y="245562"/>
                  </a:lnTo>
                  <a:lnTo>
                    <a:pt x="1243097" y="251150"/>
                  </a:lnTo>
                  <a:lnTo>
                    <a:pt x="1240684" y="256611"/>
                  </a:lnTo>
                  <a:lnTo>
                    <a:pt x="1237763" y="261945"/>
                  </a:lnTo>
                  <a:lnTo>
                    <a:pt x="1264545" y="298634"/>
                  </a:lnTo>
                  <a:lnTo>
                    <a:pt x="1277688" y="338206"/>
                  </a:lnTo>
                  <a:lnTo>
                    <a:pt x="1277546" y="378547"/>
                  </a:lnTo>
                  <a:lnTo>
                    <a:pt x="1264471" y="417543"/>
                  </a:lnTo>
                  <a:lnTo>
                    <a:pt x="1238816" y="453083"/>
                  </a:lnTo>
                  <a:lnTo>
                    <a:pt x="1200933" y="483052"/>
                  </a:lnTo>
                  <a:lnTo>
                    <a:pt x="1156531" y="503420"/>
                  </a:lnTo>
                  <a:lnTo>
                    <a:pt x="1107080" y="514167"/>
                  </a:lnTo>
                  <a:lnTo>
                    <a:pt x="1097921" y="556639"/>
                  </a:lnTo>
                  <a:lnTo>
                    <a:pt x="1073248" y="593429"/>
                  </a:lnTo>
                  <a:lnTo>
                    <a:pt x="1035894" y="622331"/>
                  </a:lnTo>
                  <a:lnTo>
                    <a:pt x="988696" y="641138"/>
                  </a:lnTo>
                  <a:lnTo>
                    <a:pt x="934487" y="647644"/>
                  </a:lnTo>
                  <a:lnTo>
                    <a:pt x="911018" y="646255"/>
                  </a:lnTo>
                  <a:lnTo>
                    <a:pt x="888085" y="642342"/>
                  </a:lnTo>
                  <a:lnTo>
                    <a:pt x="866032" y="636000"/>
                  </a:lnTo>
                  <a:lnTo>
                    <a:pt x="845206" y="627324"/>
                  </a:lnTo>
                  <a:lnTo>
                    <a:pt x="822974" y="665796"/>
                  </a:lnTo>
                  <a:lnTo>
                    <a:pt x="789863" y="697230"/>
                  </a:lnTo>
                  <a:lnTo>
                    <a:pt x="748242" y="720621"/>
                  </a:lnTo>
                  <a:lnTo>
                    <a:pt x="700483" y="734963"/>
                  </a:lnTo>
                  <a:lnTo>
                    <a:pt x="648956" y="739252"/>
                  </a:lnTo>
                  <a:lnTo>
                    <a:pt x="596032" y="732480"/>
                  </a:lnTo>
                  <a:lnTo>
                    <a:pt x="564034" y="722419"/>
                  </a:lnTo>
                  <a:lnTo>
                    <a:pt x="534929" y="708286"/>
                  </a:lnTo>
                  <a:lnTo>
                    <a:pt x="509325" y="690439"/>
                  </a:lnTo>
                  <a:lnTo>
                    <a:pt x="487828" y="669234"/>
                  </a:lnTo>
                  <a:lnTo>
                    <a:pt x="439801" y="686456"/>
                  </a:lnTo>
                  <a:lnTo>
                    <a:pt x="389719" y="694387"/>
                  </a:lnTo>
                  <a:lnTo>
                    <a:pt x="339462" y="693394"/>
                  </a:lnTo>
                  <a:lnTo>
                    <a:pt x="290908" y="683843"/>
                  </a:lnTo>
                  <a:lnTo>
                    <a:pt x="245938" y="666102"/>
                  </a:lnTo>
                  <a:lnTo>
                    <a:pt x="206430" y="640536"/>
                  </a:lnTo>
                  <a:lnTo>
                    <a:pt x="174265" y="607512"/>
                  </a:lnTo>
                  <a:lnTo>
                    <a:pt x="172614" y="605353"/>
                  </a:lnTo>
                  <a:lnTo>
                    <a:pt x="171852" y="604337"/>
                  </a:lnTo>
                  <a:lnTo>
                    <a:pt x="120804" y="601003"/>
                  </a:lnTo>
                  <a:lnTo>
                    <a:pt x="76840" y="583191"/>
                  </a:lnTo>
                  <a:lnTo>
                    <a:pt x="44569" y="553759"/>
                  </a:lnTo>
                  <a:lnTo>
                    <a:pt x="28596" y="515564"/>
                  </a:lnTo>
                  <a:lnTo>
                    <a:pt x="28378" y="493474"/>
                  </a:lnTo>
                  <a:lnTo>
                    <a:pt x="34184" y="472098"/>
                  </a:lnTo>
                  <a:lnTo>
                    <a:pt x="45706" y="452199"/>
                  </a:lnTo>
                  <a:lnTo>
                    <a:pt x="62632" y="434538"/>
                  </a:lnTo>
                  <a:lnTo>
                    <a:pt x="24514" y="407610"/>
                  </a:lnTo>
                  <a:lnTo>
                    <a:pt x="3149" y="372467"/>
                  </a:lnTo>
                  <a:lnTo>
                    <a:pt x="0" y="333561"/>
                  </a:lnTo>
                  <a:lnTo>
                    <a:pt x="16531" y="295346"/>
                  </a:lnTo>
                  <a:lnTo>
                    <a:pt x="34865" y="276244"/>
                  </a:lnTo>
                  <a:lnTo>
                    <a:pt x="57949" y="261215"/>
                  </a:lnTo>
                  <a:lnTo>
                    <a:pt x="84772" y="250805"/>
                  </a:lnTo>
                  <a:lnTo>
                    <a:pt x="114321" y="245562"/>
                  </a:lnTo>
                  <a:lnTo>
                    <a:pt x="115464" y="243276"/>
                  </a:lnTo>
                  <a:close/>
                </a:path>
                <a:path w="1278254" h="739775">
                  <a:moveTo>
                    <a:pt x="138959" y="445333"/>
                  </a:moveTo>
                  <a:lnTo>
                    <a:pt x="119391" y="445315"/>
                  </a:lnTo>
                  <a:lnTo>
                    <a:pt x="100145" y="442999"/>
                  </a:lnTo>
                  <a:lnTo>
                    <a:pt x="81541" y="438421"/>
                  </a:lnTo>
                  <a:lnTo>
                    <a:pt x="63902" y="431617"/>
                  </a:lnTo>
                </a:path>
                <a:path w="1278254" h="739775">
                  <a:moveTo>
                    <a:pt x="205126" y="594558"/>
                  </a:moveTo>
                  <a:lnTo>
                    <a:pt x="197129" y="596820"/>
                  </a:lnTo>
                  <a:lnTo>
                    <a:pt x="188966" y="598654"/>
                  </a:lnTo>
                  <a:lnTo>
                    <a:pt x="180659" y="600059"/>
                  </a:lnTo>
                  <a:lnTo>
                    <a:pt x="172233" y="601035"/>
                  </a:lnTo>
                </a:path>
                <a:path w="1278254" h="739775">
                  <a:moveTo>
                    <a:pt x="487701" y="666186"/>
                  </a:moveTo>
                  <a:lnTo>
                    <a:pt x="482036" y="659096"/>
                  </a:lnTo>
                  <a:lnTo>
                    <a:pt x="476859" y="651756"/>
                  </a:lnTo>
                  <a:lnTo>
                    <a:pt x="472182" y="644201"/>
                  </a:lnTo>
                  <a:lnTo>
                    <a:pt x="468016" y="636468"/>
                  </a:lnTo>
                </a:path>
                <a:path w="1278254" h="739775">
                  <a:moveTo>
                    <a:pt x="853207" y="592018"/>
                  </a:moveTo>
                  <a:lnTo>
                    <a:pt x="852066" y="600279"/>
                  </a:lnTo>
                  <a:lnTo>
                    <a:pt x="850366" y="608480"/>
                  </a:lnTo>
                  <a:lnTo>
                    <a:pt x="848117" y="616610"/>
                  </a:lnTo>
                  <a:lnTo>
                    <a:pt x="845333" y="624657"/>
                  </a:lnTo>
                </a:path>
                <a:path w="1278254" h="739775">
                  <a:moveTo>
                    <a:pt x="1010179" y="390088"/>
                  </a:moveTo>
                  <a:lnTo>
                    <a:pt x="1050313" y="411464"/>
                  </a:lnTo>
                  <a:lnTo>
                    <a:pt x="1080744" y="440221"/>
                  </a:lnTo>
                  <a:lnTo>
                    <a:pt x="1099958" y="474456"/>
                  </a:lnTo>
                  <a:lnTo>
                    <a:pt x="1106445" y="512262"/>
                  </a:lnTo>
                </a:path>
                <a:path w="1278254" h="739775">
                  <a:moveTo>
                    <a:pt x="1237128" y="260167"/>
                  </a:moveTo>
                  <a:lnTo>
                    <a:pt x="1229030" y="273008"/>
                  </a:lnTo>
                  <a:lnTo>
                    <a:pt x="1219110" y="284980"/>
                  </a:lnTo>
                  <a:lnTo>
                    <a:pt x="1207500" y="295975"/>
                  </a:lnTo>
                  <a:lnTo>
                    <a:pt x="1194329" y="305887"/>
                  </a:lnTo>
                </a:path>
                <a:path w="1278254" h="739775">
                  <a:moveTo>
                    <a:pt x="1134385" y="90241"/>
                  </a:moveTo>
                  <a:lnTo>
                    <a:pt x="1136036" y="97353"/>
                  </a:lnTo>
                  <a:lnTo>
                    <a:pt x="1136671" y="104592"/>
                  </a:lnTo>
                  <a:lnTo>
                    <a:pt x="1136544" y="111831"/>
                  </a:lnTo>
                </a:path>
                <a:path w="1278254" h="739775">
                  <a:moveTo>
                    <a:pt x="860700" y="64968"/>
                  </a:moveTo>
                  <a:lnTo>
                    <a:pt x="865223" y="57661"/>
                  </a:lnTo>
                  <a:lnTo>
                    <a:pt x="870400" y="50617"/>
                  </a:lnTo>
                  <a:lnTo>
                    <a:pt x="876220" y="43858"/>
                  </a:lnTo>
                  <a:lnTo>
                    <a:pt x="882671" y="37409"/>
                  </a:lnTo>
                </a:path>
                <a:path w="1278254" h="739775">
                  <a:moveTo>
                    <a:pt x="655341" y="78176"/>
                  </a:moveTo>
                  <a:lnTo>
                    <a:pt x="657294" y="72036"/>
                  </a:lnTo>
                  <a:lnTo>
                    <a:pt x="659723" y="66016"/>
                  </a:lnTo>
                  <a:lnTo>
                    <a:pt x="662628" y="60138"/>
                  </a:lnTo>
                  <a:lnTo>
                    <a:pt x="666009" y="54427"/>
                  </a:lnTo>
                </a:path>
                <a:path w="1278254" h="739775">
                  <a:moveTo>
                    <a:pt x="414422" y="86177"/>
                  </a:moveTo>
                  <a:lnTo>
                    <a:pt x="424686" y="91271"/>
                  </a:lnTo>
                  <a:lnTo>
                    <a:pt x="434520" y="96829"/>
                  </a:lnTo>
                  <a:lnTo>
                    <a:pt x="443926" y="102840"/>
                  </a:lnTo>
                  <a:lnTo>
                    <a:pt x="452903" y="109291"/>
                  </a:lnTo>
                </a:path>
                <a:path w="1278254" h="739775">
                  <a:moveTo>
                    <a:pt x="122195" y="267533"/>
                  </a:moveTo>
                  <a:lnTo>
                    <a:pt x="119147" y="259659"/>
                  </a:lnTo>
                  <a:lnTo>
                    <a:pt x="116861" y="251531"/>
                  </a:lnTo>
                  <a:lnTo>
                    <a:pt x="115464" y="243276"/>
                  </a:lnTo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141968" y="1811782"/>
            <a:ext cx="618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front-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49592" y="3739191"/>
            <a:ext cx="1290955" cy="753745"/>
            <a:chOff x="8849592" y="3739191"/>
            <a:chExt cx="1290955" cy="753745"/>
          </a:xfrm>
        </p:grpSpPr>
        <p:sp>
          <p:nvSpPr>
            <p:cNvPr id="33" name="object 33"/>
            <p:cNvSpPr/>
            <p:nvPr/>
          </p:nvSpPr>
          <p:spPr>
            <a:xfrm>
              <a:off x="8855942" y="3745541"/>
              <a:ext cx="1278255" cy="741045"/>
            </a:xfrm>
            <a:custGeom>
              <a:avLst/>
              <a:gdLst/>
              <a:ahLst/>
              <a:cxnLst/>
              <a:rect l="l" t="t" r="r" b="b"/>
              <a:pathLst>
                <a:path w="1278254" h="741045">
                  <a:moveTo>
                    <a:pt x="788414" y="0"/>
                  </a:moveTo>
                  <a:lnTo>
                    <a:pt x="739288" y="5101"/>
                  </a:lnTo>
                  <a:lnTo>
                    <a:pt x="696164" y="24324"/>
                  </a:lnTo>
                  <a:lnTo>
                    <a:pt x="664612" y="56203"/>
                  </a:lnTo>
                  <a:lnTo>
                    <a:pt x="656236" y="50157"/>
                  </a:lnTo>
                  <a:lnTo>
                    <a:pt x="580157" y="22142"/>
                  </a:lnTo>
                  <a:lnTo>
                    <a:pt x="531364" y="21725"/>
                  </a:lnTo>
                  <a:lnTo>
                    <a:pt x="485161" y="32891"/>
                  </a:lnTo>
                  <a:lnTo>
                    <a:pt x="445055" y="54786"/>
                  </a:lnTo>
                  <a:lnTo>
                    <a:pt x="414549" y="86556"/>
                  </a:lnTo>
                  <a:lnTo>
                    <a:pt x="384492" y="75239"/>
                  </a:lnTo>
                  <a:lnTo>
                    <a:pt x="352684" y="68030"/>
                  </a:lnTo>
                  <a:lnTo>
                    <a:pt x="319805" y="65035"/>
                  </a:lnTo>
                  <a:lnTo>
                    <a:pt x="286533" y="66363"/>
                  </a:lnTo>
                  <a:lnTo>
                    <a:pt x="234862" y="77618"/>
                  </a:lnTo>
                  <a:lnTo>
                    <a:pt x="190281" y="98447"/>
                  </a:lnTo>
                  <a:lnTo>
                    <a:pt x="154422" y="127164"/>
                  </a:lnTo>
                  <a:lnTo>
                    <a:pt x="128912" y="162083"/>
                  </a:lnTo>
                  <a:lnTo>
                    <a:pt x="115383" y="201518"/>
                  </a:lnTo>
                  <a:lnTo>
                    <a:pt x="115464" y="243782"/>
                  </a:lnTo>
                  <a:lnTo>
                    <a:pt x="114321" y="246068"/>
                  </a:lnTo>
                  <a:lnTo>
                    <a:pt x="57949" y="261737"/>
                  </a:lnTo>
                  <a:lnTo>
                    <a:pt x="16531" y="295979"/>
                  </a:lnTo>
                  <a:lnTo>
                    <a:pt x="0" y="334234"/>
                  </a:lnTo>
                  <a:lnTo>
                    <a:pt x="3149" y="373227"/>
                  </a:lnTo>
                  <a:lnTo>
                    <a:pt x="24514" y="408457"/>
                  </a:lnTo>
                  <a:lnTo>
                    <a:pt x="62632" y="435425"/>
                  </a:lnTo>
                  <a:lnTo>
                    <a:pt x="45706" y="453159"/>
                  </a:lnTo>
                  <a:lnTo>
                    <a:pt x="34184" y="473096"/>
                  </a:lnTo>
                  <a:lnTo>
                    <a:pt x="28378" y="494486"/>
                  </a:lnTo>
                  <a:lnTo>
                    <a:pt x="28596" y="516578"/>
                  </a:lnTo>
                  <a:lnTo>
                    <a:pt x="44569" y="554864"/>
                  </a:lnTo>
                  <a:lnTo>
                    <a:pt x="76840" y="584364"/>
                  </a:lnTo>
                  <a:lnTo>
                    <a:pt x="120804" y="602196"/>
                  </a:lnTo>
                  <a:lnTo>
                    <a:pt x="171852" y="605478"/>
                  </a:lnTo>
                  <a:lnTo>
                    <a:pt x="173376" y="607764"/>
                  </a:lnTo>
                  <a:lnTo>
                    <a:pt x="206430" y="641857"/>
                  </a:lnTo>
                  <a:lnTo>
                    <a:pt x="245938" y="667472"/>
                  </a:lnTo>
                  <a:lnTo>
                    <a:pt x="290908" y="685254"/>
                  </a:lnTo>
                  <a:lnTo>
                    <a:pt x="339462" y="694832"/>
                  </a:lnTo>
                  <a:lnTo>
                    <a:pt x="389719" y="695834"/>
                  </a:lnTo>
                  <a:lnTo>
                    <a:pt x="439801" y="687890"/>
                  </a:lnTo>
                  <a:lnTo>
                    <a:pt x="487828" y="670629"/>
                  </a:lnTo>
                  <a:lnTo>
                    <a:pt x="509325" y="691836"/>
                  </a:lnTo>
                  <a:lnTo>
                    <a:pt x="534929" y="709697"/>
                  </a:lnTo>
                  <a:lnTo>
                    <a:pt x="564034" y="723868"/>
                  </a:lnTo>
                  <a:lnTo>
                    <a:pt x="596032" y="734002"/>
                  </a:lnTo>
                  <a:lnTo>
                    <a:pt x="648956" y="740764"/>
                  </a:lnTo>
                  <a:lnTo>
                    <a:pt x="700483" y="736448"/>
                  </a:lnTo>
                  <a:lnTo>
                    <a:pt x="748242" y="722064"/>
                  </a:lnTo>
                  <a:lnTo>
                    <a:pt x="789863" y="698621"/>
                  </a:lnTo>
                  <a:lnTo>
                    <a:pt x="822974" y="667127"/>
                  </a:lnTo>
                  <a:lnTo>
                    <a:pt x="845206" y="628592"/>
                  </a:lnTo>
                  <a:lnTo>
                    <a:pt x="866032" y="637323"/>
                  </a:lnTo>
                  <a:lnTo>
                    <a:pt x="888085" y="643673"/>
                  </a:lnTo>
                  <a:lnTo>
                    <a:pt x="911018" y="647594"/>
                  </a:lnTo>
                  <a:lnTo>
                    <a:pt x="934487" y="649039"/>
                  </a:lnTo>
                  <a:lnTo>
                    <a:pt x="988696" y="642518"/>
                  </a:lnTo>
                  <a:lnTo>
                    <a:pt x="1035894" y="623665"/>
                  </a:lnTo>
                  <a:lnTo>
                    <a:pt x="1073248" y="594687"/>
                  </a:lnTo>
                  <a:lnTo>
                    <a:pt x="1097921" y="557790"/>
                  </a:lnTo>
                  <a:lnTo>
                    <a:pt x="1107080" y="515181"/>
                  </a:lnTo>
                  <a:lnTo>
                    <a:pt x="1132300" y="511051"/>
                  </a:lnTo>
                  <a:lnTo>
                    <a:pt x="1179500" y="495411"/>
                  </a:lnTo>
                  <a:lnTo>
                    <a:pt x="1238816" y="454024"/>
                  </a:lnTo>
                  <a:lnTo>
                    <a:pt x="1264471" y="418398"/>
                  </a:lnTo>
                  <a:lnTo>
                    <a:pt x="1277546" y="379307"/>
                  </a:lnTo>
                  <a:lnTo>
                    <a:pt x="1277688" y="338872"/>
                  </a:lnTo>
                  <a:lnTo>
                    <a:pt x="1264545" y="299213"/>
                  </a:lnTo>
                  <a:lnTo>
                    <a:pt x="1237763" y="262451"/>
                  </a:lnTo>
                  <a:lnTo>
                    <a:pt x="1240684" y="257117"/>
                  </a:lnTo>
                  <a:lnTo>
                    <a:pt x="1243097" y="251656"/>
                  </a:lnTo>
                  <a:lnTo>
                    <a:pt x="1245002" y="246068"/>
                  </a:lnTo>
                  <a:lnTo>
                    <a:pt x="1250333" y="206378"/>
                  </a:lnTo>
                  <a:lnTo>
                    <a:pt x="1240101" y="168700"/>
                  </a:lnTo>
                  <a:lnTo>
                    <a:pt x="1216116" y="135563"/>
                  </a:lnTo>
                  <a:lnTo>
                    <a:pt x="1180190" y="109497"/>
                  </a:lnTo>
                  <a:lnTo>
                    <a:pt x="1134131" y="93033"/>
                  </a:lnTo>
                  <a:lnTo>
                    <a:pt x="1127676" y="74138"/>
                  </a:lnTo>
                  <a:lnTo>
                    <a:pt x="1103145" y="40634"/>
                  </a:lnTo>
                  <a:lnTo>
                    <a:pt x="1046214" y="8032"/>
                  </a:lnTo>
                  <a:lnTo>
                    <a:pt x="1002921" y="225"/>
                  </a:lnTo>
                  <a:lnTo>
                    <a:pt x="959074" y="3093"/>
                  </a:lnTo>
                  <a:lnTo>
                    <a:pt x="918006" y="16408"/>
                  </a:lnTo>
                  <a:lnTo>
                    <a:pt x="883052" y="39947"/>
                  </a:lnTo>
                  <a:lnTo>
                    <a:pt x="873400" y="31075"/>
                  </a:lnTo>
                  <a:lnTo>
                    <a:pt x="862605" y="23167"/>
                  </a:lnTo>
                  <a:lnTo>
                    <a:pt x="850763" y="16283"/>
                  </a:lnTo>
                  <a:lnTo>
                    <a:pt x="837967" y="10483"/>
                  </a:lnTo>
                  <a:lnTo>
                    <a:pt x="788414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55942" y="3745541"/>
              <a:ext cx="1278255" cy="741045"/>
            </a:xfrm>
            <a:custGeom>
              <a:avLst/>
              <a:gdLst/>
              <a:ahLst/>
              <a:cxnLst/>
              <a:rect l="l" t="t" r="r" b="b"/>
              <a:pathLst>
                <a:path w="1278254" h="741045">
                  <a:moveTo>
                    <a:pt x="115464" y="243782"/>
                  </a:moveTo>
                  <a:lnTo>
                    <a:pt x="115383" y="201518"/>
                  </a:lnTo>
                  <a:lnTo>
                    <a:pt x="128912" y="162083"/>
                  </a:lnTo>
                  <a:lnTo>
                    <a:pt x="154422" y="127164"/>
                  </a:lnTo>
                  <a:lnTo>
                    <a:pt x="190281" y="98447"/>
                  </a:lnTo>
                  <a:lnTo>
                    <a:pt x="234862" y="77618"/>
                  </a:lnTo>
                  <a:lnTo>
                    <a:pt x="286533" y="66363"/>
                  </a:lnTo>
                  <a:lnTo>
                    <a:pt x="319805" y="65035"/>
                  </a:lnTo>
                  <a:lnTo>
                    <a:pt x="352684" y="68030"/>
                  </a:lnTo>
                  <a:lnTo>
                    <a:pt x="384492" y="75239"/>
                  </a:lnTo>
                  <a:lnTo>
                    <a:pt x="414549" y="86556"/>
                  </a:lnTo>
                  <a:lnTo>
                    <a:pt x="445055" y="54786"/>
                  </a:lnTo>
                  <a:lnTo>
                    <a:pt x="485161" y="32891"/>
                  </a:lnTo>
                  <a:lnTo>
                    <a:pt x="531364" y="21725"/>
                  </a:lnTo>
                  <a:lnTo>
                    <a:pt x="580157" y="22142"/>
                  </a:lnTo>
                  <a:lnTo>
                    <a:pt x="628036" y="34994"/>
                  </a:lnTo>
                  <a:lnTo>
                    <a:pt x="664612" y="56203"/>
                  </a:lnTo>
                  <a:lnTo>
                    <a:pt x="696164" y="24324"/>
                  </a:lnTo>
                  <a:lnTo>
                    <a:pt x="739288" y="5101"/>
                  </a:lnTo>
                  <a:lnTo>
                    <a:pt x="788414" y="0"/>
                  </a:lnTo>
                  <a:lnTo>
                    <a:pt x="837967" y="10483"/>
                  </a:lnTo>
                  <a:lnTo>
                    <a:pt x="850763" y="16283"/>
                  </a:lnTo>
                  <a:lnTo>
                    <a:pt x="862605" y="23167"/>
                  </a:lnTo>
                  <a:lnTo>
                    <a:pt x="873400" y="31075"/>
                  </a:lnTo>
                  <a:lnTo>
                    <a:pt x="883052" y="39947"/>
                  </a:lnTo>
                  <a:lnTo>
                    <a:pt x="918006" y="16408"/>
                  </a:lnTo>
                  <a:lnTo>
                    <a:pt x="959074" y="3093"/>
                  </a:lnTo>
                  <a:lnTo>
                    <a:pt x="1002921" y="225"/>
                  </a:lnTo>
                  <a:lnTo>
                    <a:pt x="1046214" y="8032"/>
                  </a:lnTo>
                  <a:lnTo>
                    <a:pt x="1085617" y="26739"/>
                  </a:lnTo>
                  <a:lnTo>
                    <a:pt x="1117256" y="56552"/>
                  </a:lnTo>
                  <a:lnTo>
                    <a:pt x="1134131" y="93033"/>
                  </a:lnTo>
                  <a:lnTo>
                    <a:pt x="1180190" y="109497"/>
                  </a:lnTo>
                  <a:lnTo>
                    <a:pt x="1216116" y="135563"/>
                  </a:lnTo>
                  <a:lnTo>
                    <a:pt x="1240101" y="168700"/>
                  </a:lnTo>
                  <a:lnTo>
                    <a:pt x="1250333" y="206378"/>
                  </a:lnTo>
                  <a:lnTo>
                    <a:pt x="1245002" y="246068"/>
                  </a:lnTo>
                  <a:lnTo>
                    <a:pt x="1243097" y="251656"/>
                  </a:lnTo>
                  <a:lnTo>
                    <a:pt x="1240684" y="257117"/>
                  </a:lnTo>
                  <a:lnTo>
                    <a:pt x="1237763" y="262451"/>
                  </a:lnTo>
                  <a:lnTo>
                    <a:pt x="1264545" y="299213"/>
                  </a:lnTo>
                  <a:lnTo>
                    <a:pt x="1277688" y="338872"/>
                  </a:lnTo>
                  <a:lnTo>
                    <a:pt x="1277546" y="379307"/>
                  </a:lnTo>
                  <a:lnTo>
                    <a:pt x="1264471" y="418398"/>
                  </a:lnTo>
                  <a:lnTo>
                    <a:pt x="1238816" y="454024"/>
                  </a:lnTo>
                  <a:lnTo>
                    <a:pt x="1200933" y="484066"/>
                  </a:lnTo>
                  <a:lnTo>
                    <a:pt x="1156531" y="504434"/>
                  </a:lnTo>
                  <a:lnTo>
                    <a:pt x="1107080" y="515181"/>
                  </a:lnTo>
                  <a:lnTo>
                    <a:pt x="1097921" y="557790"/>
                  </a:lnTo>
                  <a:lnTo>
                    <a:pt x="1073248" y="594687"/>
                  </a:lnTo>
                  <a:lnTo>
                    <a:pt x="1035894" y="623665"/>
                  </a:lnTo>
                  <a:lnTo>
                    <a:pt x="988696" y="642518"/>
                  </a:lnTo>
                  <a:lnTo>
                    <a:pt x="934487" y="649039"/>
                  </a:lnTo>
                  <a:lnTo>
                    <a:pt x="911018" y="647594"/>
                  </a:lnTo>
                  <a:lnTo>
                    <a:pt x="888085" y="643673"/>
                  </a:lnTo>
                  <a:lnTo>
                    <a:pt x="866032" y="637323"/>
                  </a:lnTo>
                  <a:lnTo>
                    <a:pt x="845206" y="628592"/>
                  </a:lnTo>
                  <a:lnTo>
                    <a:pt x="822974" y="667127"/>
                  </a:lnTo>
                  <a:lnTo>
                    <a:pt x="789863" y="698621"/>
                  </a:lnTo>
                  <a:lnTo>
                    <a:pt x="748242" y="722064"/>
                  </a:lnTo>
                  <a:lnTo>
                    <a:pt x="700483" y="736448"/>
                  </a:lnTo>
                  <a:lnTo>
                    <a:pt x="648956" y="740764"/>
                  </a:lnTo>
                  <a:lnTo>
                    <a:pt x="596032" y="734002"/>
                  </a:lnTo>
                  <a:lnTo>
                    <a:pt x="564034" y="723868"/>
                  </a:lnTo>
                  <a:lnTo>
                    <a:pt x="534929" y="709697"/>
                  </a:lnTo>
                  <a:lnTo>
                    <a:pt x="509325" y="691836"/>
                  </a:lnTo>
                  <a:lnTo>
                    <a:pt x="487828" y="670629"/>
                  </a:lnTo>
                  <a:lnTo>
                    <a:pt x="439801" y="687890"/>
                  </a:lnTo>
                  <a:lnTo>
                    <a:pt x="389719" y="695834"/>
                  </a:lnTo>
                  <a:lnTo>
                    <a:pt x="339462" y="694832"/>
                  </a:lnTo>
                  <a:lnTo>
                    <a:pt x="290908" y="685254"/>
                  </a:lnTo>
                  <a:lnTo>
                    <a:pt x="245938" y="667472"/>
                  </a:lnTo>
                  <a:lnTo>
                    <a:pt x="206430" y="641857"/>
                  </a:lnTo>
                  <a:lnTo>
                    <a:pt x="174265" y="608780"/>
                  </a:lnTo>
                  <a:lnTo>
                    <a:pt x="171852" y="605478"/>
                  </a:lnTo>
                  <a:lnTo>
                    <a:pt x="120804" y="602196"/>
                  </a:lnTo>
                  <a:lnTo>
                    <a:pt x="76840" y="584364"/>
                  </a:lnTo>
                  <a:lnTo>
                    <a:pt x="44569" y="554864"/>
                  </a:lnTo>
                  <a:lnTo>
                    <a:pt x="28596" y="516578"/>
                  </a:lnTo>
                  <a:lnTo>
                    <a:pt x="28378" y="494486"/>
                  </a:lnTo>
                  <a:lnTo>
                    <a:pt x="34184" y="473096"/>
                  </a:lnTo>
                  <a:lnTo>
                    <a:pt x="45706" y="453159"/>
                  </a:lnTo>
                  <a:lnTo>
                    <a:pt x="62632" y="435425"/>
                  </a:lnTo>
                  <a:lnTo>
                    <a:pt x="24514" y="408457"/>
                  </a:lnTo>
                  <a:lnTo>
                    <a:pt x="3149" y="373227"/>
                  </a:lnTo>
                  <a:lnTo>
                    <a:pt x="0" y="334234"/>
                  </a:lnTo>
                  <a:lnTo>
                    <a:pt x="16531" y="295979"/>
                  </a:lnTo>
                  <a:lnTo>
                    <a:pt x="34865" y="276804"/>
                  </a:lnTo>
                  <a:lnTo>
                    <a:pt x="57949" y="261737"/>
                  </a:lnTo>
                  <a:lnTo>
                    <a:pt x="84772" y="251313"/>
                  </a:lnTo>
                  <a:lnTo>
                    <a:pt x="114321" y="246068"/>
                  </a:lnTo>
                  <a:lnTo>
                    <a:pt x="115464" y="243782"/>
                  </a:lnTo>
                  <a:close/>
                </a:path>
                <a:path w="1278254" h="741045">
                  <a:moveTo>
                    <a:pt x="138959" y="446220"/>
                  </a:moveTo>
                  <a:lnTo>
                    <a:pt x="119391" y="446256"/>
                  </a:lnTo>
                  <a:lnTo>
                    <a:pt x="100145" y="443934"/>
                  </a:lnTo>
                  <a:lnTo>
                    <a:pt x="81541" y="439326"/>
                  </a:lnTo>
                  <a:lnTo>
                    <a:pt x="63902" y="432504"/>
                  </a:lnTo>
                </a:path>
                <a:path w="1278254" h="741045">
                  <a:moveTo>
                    <a:pt x="205126" y="595699"/>
                  </a:moveTo>
                  <a:lnTo>
                    <a:pt x="197129" y="597981"/>
                  </a:lnTo>
                  <a:lnTo>
                    <a:pt x="188966" y="599858"/>
                  </a:lnTo>
                  <a:lnTo>
                    <a:pt x="180659" y="601307"/>
                  </a:lnTo>
                  <a:lnTo>
                    <a:pt x="172233" y="602303"/>
                  </a:lnTo>
                </a:path>
                <a:path w="1278254" h="741045">
                  <a:moveTo>
                    <a:pt x="487701" y="667581"/>
                  </a:moveTo>
                  <a:lnTo>
                    <a:pt x="482036" y="660435"/>
                  </a:lnTo>
                  <a:lnTo>
                    <a:pt x="476859" y="653087"/>
                  </a:lnTo>
                  <a:lnTo>
                    <a:pt x="472182" y="645525"/>
                  </a:lnTo>
                  <a:lnTo>
                    <a:pt x="468016" y="637736"/>
                  </a:lnTo>
                </a:path>
                <a:path w="1278254" h="741045">
                  <a:moveTo>
                    <a:pt x="853207" y="593159"/>
                  </a:moveTo>
                  <a:lnTo>
                    <a:pt x="852066" y="601493"/>
                  </a:lnTo>
                  <a:lnTo>
                    <a:pt x="850366" y="609732"/>
                  </a:lnTo>
                  <a:lnTo>
                    <a:pt x="848117" y="617876"/>
                  </a:lnTo>
                  <a:lnTo>
                    <a:pt x="845333" y="625925"/>
                  </a:lnTo>
                </a:path>
                <a:path w="1278254" h="741045">
                  <a:moveTo>
                    <a:pt x="1010179" y="390975"/>
                  </a:moveTo>
                  <a:lnTo>
                    <a:pt x="1050313" y="412370"/>
                  </a:lnTo>
                  <a:lnTo>
                    <a:pt x="1080744" y="441172"/>
                  </a:lnTo>
                  <a:lnTo>
                    <a:pt x="1099958" y="475450"/>
                  </a:lnTo>
                  <a:lnTo>
                    <a:pt x="1106445" y="513276"/>
                  </a:lnTo>
                </a:path>
                <a:path w="1278254" h="741045">
                  <a:moveTo>
                    <a:pt x="1237128" y="260673"/>
                  </a:moveTo>
                  <a:lnTo>
                    <a:pt x="1229030" y="273534"/>
                  </a:lnTo>
                  <a:lnTo>
                    <a:pt x="1219110" y="285549"/>
                  </a:lnTo>
                  <a:lnTo>
                    <a:pt x="1207500" y="296588"/>
                  </a:lnTo>
                  <a:lnTo>
                    <a:pt x="1194329" y="306520"/>
                  </a:lnTo>
                </a:path>
                <a:path w="1278254" h="741045">
                  <a:moveTo>
                    <a:pt x="1134385" y="90493"/>
                  </a:moveTo>
                  <a:lnTo>
                    <a:pt x="1136036" y="97605"/>
                  </a:lnTo>
                  <a:lnTo>
                    <a:pt x="1136671" y="104844"/>
                  </a:lnTo>
                  <a:lnTo>
                    <a:pt x="1136544" y="112083"/>
                  </a:lnTo>
                </a:path>
                <a:path w="1278254" h="741045">
                  <a:moveTo>
                    <a:pt x="860700" y="65220"/>
                  </a:moveTo>
                  <a:lnTo>
                    <a:pt x="865223" y="57840"/>
                  </a:lnTo>
                  <a:lnTo>
                    <a:pt x="870400" y="50758"/>
                  </a:lnTo>
                  <a:lnTo>
                    <a:pt x="876220" y="43985"/>
                  </a:lnTo>
                  <a:lnTo>
                    <a:pt x="882671" y="37534"/>
                  </a:lnTo>
                </a:path>
                <a:path w="1278254" h="741045">
                  <a:moveTo>
                    <a:pt x="655341" y="78301"/>
                  </a:moveTo>
                  <a:lnTo>
                    <a:pt x="657294" y="72161"/>
                  </a:lnTo>
                  <a:lnTo>
                    <a:pt x="659723" y="66141"/>
                  </a:lnTo>
                  <a:lnTo>
                    <a:pt x="662628" y="60263"/>
                  </a:lnTo>
                  <a:lnTo>
                    <a:pt x="666009" y="54552"/>
                  </a:lnTo>
                </a:path>
                <a:path w="1278254" h="741045">
                  <a:moveTo>
                    <a:pt x="414422" y="86429"/>
                  </a:moveTo>
                  <a:lnTo>
                    <a:pt x="424686" y="91523"/>
                  </a:lnTo>
                  <a:lnTo>
                    <a:pt x="434520" y="97081"/>
                  </a:lnTo>
                  <a:lnTo>
                    <a:pt x="443926" y="103092"/>
                  </a:lnTo>
                  <a:lnTo>
                    <a:pt x="452903" y="109543"/>
                  </a:lnTo>
                </a:path>
                <a:path w="1278254" h="741045">
                  <a:moveTo>
                    <a:pt x="122195" y="268166"/>
                  </a:moveTo>
                  <a:lnTo>
                    <a:pt x="119147" y="260165"/>
                  </a:lnTo>
                  <a:lnTo>
                    <a:pt x="116861" y="252037"/>
                  </a:lnTo>
                  <a:lnTo>
                    <a:pt x="115464" y="243782"/>
                  </a:lnTo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152635" y="3983863"/>
            <a:ext cx="59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back-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956804" y="2296667"/>
            <a:ext cx="3072765" cy="2792095"/>
            <a:chOff x="7956804" y="2296667"/>
            <a:chExt cx="3072765" cy="2792095"/>
          </a:xfrm>
        </p:grpSpPr>
        <p:sp>
          <p:nvSpPr>
            <p:cNvPr id="37" name="object 37"/>
            <p:cNvSpPr/>
            <p:nvPr/>
          </p:nvSpPr>
          <p:spPr>
            <a:xfrm>
              <a:off x="8746998" y="2311145"/>
              <a:ext cx="1493520" cy="237490"/>
            </a:xfrm>
            <a:custGeom>
              <a:avLst/>
              <a:gdLst/>
              <a:ahLst/>
              <a:cxnLst/>
              <a:rect l="l" t="t" r="r" b="b"/>
              <a:pathLst>
                <a:path w="1493520" h="237489">
                  <a:moveTo>
                    <a:pt x="0" y="236981"/>
                  </a:moveTo>
                  <a:lnTo>
                    <a:pt x="749553" y="236981"/>
                  </a:lnTo>
                  <a:lnTo>
                    <a:pt x="749553" y="0"/>
                  </a:lnTo>
                </a:path>
                <a:path w="1493520" h="237489">
                  <a:moveTo>
                    <a:pt x="1493520" y="203453"/>
                  </a:moveTo>
                  <a:lnTo>
                    <a:pt x="749807" y="203453"/>
                  </a:lnTo>
                  <a:lnTo>
                    <a:pt x="749807" y="0"/>
                  </a:lnTo>
                </a:path>
              </a:pathLst>
            </a:custGeom>
            <a:ln w="28956">
              <a:solidFill>
                <a:srgbClr val="FF0066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746998" y="2515361"/>
              <a:ext cx="1493520" cy="1271905"/>
            </a:xfrm>
            <a:custGeom>
              <a:avLst/>
              <a:gdLst/>
              <a:ahLst/>
              <a:cxnLst/>
              <a:rect l="l" t="t" r="r" b="b"/>
              <a:pathLst>
                <a:path w="1493520" h="1271904">
                  <a:moveTo>
                    <a:pt x="0" y="33527"/>
                  </a:moveTo>
                  <a:lnTo>
                    <a:pt x="749553" y="33527"/>
                  </a:lnTo>
                  <a:lnTo>
                    <a:pt x="749553" y="1271524"/>
                  </a:lnTo>
                </a:path>
                <a:path w="1493520" h="1271904">
                  <a:moveTo>
                    <a:pt x="1493520" y="0"/>
                  </a:moveTo>
                  <a:lnTo>
                    <a:pt x="749807" y="0"/>
                  </a:lnTo>
                  <a:lnTo>
                    <a:pt x="749807" y="1271651"/>
                  </a:lnTo>
                </a:path>
              </a:pathLst>
            </a:custGeom>
            <a:ln w="28956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133838" y="3323081"/>
              <a:ext cx="881380" cy="790575"/>
            </a:xfrm>
            <a:custGeom>
              <a:avLst/>
              <a:gdLst/>
              <a:ahLst/>
              <a:cxnLst/>
              <a:rect l="l" t="t" r="r" b="b"/>
              <a:pathLst>
                <a:path w="881379" h="790575">
                  <a:moveTo>
                    <a:pt x="881126" y="228600"/>
                  </a:moveTo>
                  <a:lnTo>
                    <a:pt x="881126" y="0"/>
                  </a:lnTo>
                  <a:lnTo>
                    <a:pt x="53466" y="0"/>
                  </a:lnTo>
                  <a:lnTo>
                    <a:pt x="53466" y="790574"/>
                  </a:lnTo>
                  <a:lnTo>
                    <a:pt x="0" y="790574"/>
                  </a:lnTo>
                </a:path>
              </a:pathLst>
            </a:custGeom>
            <a:ln w="28956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71282" y="3356609"/>
              <a:ext cx="890269" cy="757555"/>
            </a:xfrm>
            <a:custGeom>
              <a:avLst/>
              <a:gdLst/>
              <a:ahLst/>
              <a:cxnLst/>
              <a:rect l="l" t="t" r="r" b="b"/>
              <a:pathLst>
                <a:path w="890270" h="757554">
                  <a:moveTo>
                    <a:pt x="889889" y="757046"/>
                  </a:moveTo>
                  <a:lnTo>
                    <a:pt x="834517" y="757046"/>
                  </a:lnTo>
                  <a:lnTo>
                    <a:pt x="834517" y="0"/>
                  </a:lnTo>
                  <a:lnTo>
                    <a:pt x="0" y="0"/>
                  </a:lnTo>
                  <a:lnTo>
                    <a:pt x="0" y="228600"/>
                  </a:lnTo>
                </a:path>
              </a:pathLst>
            </a:custGeom>
            <a:ln w="28955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464802" y="4482845"/>
              <a:ext cx="31750" cy="591185"/>
            </a:xfrm>
            <a:custGeom>
              <a:avLst/>
              <a:gdLst/>
              <a:ahLst/>
              <a:cxnLst/>
              <a:rect l="l" t="t" r="r" b="b"/>
              <a:pathLst>
                <a:path w="31750" h="591185">
                  <a:moveTo>
                    <a:pt x="0" y="591184"/>
                  </a:moveTo>
                  <a:lnTo>
                    <a:pt x="0" y="295655"/>
                  </a:lnTo>
                  <a:lnTo>
                    <a:pt x="31496" y="295655"/>
                  </a:lnTo>
                  <a:lnTo>
                    <a:pt x="31496" y="0"/>
                  </a:lnTo>
                </a:path>
              </a:pathLst>
            </a:custGeom>
            <a:ln w="28956">
              <a:solidFill>
                <a:srgbClr val="EFEF00"/>
              </a:solidFill>
              <a:prstDash val="lgDash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2" name="object 4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38843" y="534923"/>
            <a:ext cx="914400" cy="914400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225296" y="975347"/>
            <a:ext cx="2304415" cy="488315"/>
            <a:chOff x="1225296" y="975347"/>
            <a:chExt cx="2304415" cy="488315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0536" y="984542"/>
              <a:ext cx="2289048" cy="41906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25296" y="975347"/>
              <a:ext cx="2100072" cy="487692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99972" y="1024127"/>
            <a:ext cx="2174875" cy="306705"/>
          </a:xfrm>
          <a:prstGeom prst="rect">
            <a:avLst/>
          </a:prstGeom>
          <a:solidFill>
            <a:srgbClr val="7E7E7E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docker-compose.yml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240536" y="1335024"/>
            <a:ext cx="3148965" cy="5253355"/>
            <a:chOff x="1240536" y="1335024"/>
            <a:chExt cx="3148965" cy="5253355"/>
          </a:xfrm>
        </p:grpSpPr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0536" y="1336548"/>
              <a:ext cx="3148584" cy="52517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40536" y="1335024"/>
              <a:ext cx="2689860" cy="378714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299972" y="1376172"/>
              <a:ext cx="3034665" cy="5139055"/>
            </a:xfrm>
            <a:custGeom>
              <a:avLst/>
              <a:gdLst/>
              <a:ahLst/>
              <a:cxnLst/>
              <a:rect l="l" t="t" r="r" b="b"/>
              <a:pathLst>
                <a:path w="3034665" h="5139055">
                  <a:moveTo>
                    <a:pt x="3034283" y="0"/>
                  </a:moveTo>
                  <a:lnTo>
                    <a:pt x="0" y="0"/>
                  </a:lnTo>
                  <a:lnTo>
                    <a:pt x="0" y="5138928"/>
                  </a:lnTo>
                  <a:lnTo>
                    <a:pt x="3034283" y="5138928"/>
                  </a:lnTo>
                  <a:lnTo>
                    <a:pt x="3034283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1848866" y="2619247"/>
            <a:ext cx="264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D9D9D9"/>
                </a:solidFill>
                <a:latin typeface="Consolas"/>
                <a:cs typeface="Consolas"/>
              </a:rPr>
              <a:t>db:</a:t>
            </a:r>
            <a:endParaRPr sz="1200">
              <a:latin typeface="Consolas"/>
              <a:cs typeface="Consola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91666" y="1399794"/>
            <a:ext cx="1814830" cy="1103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6774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version:</a:t>
            </a:r>
            <a:r>
              <a:rPr sz="12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spc="-50" dirty="0">
                <a:solidFill>
                  <a:srgbClr val="D9D9D9"/>
                </a:solidFill>
                <a:latin typeface="Consolas"/>
                <a:cs typeface="Consolas"/>
              </a:rPr>
              <a:t>2 </a:t>
            </a:r>
            <a:r>
              <a:rPr sz="1200" spc="-10" dirty="0">
                <a:solidFill>
                  <a:srgbClr val="D9D9D9"/>
                </a:solidFill>
                <a:latin typeface="Consolas"/>
                <a:cs typeface="Consolas"/>
              </a:rPr>
              <a:t>services:</a:t>
            </a:r>
            <a:endParaRPr sz="1200">
              <a:latin typeface="Consolas"/>
              <a:cs typeface="Consolas"/>
            </a:endParaRPr>
          </a:p>
          <a:p>
            <a:pPr marL="457200">
              <a:lnSpc>
                <a:spcPct val="100000"/>
              </a:lnSpc>
            </a:pPr>
            <a:r>
              <a:rPr sz="1200" spc="-10" dirty="0">
                <a:solidFill>
                  <a:srgbClr val="D9D9D9"/>
                </a:solidFill>
                <a:latin typeface="Consolas"/>
                <a:cs typeface="Consolas"/>
              </a:rPr>
              <a:t>redis:</a:t>
            </a:r>
            <a:endParaRPr sz="1200">
              <a:latin typeface="Consolas"/>
              <a:cs typeface="Consolas"/>
            </a:endParaRPr>
          </a:p>
          <a:p>
            <a:pPr marL="791845">
              <a:lnSpc>
                <a:spcPct val="100000"/>
              </a:lnSpc>
            </a:pP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2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nsolas"/>
                <a:cs typeface="Consolas"/>
              </a:rPr>
              <a:t>redis</a:t>
            </a:r>
            <a:endParaRPr sz="12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Consolas"/>
              <a:cs typeface="Consolas"/>
            </a:endParaRPr>
          </a:p>
          <a:p>
            <a:pPr marL="828675">
              <a:lnSpc>
                <a:spcPct val="100000"/>
              </a:lnSpc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353566" y="2442463"/>
            <a:ext cx="2441575" cy="397891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415415" indent="-183515">
              <a:lnSpc>
                <a:spcPct val="100000"/>
              </a:lnSpc>
              <a:spcBef>
                <a:spcPts val="795"/>
              </a:spcBef>
              <a:buChar char="-"/>
              <a:tabLst>
                <a:tab pos="141605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829944">
              <a:lnSpc>
                <a:spcPts val="1435"/>
              </a:lnSpc>
              <a:spcBef>
                <a:spcPts val="695"/>
              </a:spcBef>
            </a:pP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2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nsolas"/>
                <a:cs typeface="Consolas"/>
              </a:rPr>
              <a:t>postgres:9.4</a:t>
            </a:r>
            <a:endParaRPr sz="1200">
              <a:latin typeface="Consolas"/>
              <a:cs typeface="Consolas"/>
            </a:endParaRPr>
          </a:p>
          <a:p>
            <a:pPr marL="844550">
              <a:lnSpc>
                <a:spcPts val="1435"/>
              </a:lnSpc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93190" indent="-183515">
              <a:lnSpc>
                <a:spcPct val="100000"/>
              </a:lnSpc>
              <a:spcBef>
                <a:spcPts val="420"/>
              </a:spcBef>
              <a:buChar char="-"/>
              <a:tabLst>
                <a:tab pos="139382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  <a:spcBef>
                <a:spcPts val="555"/>
              </a:spcBef>
            </a:pPr>
            <a:r>
              <a:rPr sz="1200" spc="-10" dirty="0">
                <a:solidFill>
                  <a:srgbClr val="D9D9D9"/>
                </a:solidFill>
                <a:latin typeface="Consolas"/>
                <a:cs typeface="Consolas"/>
              </a:rPr>
              <a:t>vote:</a:t>
            </a:r>
            <a:endParaRPr sz="1200">
              <a:latin typeface="Consolas"/>
              <a:cs typeface="Consolas"/>
            </a:endParaRPr>
          </a:p>
          <a:p>
            <a:pPr marL="829944">
              <a:lnSpc>
                <a:spcPct val="100000"/>
              </a:lnSpc>
            </a:pP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2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voting-</a:t>
            </a:r>
            <a:r>
              <a:rPr sz="12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endParaRPr sz="1200">
              <a:latin typeface="Consolas"/>
              <a:cs typeface="Consolas"/>
            </a:endParaRPr>
          </a:p>
          <a:p>
            <a:pPr marL="832485">
              <a:lnSpc>
                <a:spcPct val="100000"/>
              </a:lnSpc>
              <a:spcBef>
                <a:spcPts val="27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84300" indent="-185420">
              <a:lnSpc>
                <a:spcPct val="100000"/>
              </a:lnSpc>
              <a:spcBef>
                <a:spcPts val="405"/>
              </a:spcBef>
              <a:buChar char="-"/>
              <a:tabLst>
                <a:tab pos="138493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1381125" indent="-183515">
              <a:lnSpc>
                <a:spcPct val="100000"/>
              </a:lnSpc>
              <a:spcBef>
                <a:spcPts val="409"/>
              </a:spcBef>
              <a:buChar char="-"/>
              <a:tabLst>
                <a:tab pos="1381760" algn="l"/>
              </a:tabLst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495300">
              <a:lnSpc>
                <a:spcPct val="100000"/>
              </a:lnSpc>
              <a:spcBef>
                <a:spcPts val="355"/>
              </a:spcBef>
            </a:pPr>
            <a:r>
              <a:rPr sz="1200" spc="-10" dirty="0">
                <a:solidFill>
                  <a:srgbClr val="D9D9D9"/>
                </a:solidFill>
                <a:latin typeface="Consolas"/>
                <a:cs typeface="Consolas"/>
              </a:rPr>
              <a:t>result:</a:t>
            </a:r>
            <a:endParaRPr sz="1200">
              <a:latin typeface="Consolas"/>
              <a:cs typeface="Consolas"/>
            </a:endParaRPr>
          </a:p>
          <a:p>
            <a:pPr marL="829944">
              <a:lnSpc>
                <a:spcPct val="100000"/>
              </a:lnSpc>
            </a:pPr>
            <a:r>
              <a:rPr sz="1200" dirty="0">
                <a:solidFill>
                  <a:srgbClr val="D9D9D9"/>
                </a:solidFill>
                <a:latin typeface="Consolas"/>
                <a:cs typeface="Consolas"/>
              </a:rPr>
              <a:t>image:</a:t>
            </a:r>
            <a:r>
              <a:rPr sz="12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nsolas"/>
                <a:cs typeface="Consolas"/>
              </a:rPr>
              <a:t>result</a:t>
            </a:r>
            <a:endParaRPr sz="1200">
              <a:latin typeface="Consolas"/>
              <a:cs typeface="Consolas"/>
            </a:endParaRPr>
          </a:p>
          <a:p>
            <a:pPr marL="843915">
              <a:lnSpc>
                <a:spcPct val="100000"/>
              </a:lnSpc>
              <a:spcBef>
                <a:spcPts val="370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1395730" indent="-185420">
              <a:lnSpc>
                <a:spcPct val="100000"/>
              </a:lnSpc>
              <a:spcBef>
                <a:spcPts val="409"/>
              </a:spcBef>
              <a:buChar char="-"/>
              <a:tabLst>
                <a:tab pos="1396365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 marL="1392555" indent="-183515">
              <a:lnSpc>
                <a:spcPct val="100000"/>
              </a:lnSpc>
              <a:spcBef>
                <a:spcPts val="409"/>
              </a:spcBef>
              <a:buChar char="-"/>
              <a:tabLst>
                <a:tab pos="1393190" algn="l"/>
              </a:tabLst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5" dirty="0">
                <a:solidFill>
                  <a:srgbClr val="D9D9D9"/>
                </a:solidFill>
                <a:latin typeface="Courier New"/>
                <a:cs typeface="Courier New"/>
              </a:rPr>
              <a:t>end</a:t>
            </a:r>
            <a:endParaRPr sz="1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networks:</a:t>
            </a:r>
            <a:endParaRPr sz="1200">
              <a:latin typeface="Courier New"/>
              <a:cs typeface="Courier New"/>
            </a:endParaRPr>
          </a:p>
          <a:p>
            <a:pPr marL="365760" marR="1145540" indent="1270">
              <a:lnSpc>
                <a:spcPct val="128299"/>
              </a:lnSpc>
              <a:spcBef>
                <a:spcPts val="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front-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end: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back-</a:t>
            </a:r>
            <a:r>
              <a:rPr sz="1200" spc="-20" dirty="0">
                <a:solidFill>
                  <a:srgbClr val="D9D9D9"/>
                </a:solidFill>
                <a:latin typeface="Courier New"/>
                <a:cs typeface="Courier New"/>
              </a:rPr>
              <a:t>end:</a:t>
            </a:r>
            <a:endParaRPr sz="12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2744" y="582168"/>
            <a:ext cx="7842758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6807" y="1663141"/>
            <a:ext cx="427418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algn="ctr">
              <a:lnSpc>
                <a:spcPts val="3000"/>
              </a:lnSpc>
              <a:spcBef>
                <a:spcPts val="100"/>
              </a:spcBef>
              <a:tabLst>
                <a:tab pos="786765" algn="l"/>
                <a:tab pos="1499235" algn="l"/>
                <a:tab pos="2155825" algn="l"/>
                <a:tab pos="2818130" algn="l"/>
                <a:tab pos="3502025" algn="l"/>
              </a:tabLst>
            </a:pP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algn="ctr">
              <a:lnSpc>
                <a:spcPts val="10200"/>
              </a:lnSpc>
            </a:pPr>
            <a:r>
              <a:rPr sz="9600" b="0" spc="4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58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600" b="0" spc="46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600" b="0" spc="6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9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7104" y="6220967"/>
            <a:ext cx="15240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1261" rIns="0" bIns="0" rtlCol="0">
            <a:spAutoFit/>
          </a:bodyPr>
          <a:lstStyle/>
          <a:p>
            <a:pPr marL="37338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Operating</a:t>
            </a:r>
            <a:r>
              <a:rPr spc="-140" dirty="0"/>
              <a:t> </a:t>
            </a:r>
            <a:r>
              <a:rPr spc="-2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40507" y="3285744"/>
            <a:ext cx="7210425" cy="42989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49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6476" y="2164079"/>
            <a:ext cx="969010" cy="1029969"/>
            <a:chOff x="3046476" y="2164079"/>
            <a:chExt cx="969010" cy="102996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6476" y="2755328"/>
              <a:ext cx="968540" cy="4383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3824" y="2164079"/>
              <a:ext cx="745236" cy="74523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919471" y="2238755"/>
            <a:ext cx="776605" cy="779780"/>
            <a:chOff x="4919471" y="2238755"/>
            <a:chExt cx="776605" cy="77978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19471" y="2619717"/>
              <a:ext cx="776325" cy="3985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5963" y="2238755"/>
              <a:ext cx="534924" cy="53492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19316" y="2179320"/>
            <a:ext cx="714755" cy="71627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506968" y="2269235"/>
            <a:ext cx="776605" cy="779780"/>
            <a:chOff x="8506968" y="2269235"/>
            <a:chExt cx="776605" cy="77978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6968" y="2650197"/>
              <a:ext cx="776325" cy="3985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3460" y="2269235"/>
              <a:ext cx="534924" cy="53492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540507" y="4495800"/>
            <a:ext cx="7210425" cy="42862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6223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49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Kernel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40507" y="3877055"/>
            <a:ext cx="1701164" cy="429895"/>
          </a:xfrm>
          <a:prstGeom prst="rect">
            <a:avLst/>
          </a:prstGeom>
          <a:solidFill>
            <a:srgbClr val="F34600"/>
          </a:solidFill>
        </p:spPr>
        <p:txBody>
          <a:bodyPr vert="horz" wrap="square" lIns="0" tIns="62865" rIns="0" bIns="0" rtlCol="0">
            <a:spAutoFit/>
          </a:bodyPr>
          <a:lstStyle/>
          <a:p>
            <a:pPr marL="434975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64735" y="3872484"/>
            <a:ext cx="1701164" cy="429895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63500" rIns="0" bIns="0" rtlCol="0">
            <a:spAutoFit/>
          </a:bodyPr>
          <a:lstStyle/>
          <a:p>
            <a:pPr marL="434975">
              <a:lnSpc>
                <a:spcPct val="100000"/>
              </a:lnSpc>
              <a:spcBef>
                <a:spcPts val="5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25540" y="3878579"/>
            <a:ext cx="1701164" cy="429895"/>
          </a:xfrm>
          <a:prstGeom prst="rect">
            <a:avLst/>
          </a:prstGeom>
          <a:solidFill>
            <a:srgbClr val="FF9933"/>
          </a:solidFill>
        </p:spPr>
        <p:txBody>
          <a:bodyPr vert="horz" wrap="square" lIns="0" tIns="628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9768" y="3890771"/>
            <a:ext cx="1701164" cy="428625"/>
          </a:xfrm>
          <a:prstGeom prst="rect">
            <a:avLst/>
          </a:prstGeom>
          <a:solidFill>
            <a:srgbClr val="B96DA9"/>
          </a:solidFill>
        </p:spPr>
        <p:txBody>
          <a:bodyPr vert="horz" wrap="square" lIns="0" tIns="62865" rIns="0" bIns="0" rtlCol="0">
            <a:spAutoFit/>
          </a:bodyPr>
          <a:lstStyle/>
          <a:p>
            <a:pPr marL="435609">
              <a:lnSpc>
                <a:spcPct val="100000"/>
              </a:lnSpc>
              <a:spcBef>
                <a:spcPts val="49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Image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38555" y="1979650"/>
            <a:ext cx="6160135" cy="541655"/>
            <a:chOff x="638555" y="1979650"/>
            <a:chExt cx="6160135" cy="541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555" y="1997951"/>
              <a:ext cx="6160008" cy="4511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0579" y="1979650"/>
              <a:ext cx="2136648" cy="541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97991" y="2037588"/>
              <a:ext cx="6045835" cy="338455"/>
            </a:xfrm>
            <a:custGeom>
              <a:avLst/>
              <a:gdLst/>
              <a:ahLst/>
              <a:cxnLst/>
              <a:rect l="l" t="t" r="r" b="b"/>
              <a:pathLst>
                <a:path w="6045834" h="338455">
                  <a:moveTo>
                    <a:pt x="6045708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045708" y="338327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7991" y="2037588"/>
            <a:ext cx="6045835" cy="338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54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600" spc="-6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nginx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0980" y="2053841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322" y="364058"/>
            <a:ext cx="14033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89935" y="3121913"/>
            <a:ext cx="1243965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650" b="1" spc="-10" dirty="0">
                <a:solidFill>
                  <a:srgbClr val="CC7831"/>
                </a:solidFill>
                <a:latin typeface="Courier New"/>
                <a:cs typeface="Courier New"/>
              </a:rPr>
              <a:t>image: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64195" y="3701796"/>
            <a:ext cx="870585" cy="495300"/>
          </a:xfrm>
          <a:custGeom>
            <a:avLst/>
            <a:gdLst/>
            <a:ahLst/>
            <a:cxnLst/>
            <a:rect l="l" t="t" r="r" b="b"/>
            <a:pathLst>
              <a:path w="870584" h="495300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37376" y="3701796"/>
            <a:ext cx="870585" cy="495300"/>
          </a:xfrm>
          <a:custGeom>
            <a:avLst/>
            <a:gdLst/>
            <a:ahLst/>
            <a:cxnLst/>
            <a:rect l="l" t="t" r="r" b="b"/>
            <a:pathLst>
              <a:path w="870584" h="495300">
                <a:moveTo>
                  <a:pt x="870203" y="0"/>
                </a:moveTo>
                <a:lnTo>
                  <a:pt x="865926" y="56785"/>
                </a:lnTo>
                <a:lnTo>
                  <a:pt x="853742" y="108912"/>
                </a:lnTo>
                <a:lnTo>
                  <a:pt x="834624" y="154894"/>
                </a:lnTo>
                <a:lnTo>
                  <a:pt x="809546" y="193245"/>
                </a:lnTo>
                <a:lnTo>
                  <a:pt x="779480" y="222479"/>
                </a:lnTo>
                <a:lnTo>
                  <a:pt x="745400" y="241109"/>
                </a:lnTo>
                <a:lnTo>
                  <a:pt x="708278" y="247649"/>
                </a:lnTo>
                <a:lnTo>
                  <a:pt x="597026" y="247649"/>
                </a:lnTo>
                <a:lnTo>
                  <a:pt x="559905" y="254190"/>
                </a:lnTo>
                <a:lnTo>
                  <a:pt x="525825" y="272820"/>
                </a:lnTo>
                <a:lnTo>
                  <a:pt x="495759" y="302054"/>
                </a:lnTo>
                <a:lnTo>
                  <a:pt x="470681" y="340405"/>
                </a:lnTo>
                <a:lnTo>
                  <a:pt x="451563" y="386387"/>
                </a:lnTo>
                <a:lnTo>
                  <a:pt x="439379" y="438514"/>
                </a:lnTo>
                <a:lnTo>
                  <a:pt x="435101" y="495299"/>
                </a:lnTo>
                <a:lnTo>
                  <a:pt x="430824" y="438514"/>
                </a:lnTo>
                <a:lnTo>
                  <a:pt x="418640" y="386387"/>
                </a:lnTo>
                <a:lnTo>
                  <a:pt x="399522" y="340405"/>
                </a:lnTo>
                <a:lnTo>
                  <a:pt x="374444" y="302054"/>
                </a:lnTo>
                <a:lnTo>
                  <a:pt x="344378" y="272820"/>
                </a:lnTo>
                <a:lnTo>
                  <a:pt x="310298" y="254190"/>
                </a:lnTo>
                <a:lnTo>
                  <a:pt x="273176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42180" y="3065144"/>
            <a:ext cx="4366260" cy="4318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975" spc="-15" baseline="-8385" dirty="0">
                <a:solidFill>
                  <a:srgbClr val="FF66A2"/>
                </a:solidFill>
                <a:latin typeface="Courier New"/>
                <a:cs typeface="Courier New"/>
              </a:rPr>
              <a:t>docker.io/</a:t>
            </a:r>
            <a:r>
              <a:rPr sz="3975" spc="-1904" baseline="-8385" dirty="0">
                <a:solidFill>
                  <a:srgbClr val="FF66A2"/>
                </a:solidFill>
                <a:latin typeface="Courier New"/>
                <a:cs typeface="Courier New"/>
              </a:rPr>
              <a:t> </a:t>
            </a:r>
            <a:r>
              <a:rPr sz="2650" spc="-10" dirty="0">
                <a:solidFill>
                  <a:srgbClr val="FF66A2"/>
                </a:solidFill>
                <a:latin typeface="Courier New"/>
                <a:cs typeface="Courier New"/>
              </a:rPr>
              <a:t>nginx/nginx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30267" y="3701796"/>
            <a:ext cx="1777364" cy="495300"/>
          </a:xfrm>
          <a:custGeom>
            <a:avLst/>
            <a:gdLst/>
            <a:ahLst/>
            <a:cxnLst/>
            <a:rect l="l" t="t" r="r" b="b"/>
            <a:pathLst>
              <a:path w="1777364" h="495300">
                <a:moveTo>
                  <a:pt x="1776984" y="0"/>
                </a:moveTo>
                <a:lnTo>
                  <a:pt x="1772706" y="56785"/>
                </a:lnTo>
                <a:lnTo>
                  <a:pt x="1760522" y="108912"/>
                </a:lnTo>
                <a:lnTo>
                  <a:pt x="1741404" y="154894"/>
                </a:lnTo>
                <a:lnTo>
                  <a:pt x="1716326" y="193245"/>
                </a:lnTo>
                <a:lnTo>
                  <a:pt x="1686260" y="222479"/>
                </a:lnTo>
                <a:lnTo>
                  <a:pt x="1652180" y="241109"/>
                </a:lnTo>
                <a:lnTo>
                  <a:pt x="1615059" y="247649"/>
                </a:lnTo>
                <a:lnTo>
                  <a:pt x="1050417" y="247649"/>
                </a:lnTo>
                <a:lnTo>
                  <a:pt x="1013295" y="254190"/>
                </a:lnTo>
                <a:lnTo>
                  <a:pt x="979215" y="272820"/>
                </a:lnTo>
                <a:lnTo>
                  <a:pt x="949149" y="302054"/>
                </a:lnTo>
                <a:lnTo>
                  <a:pt x="924071" y="340405"/>
                </a:lnTo>
                <a:lnTo>
                  <a:pt x="904953" y="386387"/>
                </a:lnTo>
                <a:lnTo>
                  <a:pt x="892769" y="438514"/>
                </a:lnTo>
                <a:lnTo>
                  <a:pt x="888492" y="495299"/>
                </a:lnTo>
                <a:lnTo>
                  <a:pt x="884214" y="438514"/>
                </a:lnTo>
                <a:lnTo>
                  <a:pt x="872030" y="386387"/>
                </a:lnTo>
                <a:lnTo>
                  <a:pt x="852912" y="340405"/>
                </a:lnTo>
                <a:lnTo>
                  <a:pt x="827834" y="302054"/>
                </a:lnTo>
                <a:lnTo>
                  <a:pt x="797768" y="272820"/>
                </a:lnTo>
                <a:lnTo>
                  <a:pt x="763688" y="254190"/>
                </a:lnTo>
                <a:lnTo>
                  <a:pt x="726567" y="247649"/>
                </a:lnTo>
                <a:lnTo>
                  <a:pt x="161925" y="247649"/>
                </a:lnTo>
                <a:lnTo>
                  <a:pt x="124803" y="241109"/>
                </a:lnTo>
                <a:lnTo>
                  <a:pt x="90723" y="222479"/>
                </a:lnTo>
                <a:lnTo>
                  <a:pt x="60657" y="193245"/>
                </a:lnTo>
                <a:lnTo>
                  <a:pt x="35579" y="154894"/>
                </a:lnTo>
                <a:lnTo>
                  <a:pt x="16461" y="108912"/>
                </a:lnTo>
                <a:lnTo>
                  <a:pt x="4277" y="56785"/>
                </a:lnTo>
                <a:lnTo>
                  <a:pt x="0" y="0"/>
                </a:lnTo>
              </a:path>
            </a:pathLst>
          </a:custGeom>
          <a:ln w="6096">
            <a:solidFill>
              <a:srgbClr val="99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77359" y="4408423"/>
            <a:ext cx="5228590" cy="1141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76555" algn="ctr">
              <a:lnSpc>
                <a:spcPct val="100000"/>
              </a:lnSpc>
              <a:spcBef>
                <a:spcPts val="100"/>
              </a:spcBef>
              <a:tabLst>
                <a:tab pos="1720214" algn="l"/>
                <a:tab pos="2838450" algn="l"/>
              </a:tabLst>
            </a:pPr>
            <a:r>
              <a:rPr sz="2400" spc="-10" dirty="0">
                <a:solidFill>
                  <a:srgbClr val="FF66A2"/>
                </a:solidFill>
                <a:latin typeface="Calibri"/>
                <a:cs typeface="Calibri"/>
              </a:rPr>
              <a:t>Registry</a:t>
            </a:r>
            <a:r>
              <a:rPr sz="2400" dirty="0">
                <a:solidFill>
                  <a:srgbClr val="FF66A2"/>
                </a:solidFill>
                <a:latin typeface="Calibri"/>
                <a:cs typeface="Calibri"/>
              </a:rPr>
              <a:t>	</a:t>
            </a:r>
            <a:r>
              <a:rPr sz="2400" spc="-20" dirty="0">
                <a:solidFill>
                  <a:srgbClr val="FF66A2"/>
                </a:solidFill>
                <a:latin typeface="Calibri"/>
                <a:cs typeface="Calibri"/>
              </a:rPr>
              <a:t>User/</a:t>
            </a:r>
            <a:r>
              <a:rPr sz="2400" dirty="0">
                <a:solidFill>
                  <a:srgbClr val="FF66A2"/>
                </a:solidFill>
                <a:latin typeface="Calibri"/>
                <a:cs typeface="Calibri"/>
              </a:rPr>
              <a:t>	</a:t>
            </a:r>
            <a:r>
              <a:rPr sz="2400" spc="-10" dirty="0">
                <a:solidFill>
                  <a:srgbClr val="FF66A2"/>
                </a:solidFill>
                <a:latin typeface="Calibri"/>
                <a:cs typeface="Calibri"/>
              </a:rPr>
              <a:t>Image/</a:t>
            </a:r>
            <a:endParaRPr sz="2400">
              <a:latin typeface="Calibri"/>
              <a:cs typeface="Calibri"/>
            </a:endParaRPr>
          </a:p>
          <a:p>
            <a:pPr marL="1400175" algn="ctr">
              <a:lnSpc>
                <a:spcPct val="100000"/>
              </a:lnSpc>
            </a:pPr>
            <a:r>
              <a:rPr sz="2400" spc="-10" dirty="0">
                <a:solidFill>
                  <a:srgbClr val="FF66A2"/>
                </a:solidFill>
                <a:latin typeface="Calibri"/>
                <a:cs typeface="Calibri"/>
              </a:rPr>
              <a:t>Account</a:t>
            </a:r>
            <a:r>
              <a:rPr sz="2400" spc="-215" dirty="0">
                <a:solidFill>
                  <a:srgbClr val="FF66A2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66A2"/>
                </a:solidFill>
                <a:latin typeface="Calibri"/>
                <a:cs typeface="Calibri"/>
              </a:rPr>
              <a:t>Repository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600" spc="-10" dirty="0">
                <a:solidFill>
                  <a:srgbClr val="FF66A2"/>
                </a:solidFill>
                <a:latin typeface="Courier New"/>
                <a:cs typeface="Courier New"/>
              </a:rPr>
              <a:t>gcr.io/</a:t>
            </a:r>
            <a:r>
              <a:rPr sz="1600" spc="-254" dirty="0">
                <a:solidFill>
                  <a:srgbClr val="FF66A2"/>
                </a:solidFill>
                <a:latin typeface="Courier New"/>
                <a:cs typeface="Courier New"/>
              </a:rPr>
              <a:t> </a:t>
            </a:r>
            <a:r>
              <a:rPr sz="1600" spc="-20" dirty="0">
                <a:solidFill>
                  <a:srgbClr val="FF66A2"/>
                </a:solidFill>
                <a:latin typeface="Courier New"/>
                <a:cs typeface="Courier New"/>
              </a:rPr>
              <a:t>kubernetes-</a:t>
            </a:r>
            <a:r>
              <a:rPr sz="1600" spc="-10" dirty="0">
                <a:solidFill>
                  <a:srgbClr val="FF66A2"/>
                </a:solidFill>
                <a:latin typeface="Courier New"/>
                <a:cs typeface="Courier New"/>
              </a:rPr>
              <a:t>e2e-test-images/dnsutils</a:t>
            </a:r>
            <a:endParaRPr sz="16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31920" y="0"/>
            <a:ext cx="5389245" cy="1487805"/>
            <a:chOff x="3931920" y="0"/>
            <a:chExt cx="5389245" cy="148780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20" y="0"/>
              <a:ext cx="5388864" cy="14874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2808" y="0"/>
              <a:ext cx="1472184" cy="7376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1858" y="0"/>
              <a:ext cx="5273365" cy="141319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886958" y="-48641"/>
            <a:ext cx="1108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docker.io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Hub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Private</a:t>
            </a:r>
            <a:r>
              <a:rPr spc="-215" dirty="0"/>
              <a:t> </a:t>
            </a:r>
            <a:r>
              <a:rPr spc="-10" dirty="0"/>
              <a:t>Registry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20241" y="1740154"/>
            <a:ext cx="11075670" cy="1541780"/>
            <a:chOff x="920241" y="1740154"/>
            <a:chExt cx="11075670" cy="1541780"/>
          </a:xfrm>
        </p:grpSpPr>
        <p:sp>
          <p:nvSpPr>
            <p:cNvPr id="4" name="object 4"/>
            <p:cNvSpPr/>
            <p:nvPr/>
          </p:nvSpPr>
          <p:spPr>
            <a:xfrm>
              <a:off x="926591" y="1746504"/>
              <a:ext cx="11062970" cy="1529080"/>
            </a:xfrm>
            <a:custGeom>
              <a:avLst/>
              <a:gdLst/>
              <a:ahLst/>
              <a:cxnLst/>
              <a:rect l="l" t="t" r="r" b="b"/>
              <a:pathLst>
                <a:path w="11062970" h="1529079">
                  <a:moveTo>
                    <a:pt x="11062716" y="0"/>
                  </a:moveTo>
                  <a:lnTo>
                    <a:pt x="0" y="0"/>
                  </a:lnTo>
                  <a:lnTo>
                    <a:pt x="0" y="1528572"/>
                  </a:lnTo>
                  <a:lnTo>
                    <a:pt x="11062716" y="1528572"/>
                  </a:lnTo>
                  <a:lnTo>
                    <a:pt x="110627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6591" y="1746504"/>
              <a:ext cx="11062970" cy="1529080"/>
            </a:xfrm>
            <a:custGeom>
              <a:avLst/>
              <a:gdLst/>
              <a:ahLst/>
              <a:cxnLst/>
              <a:rect l="l" t="t" r="r" b="b"/>
              <a:pathLst>
                <a:path w="11062970" h="1529079">
                  <a:moveTo>
                    <a:pt x="0" y="1528572"/>
                  </a:moveTo>
                  <a:lnTo>
                    <a:pt x="11062716" y="1528572"/>
                  </a:lnTo>
                  <a:lnTo>
                    <a:pt x="11062716" y="0"/>
                  </a:lnTo>
                  <a:lnTo>
                    <a:pt x="0" y="0"/>
                  </a:lnTo>
                  <a:lnTo>
                    <a:pt x="0" y="1528572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20496" y="1744979"/>
            <a:ext cx="11075035" cy="15367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96520" marR="679450">
              <a:lnSpc>
                <a:spcPct val="102299"/>
              </a:lnSpc>
              <a:spcBef>
                <a:spcPts val="300"/>
              </a:spcBef>
            </a:pP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Login</a:t>
            </a:r>
            <a:r>
              <a:rPr sz="1300" spc="8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with</a:t>
            </a:r>
            <a:r>
              <a:rPr sz="1300" spc="7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your</a:t>
            </a:r>
            <a:r>
              <a:rPr sz="1300" spc="9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Docker</a:t>
            </a:r>
            <a:r>
              <a:rPr sz="1300" spc="9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ID</a:t>
            </a:r>
            <a:r>
              <a:rPr sz="1300" spc="8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to</a:t>
            </a:r>
            <a:r>
              <a:rPr sz="1300" spc="9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push</a:t>
            </a:r>
            <a:r>
              <a:rPr sz="1300" spc="7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and</a:t>
            </a:r>
            <a:r>
              <a:rPr sz="1300" spc="9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pull</a:t>
            </a:r>
            <a:r>
              <a:rPr sz="1300" spc="7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images</a:t>
            </a:r>
            <a:r>
              <a:rPr sz="1300" spc="8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from</a:t>
            </a:r>
            <a:r>
              <a:rPr sz="1300" spc="8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Docker</a:t>
            </a:r>
            <a:r>
              <a:rPr sz="1300" spc="9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Hub.</a:t>
            </a:r>
            <a:r>
              <a:rPr sz="1300" spc="8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If</a:t>
            </a:r>
            <a:r>
              <a:rPr sz="1300" spc="9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you</a:t>
            </a:r>
            <a:r>
              <a:rPr sz="1300" spc="9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don't</a:t>
            </a:r>
            <a:r>
              <a:rPr sz="1300" spc="8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have</a:t>
            </a:r>
            <a:r>
              <a:rPr sz="1300" spc="9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a</a:t>
            </a:r>
            <a:r>
              <a:rPr sz="1300" spc="8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Docker</a:t>
            </a:r>
            <a:r>
              <a:rPr sz="1300" spc="9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ID,</a:t>
            </a:r>
            <a:r>
              <a:rPr sz="1300" spc="7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head</a:t>
            </a:r>
            <a:r>
              <a:rPr sz="1300" spc="90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over</a:t>
            </a:r>
            <a:r>
              <a:rPr sz="1300" spc="8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spc="-25" dirty="0">
                <a:solidFill>
                  <a:srgbClr val="7E7E7E"/>
                </a:solidFill>
                <a:latin typeface="Consolas"/>
                <a:cs typeface="Consolas"/>
              </a:rPr>
              <a:t>to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https://hub.docker.com</a:t>
            </a:r>
            <a:r>
              <a:rPr sz="1300" spc="18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to</a:t>
            </a:r>
            <a:r>
              <a:rPr sz="1300" spc="18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7E7E7E"/>
                </a:solidFill>
                <a:latin typeface="Consolas"/>
                <a:cs typeface="Consolas"/>
              </a:rPr>
              <a:t>create</a:t>
            </a:r>
            <a:r>
              <a:rPr sz="1300" spc="185" dirty="0">
                <a:solidFill>
                  <a:srgbClr val="7E7E7E"/>
                </a:solidFill>
                <a:latin typeface="Consolas"/>
                <a:cs typeface="Consolas"/>
              </a:rPr>
              <a:t> </a:t>
            </a:r>
            <a:r>
              <a:rPr sz="1300" spc="-20" dirty="0">
                <a:solidFill>
                  <a:srgbClr val="7E7E7E"/>
                </a:solidFill>
                <a:latin typeface="Consolas"/>
                <a:cs typeface="Consolas"/>
              </a:rPr>
              <a:t>one.</a:t>
            </a:r>
            <a:endParaRPr sz="1300">
              <a:latin typeface="Consolas"/>
              <a:cs typeface="Consolas"/>
            </a:endParaRPr>
          </a:p>
          <a:p>
            <a:pPr marL="96520">
              <a:lnSpc>
                <a:spcPct val="100000"/>
              </a:lnSpc>
              <a:spcBef>
                <a:spcPts val="35"/>
              </a:spcBef>
            </a:pPr>
            <a:r>
              <a:rPr sz="1300" b="1" dirty="0">
                <a:solidFill>
                  <a:srgbClr val="FFFFFF"/>
                </a:solidFill>
                <a:latin typeface="Consolas"/>
                <a:cs typeface="Consolas"/>
              </a:rPr>
              <a:t>Username:</a:t>
            </a:r>
            <a:r>
              <a:rPr sz="1300" b="1" spc="32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FFFF"/>
                </a:solidFill>
                <a:latin typeface="Consolas"/>
                <a:cs typeface="Consolas"/>
              </a:rPr>
              <a:t>registry-</a:t>
            </a:r>
            <a:r>
              <a:rPr sz="1300" spc="-20" dirty="0">
                <a:solidFill>
                  <a:srgbClr val="FFFFFF"/>
                </a:solidFill>
                <a:latin typeface="Consolas"/>
                <a:cs typeface="Consolas"/>
              </a:rPr>
              <a:t>user</a:t>
            </a:r>
            <a:endParaRPr sz="1300">
              <a:latin typeface="Consolas"/>
              <a:cs typeface="Consolas"/>
            </a:endParaRPr>
          </a:p>
          <a:p>
            <a:pPr marL="96520">
              <a:lnSpc>
                <a:spcPct val="100000"/>
              </a:lnSpc>
              <a:spcBef>
                <a:spcPts val="50"/>
              </a:spcBef>
            </a:pPr>
            <a:r>
              <a:rPr sz="1300" b="1" spc="-10" dirty="0">
                <a:solidFill>
                  <a:srgbClr val="FFFFFF"/>
                </a:solidFill>
                <a:latin typeface="Consolas"/>
                <a:cs typeface="Consolas"/>
              </a:rPr>
              <a:t>Password:</a:t>
            </a:r>
            <a:endParaRPr sz="1300">
              <a:latin typeface="Consolas"/>
              <a:cs typeface="Consolas"/>
            </a:endParaRPr>
          </a:p>
          <a:p>
            <a:pPr marL="96520">
              <a:lnSpc>
                <a:spcPct val="100000"/>
              </a:lnSpc>
              <a:spcBef>
                <a:spcPts val="35"/>
              </a:spcBef>
            </a:pPr>
            <a:r>
              <a:rPr sz="1300" dirty="0">
                <a:solidFill>
                  <a:srgbClr val="FF33CC"/>
                </a:solidFill>
                <a:latin typeface="Consolas"/>
                <a:cs typeface="Consolas"/>
              </a:rPr>
              <a:t>WARNING!</a:t>
            </a:r>
            <a:r>
              <a:rPr sz="1300" spc="140" dirty="0">
                <a:solidFill>
                  <a:srgbClr val="FF33CC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33CC"/>
                </a:solidFill>
                <a:latin typeface="Consolas"/>
                <a:cs typeface="Consolas"/>
              </a:rPr>
              <a:t>Your</a:t>
            </a:r>
            <a:r>
              <a:rPr sz="1300" spc="140" dirty="0">
                <a:solidFill>
                  <a:srgbClr val="FF33CC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33CC"/>
                </a:solidFill>
                <a:latin typeface="Consolas"/>
                <a:cs typeface="Consolas"/>
              </a:rPr>
              <a:t>password</a:t>
            </a:r>
            <a:r>
              <a:rPr sz="1300" spc="145" dirty="0">
                <a:solidFill>
                  <a:srgbClr val="FF33CC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33CC"/>
                </a:solidFill>
                <a:latin typeface="Consolas"/>
                <a:cs typeface="Consolas"/>
              </a:rPr>
              <a:t>will</a:t>
            </a:r>
            <a:r>
              <a:rPr sz="1300" spc="140" dirty="0">
                <a:solidFill>
                  <a:srgbClr val="FF33CC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33CC"/>
                </a:solidFill>
                <a:latin typeface="Consolas"/>
                <a:cs typeface="Consolas"/>
              </a:rPr>
              <a:t>be</a:t>
            </a:r>
            <a:r>
              <a:rPr sz="1300" spc="145" dirty="0">
                <a:solidFill>
                  <a:srgbClr val="FF33CC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33CC"/>
                </a:solidFill>
                <a:latin typeface="Consolas"/>
                <a:cs typeface="Consolas"/>
              </a:rPr>
              <a:t>stored</a:t>
            </a:r>
            <a:r>
              <a:rPr sz="1300" spc="140" dirty="0">
                <a:solidFill>
                  <a:srgbClr val="FF33CC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33CC"/>
                </a:solidFill>
                <a:latin typeface="Consolas"/>
                <a:cs typeface="Consolas"/>
              </a:rPr>
              <a:t>unencrypted</a:t>
            </a:r>
            <a:r>
              <a:rPr sz="1300" spc="130" dirty="0">
                <a:solidFill>
                  <a:srgbClr val="FF33CC"/>
                </a:solidFill>
                <a:latin typeface="Consolas"/>
                <a:cs typeface="Consolas"/>
              </a:rPr>
              <a:t> </a:t>
            </a:r>
            <a:r>
              <a:rPr sz="1300" dirty="0">
                <a:solidFill>
                  <a:srgbClr val="FF33CC"/>
                </a:solidFill>
                <a:latin typeface="Consolas"/>
                <a:cs typeface="Consolas"/>
              </a:rPr>
              <a:t>in</a:t>
            </a:r>
            <a:r>
              <a:rPr sz="1300" spc="145" dirty="0">
                <a:solidFill>
                  <a:srgbClr val="FF33CC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FF33CC"/>
                </a:solidFill>
                <a:latin typeface="Consolas"/>
                <a:cs typeface="Consolas"/>
              </a:rPr>
              <a:t>/home/vagrant/.docker/config.json.</a:t>
            </a:r>
            <a:endParaRPr sz="1300">
              <a:latin typeface="Consolas"/>
              <a:cs typeface="Consola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Consolas"/>
              <a:cs typeface="Consolas"/>
            </a:endParaRPr>
          </a:p>
          <a:p>
            <a:pPr marL="96520">
              <a:lnSpc>
                <a:spcPct val="100000"/>
              </a:lnSpc>
            </a:pPr>
            <a:r>
              <a:rPr sz="1300" dirty="0">
                <a:solidFill>
                  <a:srgbClr val="CC00FF"/>
                </a:solidFill>
                <a:latin typeface="Consolas"/>
                <a:cs typeface="Consolas"/>
              </a:rPr>
              <a:t>Login</a:t>
            </a:r>
            <a:r>
              <a:rPr sz="1300" spc="100" dirty="0">
                <a:solidFill>
                  <a:srgbClr val="CC00FF"/>
                </a:solidFill>
                <a:latin typeface="Consolas"/>
                <a:cs typeface="Consolas"/>
              </a:rPr>
              <a:t> </a:t>
            </a:r>
            <a:r>
              <a:rPr sz="1300" spc="-10" dirty="0">
                <a:solidFill>
                  <a:srgbClr val="CC00FF"/>
                </a:solidFill>
                <a:latin typeface="Consolas"/>
                <a:cs typeface="Consolas"/>
              </a:rPr>
              <a:t>Succeeded</a:t>
            </a:r>
            <a:endParaRPr sz="1300">
              <a:latin typeface="Consolas"/>
              <a:cs typeface="Consola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67155" y="1350238"/>
            <a:ext cx="6631305" cy="541655"/>
            <a:chOff x="867155" y="1350238"/>
            <a:chExt cx="6631305" cy="54165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155" y="1367015"/>
              <a:ext cx="6630924" cy="4511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79" y="1350238"/>
              <a:ext cx="3913632" cy="54104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26591" y="1406652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20496" y="1406652"/>
            <a:ext cx="6522720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260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6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login</a:t>
            </a:r>
            <a:r>
              <a:rPr sz="1600" spc="-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private-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registry.io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9580" y="142290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867155" y="3884650"/>
            <a:ext cx="6160135" cy="541655"/>
            <a:chOff x="867155" y="3884650"/>
            <a:chExt cx="6160135" cy="54165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155" y="3902951"/>
              <a:ext cx="6160008" cy="4511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79" y="3884650"/>
              <a:ext cx="5692140" cy="54104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26591" y="3942587"/>
              <a:ext cx="6045835" cy="338455"/>
            </a:xfrm>
            <a:custGeom>
              <a:avLst/>
              <a:gdLst/>
              <a:ahLst/>
              <a:cxnLst/>
              <a:rect l="l" t="t" r="r" b="b"/>
              <a:pathLst>
                <a:path w="6045834" h="338454">
                  <a:moveTo>
                    <a:pt x="6045708" y="0"/>
                  </a:moveTo>
                  <a:lnTo>
                    <a:pt x="0" y="0"/>
                  </a:lnTo>
                  <a:lnTo>
                    <a:pt x="0" y="338328"/>
                  </a:lnTo>
                  <a:lnTo>
                    <a:pt x="6045708" y="338328"/>
                  </a:lnTo>
                  <a:lnTo>
                    <a:pt x="6045708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26591" y="3942588"/>
            <a:ext cx="604583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0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8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600" spc="8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5" dirty="0">
                <a:solidFill>
                  <a:srgbClr val="D9D9D9"/>
                </a:solidFill>
                <a:latin typeface="Consolas"/>
                <a:cs typeface="Consolas"/>
              </a:rPr>
              <a:t>private-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registry.io/apps/internal-</a:t>
            </a:r>
            <a:r>
              <a:rPr sz="1600" spc="-25" dirty="0">
                <a:solidFill>
                  <a:srgbClr val="D9D9D9"/>
                </a:solidFill>
                <a:latin typeface="Consolas"/>
                <a:cs typeface="Consolas"/>
              </a:rPr>
              <a:t>app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9580" y="3958841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Deploy</a:t>
            </a:r>
            <a:r>
              <a:rPr spc="-120" dirty="0"/>
              <a:t> </a:t>
            </a:r>
            <a:r>
              <a:rPr dirty="0"/>
              <a:t>Private</a:t>
            </a:r>
            <a:r>
              <a:rPr spc="-120" dirty="0"/>
              <a:t> </a:t>
            </a:r>
            <a:r>
              <a:rPr spc="-10" dirty="0"/>
              <a:t>Registry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7155" y="1350238"/>
            <a:ext cx="6631305" cy="541655"/>
            <a:chOff x="867155" y="1350238"/>
            <a:chExt cx="6631305" cy="541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155" y="1367015"/>
              <a:ext cx="6630924" cy="4511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179" y="1350238"/>
              <a:ext cx="6248400" cy="54104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26591" y="1406652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26591" y="1406652"/>
            <a:ext cx="651700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0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7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600" spc="-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3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</a:t>
            </a:r>
            <a:r>
              <a:rPr sz="1600" spc="-7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p</a:t>
            </a:r>
            <a:r>
              <a:rPr sz="1600" spc="-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5000:5000</a:t>
            </a:r>
            <a:r>
              <a:rPr sz="1600" spc="-7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--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name</a:t>
            </a:r>
            <a:r>
              <a:rPr sz="1600" spc="-6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registry</a:t>
            </a:r>
            <a:r>
              <a:rPr sz="1600" spc="-7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registry:2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9580" y="142290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67155" y="2156434"/>
            <a:ext cx="6631305" cy="541655"/>
            <a:chOff x="867155" y="2156434"/>
            <a:chExt cx="6631305" cy="54165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155" y="2174735"/>
              <a:ext cx="6630924" cy="4511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9179" y="2156434"/>
              <a:ext cx="5803392" cy="54104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26591" y="2214372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5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26591" y="2214372"/>
            <a:ext cx="6517005" cy="33845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59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image</a:t>
            </a:r>
            <a:r>
              <a:rPr sz="1600" spc="-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tag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 my-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image</a:t>
            </a:r>
            <a:r>
              <a:rPr sz="1600" spc="-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localhost:5000/my-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image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9580" y="223062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67155" y="3040354"/>
            <a:ext cx="6631305" cy="541655"/>
            <a:chOff x="867155" y="3040354"/>
            <a:chExt cx="6631305" cy="541655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155" y="3058655"/>
              <a:ext cx="6630924" cy="4511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79" y="3040354"/>
              <a:ext cx="4247388" cy="54104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26591" y="3098291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4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26591" y="3098292"/>
            <a:ext cx="6517005" cy="33845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0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push</a:t>
            </a:r>
            <a:r>
              <a:rPr sz="1600" spc="-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localhost:5000/my-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image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49580" y="3114545"/>
            <a:ext cx="213995" cy="273685"/>
          </a:xfrm>
          <a:custGeom>
            <a:avLst/>
            <a:gdLst/>
            <a:ahLst/>
            <a:cxnLst/>
            <a:rect l="l" t="t" r="r" b="b"/>
            <a:pathLst>
              <a:path w="213994" h="273685">
                <a:moveTo>
                  <a:pt x="0" y="0"/>
                </a:moveTo>
                <a:lnTo>
                  <a:pt x="0" y="273450"/>
                </a:lnTo>
                <a:lnTo>
                  <a:pt x="213410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871727" y="3948658"/>
            <a:ext cx="6631305" cy="541655"/>
            <a:chOff x="871727" y="3948658"/>
            <a:chExt cx="6631305" cy="54165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1727" y="3966959"/>
              <a:ext cx="6630924" cy="45111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3751" y="3948658"/>
              <a:ext cx="4247388" cy="54104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31163" y="4006595"/>
              <a:ext cx="6517005" cy="338455"/>
            </a:xfrm>
            <a:custGeom>
              <a:avLst/>
              <a:gdLst/>
              <a:ahLst/>
              <a:cxnLst/>
              <a:rect l="l" t="t" r="r" b="b"/>
              <a:pathLst>
                <a:path w="6517005" h="338454">
                  <a:moveTo>
                    <a:pt x="6516624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6516624" y="338327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931163" y="4006596"/>
            <a:ext cx="6517005" cy="33845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65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pull</a:t>
            </a:r>
            <a:r>
              <a:rPr sz="1600" spc="-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localhost:5000/my-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image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55369" y="4022849"/>
            <a:ext cx="212725" cy="273685"/>
          </a:xfrm>
          <a:custGeom>
            <a:avLst/>
            <a:gdLst/>
            <a:ahLst/>
            <a:cxnLst/>
            <a:rect l="l" t="t" r="r" b="b"/>
            <a:pathLst>
              <a:path w="212725" h="273685">
                <a:moveTo>
                  <a:pt x="0" y="0"/>
                </a:moveTo>
                <a:lnTo>
                  <a:pt x="0" y="273450"/>
                </a:lnTo>
                <a:lnTo>
                  <a:pt x="212497" y="136731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867155" y="4704562"/>
            <a:ext cx="6631305" cy="541655"/>
            <a:chOff x="867155" y="4704562"/>
            <a:chExt cx="6631305" cy="541655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155" y="4721351"/>
              <a:ext cx="6630924" cy="4526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9179" y="4704562"/>
              <a:ext cx="4803648" cy="54104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26591" y="4760975"/>
              <a:ext cx="6517005" cy="340360"/>
            </a:xfrm>
            <a:custGeom>
              <a:avLst/>
              <a:gdLst/>
              <a:ahLst/>
              <a:cxnLst/>
              <a:rect l="l" t="t" r="r" b="b"/>
              <a:pathLst>
                <a:path w="6517005" h="340360">
                  <a:moveTo>
                    <a:pt x="6516624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6516624" y="339851"/>
                  </a:lnTo>
                  <a:lnTo>
                    <a:pt x="651662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926591" y="4760976"/>
            <a:ext cx="6517005" cy="34036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13055">
              <a:lnSpc>
                <a:spcPct val="100000"/>
              </a:lnSpc>
              <a:spcBef>
                <a:spcPts val="270"/>
              </a:spcBef>
            </a:pP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6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dirty="0">
                <a:solidFill>
                  <a:srgbClr val="D9D9D9"/>
                </a:solidFill>
                <a:latin typeface="Consolas"/>
                <a:cs typeface="Consolas"/>
              </a:rPr>
              <a:t>pull</a:t>
            </a:r>
            <a:r>
              <a:rPr sz="1600" spc="-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600" spc="-20" dirty="0">
                <a:solidFill>
                  <a:srgbClr val="D9D9D9"/>
                </a:solidFill>
                <a:latin typeface="Consolas"/>
                <a:cs typeface="Consolas"/>
              </a:rPr>
              <a:t>192.168.56.100:5000/my-</a:t>
            </a:r>
            <a:r>
              <a:rPr sz="1600" spc="-10" dirty="0">
                <a:solidFill>
                  <a:srgbClr val="D9D9D9"/>
                </a:solidFill>
                <a:latin typeface="Consolas"/>
                <a:cs typeface="Consolas"/>
              </a:rPr>
              <a:t>image</a:t>
            </a:r>
            <a:endParaRPr sz="1600">
              <a:latin typeface="Consolas"/>
              <a:cs typeface="Consola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49580" y="4777401"/>
            <a:ext cx="213995" cy="274955"/>
          </a:xfrm>
          <a:custGeom>
            <a:avLst/>
            <a:gdLst/>
            <a:ahLst/>
            <a:cxnLst/>
            <a:rect l="l" t="t" r="r" b="b"/>
            <a:pathLst>
              <a:path w="213994" h="274954">
                <a:moveTo>
                  <a:pt x="0" y="0"/>
                </a:moveTo>
                <a:lnTo>
                  <a:pt x="0" y="274626"/>
                </a:lnTo>
                <a:lnTo>
                  <a:pt x="213410" y="137319"/>
                </a:lnTo>
                <a:lnTo>
                  <a:pt x="0" y="0"/>
                </a:lnTo>
                <a:close/>
              </a:path>
            </a:pathLst>
          </a:custGeom>
          <a:solidFill>
            <a:srgbClr val="CC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2492" y="582168"/>
            <a:ext cx="7303516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81347" y="1663141"/>
            <a:ext cx="3748404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4">
              <a:lnSpc>
                <a:spcPts val="3000"/>
              </a:lnSpc>
              <a:spcBef>
                <a:spcPts val="100"/>
              </a:spcBef>
              <a:tabLst>
                <a:tab pos="828040" algn="l"/>
                <a:tab pos="1540510" algn="l"/>
                <a:tab pos="2197100" algn="l"/>
                <a:tab pos="2860040" algn="l"/>
                <a:tab pos="3543935" algn="l"/>
              </a:tabLst>
            </a:pP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marL="12700">
              <a:lnSpc>
                <a:spcPts val="10200"/>
              </a:lnSpc>
            </a:pP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57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600" b="0" spc="58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600" b="0" spc="57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9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93680" y="6111240"/>
            <a:ext cx="15240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43246" y="1708150"/>
            <a:ext cx="3390265" cy="2451100"/>
            <a:chOff x="5143246" y="1708150"/>
            <a:chExt cx="3390265" cy="2451100"/>
          </a:xfrm>
        </p:grpSpPr>
        <p:sp>
          <p:nvSpPr>
            <p:cNvPr id="3" name="object 3"/>
            <p:cNvSpPr/>
            <p:nvPr/>
          </p:nvSpPr>
          <p:spPr>
            <a:xfrm>
              <a:off x="514959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2970783" y="0"/>
                  </a:moveTo>
                  <a:lnTo>
                    <a:pt x="406400" y="0"/>
                  </a:lnTo>
                  <a:lnTo>
                    <a:pt x="359012" y="2734"/>
                  </a:lnTo>
                  <a:lnTo>
                    <a:pt x="313228" y="10735"/>
                  </a:lnTo>
                  <a:lnTo>
                    <a:pt x="269353" y="23696"/>
                  </a:lnTo>
                  <a:lnTo>
                    <a:pt x="227692" y="41313"/>
                  </a:lnTo>
                  <a:lnTo>
                    <a:pt x="188551" y="63281"/>
                  </a:lnTo>
                  <a:lnTo>
                    <a:pt x="152234" y="89293"/>
                  </a:lnTo>
                  <a:lnTo>
                    <a:pt x="119046" y="119046"/>
                  </a:lnTo>
                  <a:lnTo>
                    <a:pt x="89293" y="152234"/>
                  </a:lnTo>
                  <a:lnTo>
                    <a:pt x="63281" y="188551"/>
                  </a:lnTo>
                  <a:lnTo>
                    <a:pt x="41313" y="227692"/>
                  </a:lnTo>
                  <a:lnTo>
                    <a:pt x="23696" y="269353"/>
                  </a:lnTo>
                  <a:lnTo>
                    <a:pt x="10735" y="313228"/>
                  </a:lnTo>
                  <a:lnTo>
                    <a:pt x="2734" y="359012"/>
                  </a:lnTo>
                  <a:lnTo>
                    <a:pt x="0" y="406400"/>
                  </a:lnTo>
                  <a:lnTo>
                    <a:pt x="0" y="2032000"/>
                  </a:lnTo>
                  <a:lnTo>
                    <a:pt x="2734" y="2079387"/>
                  </a:lnTo>
                  <a:lnTo>
                    <a:pt x="10735" y="2125171"/>
                  </a:lnTo>
                  <a:lnTo>
                    <a:pt x="23696" y="2169046"/>
                  </a:lnTo>
                  <a:lnTo>
                    <a:pt x="41313" y="2210707"/>
                  </a:lnTo>
                  <a:lnTo>
                    <a:pt x="63281" y="2249848"/>
                  </a:lnTo>
                  <a:lnTo>
                    <a:pt x="89293" y="2286165"/>
                  </a:lnTo>
                  <a:lnTo>
                    <a:pt x="119046" y="2319353"/>
                  </a:lnTo>
                  <a:lnTo>
                    <a:pt x="152234" y="2349106"/>
                  </a:lnTo>
                  <a:lnTo>
                    <a:pt x="188551" y="2375118"/>
                  </a:lnTo>
                  <a:lnTo>
                    <a:pt x="227692" y="2397086"/>
                  </a:lnTo>
                  <a:lnTo>
                    <a:pt x="269353" y="2414703"/>
                  </a:lnTo>
                  <a:lnTo>
                    <a:pt x="313228" y="2427664"/>
                  </a:lnTo>
                  <a:lnTo>
                    <a:pt x="359012" y="2435665"/>
                  </a:lnTo>
                  <a:lnTo>
                    <a:pt x="406400" y="2438400"/>
                  </a:lnTo>
                  <a:lnTo>
                    <a:pt x="2970783" y="2438400"/>
                  </a:lnTo>
                  <a:lnTo>
                    <a:pt x="3018171" y="2435665"/>
                  </a:lnTo>
                  <a:lnTo>
                    <a:pt x="3063955" y="2427664"/>
                  </a:lnTo>
                  <a:lnTo>
                    <a:pt x="3107830" y="2414703"/>
                  </a:lnTo>
                  <a:lnTo>
                    <a:pt x="3149491" y="2397086"/>
                  </a:lnTo>
                  <a:lnTo>
                    <a:pt x="3188632" y="2375118"/>
                  </a:lnTo>
                  <a:lnTo>
                    <a:pt x="3224949" y="2349106"/>
                  </a:lnTo>
                  <a:lnTo>
                    <a:pt x="3258137" y="2319353"/>
                  </a:lnTo>
                  <a:lnTo>
                    <a:pt x="3287890" y="2286165"/>
                  </a:lnTo>
                  <a:lnTo>
                    <a:pt x="3313902" y="2249848"/>
                  </a:lnTo>
                  <a:lnTo>
                    <a:pt x="3335870" y="2210707"/>
                  </a:lnTo>
                  <a:lnTo>
                    <a:pt x="3353487" y="2169046"/>
                  </a:lnTo>
                  <a:lnTo>
                    <a:pt x="3366448" y="2125171"/>
                  </a:lnTo>
                  <a:lnTo>
                    <a:pt x="3374449" y="2079387"/>
                  </a:lnTo>
                  <a:lnTo>
                    <a:pt x="3377183" y="2032000"/>
                  </a:lnTo>
                  <a:lnTo>
                    <a:pt x="3377183" y="406400"/>
                  </a:lnTo>
                  <a:lnTo>
                    <a:pt x="3374449" y="359012"/>
                  </a:lnTo>
                  <a:lnTo>
                    <a:pt x="3366448" y="313228"/>
                  </a:lnTo>
                  <a:lnTo>
                    <a:pt x="3353487" y="269353"/>
                  </a:lnTo>
                  <a:lnTo>
                    <a:pt x="3335870" y="227692"/>
                  </a:lnTo>
                  <a:lnTo>
                    <a:pt x="3313902" y="188551"/>
                  </a:lnTo>
                  <a:lnTo>
                    <a:pt x="3287890" y="152234"/>
                  </a:lnTo>
                  <a:lnTo>
                    <a:pt x="3258137" y="119046"/>
                  </a:lnTo>
                  <a:lnTo>
                    <a:pt x="3224949" y="89293"/>
                  </a:lnTo>
                  <a:lnTo>
                    <a:pt x="3188632" y="63281"/>
                  </a:lnTo>
                  <a:lnTo>
                    <a:pt x="3149491" y="41313"/>
                  </a:lnTo>
                  <a:lnTo>
                    <a:pt x="3107830" y="23696"/>
                  </a:lnTo>
                  <a:lnTo>
                    <a:pt x="3063955" y="10735"/>
                  </a:lnTo>
                  <a:lnTo>
                    <a:pt x="3018171" y="2734"/>
                  </a:lnTo>
                  <a:lnTo>
                    <a:pt x="2970783" y="0"/>
                  </a:lnTo>
                  <a:close/>
                </a:path>
              </a:pathLst>
            </a:custGeom>
            <a:solidFill>
              <a:srgbClr val="009D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14959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0" y="406400"/>
                  </a:moveTo>
                  <a:lnTo>
                    <a:pt x="2734" y="359012"/>
                  </a:lnTo>
                  <a:lnTo>
                    <a:pt x="10735" y="313228"/>
                  </a:lnTo>
                  <a:lnTo>
                    <a:pt x="23696" y="269353"/>
                  </a:lnTo>
                  <a:lnTo>
                    <a:pt x="41313" y="227692"/>
                  </a:lnTo>
                  <a:lnTo>
                    <a:pt x="63281" y="188551"/>
                  </a:lnTo>
                  <a:lnTo>
                    <a:pt x="89293" y="152234"/>
                  </a:lnTo>
                  <a:lnTo>
                    <a:pt x="119046" y="119046"/>
                  </a:lnTo>
                  <a:lnTo>
                    <a:pt x="152234" y="89293"/>
                  </a:lnTo>
                  <a:lnTo>
                    <a:pt x="188551" y="63281"/>
                  </a:lnTo>
                  <a:lnTo>
                    <a:pt x="227692" y="41313"/>
                  </a:lnTo>
                  <a:lnTo>
                    <a:pt x="269353" y="23696"/>
                  </a:lnTo>
                  <a:lnTo>
                    <a:pt x="313228" y="10735"/>
                  </a:lnTo>
                  <a:lnTo>
                    <a:pt x="359012" y="2734"/>
                  </a:lnTo>
                  <a:lnTo>
                    <a:pt x="406400" y="0"/>
                  </a:lnTo>
                  <a:lnTo>
                    <a:pt x="2970783" y="0"/>
                  </a:lnTo>
                  <a:lnTo>
                    <a:pt x="3018171" y="2734"/>
                  </a:lnTo>
                  <a:lnTo>
                    <a:pt x="3063955" y="10735"/>
                  </a:lnTo>
                  <a:lnTo>
                    <a:pt x="3107830" y="23696"/>
                  </a:lnTo>
                  <a:lnTo>
                    <a:pt x="3149491" y="41313"/>
                  </a:lnTo>
                  <a:lnTo>
                    <a:pt x="3188632" y="63281"/>
                  </a:lnTo>
                  <a:lnTo>
                    <a:pt x="3224949" y="89293"/>
                  </a:lnTo>
                  <a:lnTo>
                    <a:pt x="3258137" y="119046"/>
                  </a:lnTo>
                  <a:lnTo>
                    <a:pt x="3287890" y="152234"/>
                  </a:lnTo>
                  <a:lnTo>
                    <a:pt x="3313902" y="188551"/>
                  </a:lnTo>
                  <a:lnTo>
                    <a:pt x="3335870" y="227692"/>
                  </a:lnTo>
                  <a:lnTo>
                    <a:pt x="3353487" y="269353"/>
                  </a:lnTo>
                  <a:lnTo>
                    <a:pt x="3366448" y="313228"/>
                  </a:lnTo>
                  <a:lnTo>
                    <a:pt x="3374449" y="359012"/>
                  </a:lnTo>
                  <a:lnTo>
                    <a:pt x="3377183" y="406400"/>
                  </a:lnTo>
                  <a:lnTo>
                    <a:pt x="3377183" y="2032000"/>
                  </a:lnTo>
                  <a:lnTo>
                    <a:pt x="3374449" y="2079387"/>
                  </a:lnTo>
                  <a:lnTo>
                    <a:pt x="3366448" y="2125171"/>
                  </a:lnTo>
                  <a:lnTo>
                    <a:pt x="3353487" y="2169046"/>
                  </a:lnTo>
                  <a:lnTo>
                    <a:pt x="3335870" y="2210707"/>
                  </a:lnTo>
                  <a:lnTo>
                    <a:pt x="3313902" y="2249848"/>
                  </a:lnTo>
                  <a:lnTo>
                    <a:pt x="3287890" y="2286165"/>
                  </a:lnTo>
                  <a:lnTo>
                    <a:pt x="3258137" y="2319353"/>
                  </a:lnTo>
                  <a:lnTo>
                    <a:pt x="3224949" y="2349106"/>
                  </a:lnTo>
                  <a:lnTo>
                    <a:pt x="3188632" y="2375118"/>
                  </a:lnTo>
                  <a:lnTo>
                    <a:pt x="3149491" y="2397086"/>
                  </a:lnTo>
                  <a:lnTo>
                    <a:pt x="3107830" y="2414703"/>
                  </a:lnTo>
                  <a:lnTo>
                    <a:pt x="3063955" y="2427664"/>
                  </a:lnTo>
                  <a:lnTo>
                    <a:pt x="3018171" y="2435665"/>
                  </a:lnTo>
                  <a:lnTo>
                    <a:pt x="2970783" y="2438400"/>
                  </a:lnTo>
                  <a:lnTo>
                    <a:pt x="406400" y="2438400"/>
                  </a:lnTo>
                  <a:lnTo>
                    <a:pt x="359012" y="2435665"/>
                  </a:lnTo>
                  <a:lnTo>
                    <a:pt x="313228" y="2427664"/>
                  </a:lnTo>
                  <a:lnTo>
                    <a:pt x="269353" y="2414703"/>
                  </a:lnTo>
                  <a:lnTo>
                    <a:pt x="227692" y="2397086"/>
                  </a:lnTo>
                  <a:lnTo>
                    <a:pt x="188551" y="2375118"/>
                  </a:lnTo>
                  <a:lnTo>
                    <a:pt x="152234" y="2349106"/>
                  </a:lnTo>
                  <a:lnTo>
                    <a:pt x="119046" y="2319353"/>
                  </a:lnTo>
                  <a:lnTo>
                    <a:pt x="89293" y="2286165"/>
                  </a:lnTo>
                  <a:lnTo>
                    <a:pt x="63281" y="2249848"/>
                  </a:lnTo>
                  <a:lnTo>
                    <a:pt x="41313" y="2210707"/>
                  </a:lnTo>
                  <a:lnTo>
                    <a:pt x="23696" y="2169046"/>
                  </a:lnTo>
                  <a:lnTo>
                    <a:pt x="10735" y="2125171"/>
                  </a:lnTo>
                  <a:lnTo>
                    <a:pt x="2734" y="2079387"/>
                  </a:lnTo>
                  <a:lnTo>
                    <a:pt x="0" y="2032000"/>
                  </a:lnTo>
                  <a:lnTo>
                    <a:pt x="0" y="406400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576821" y="1854835"/>
            <a:ext cx="52451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85DF"/>
                </a:solidFill>
                <a:latin typeface="Calibri"/>
                <a:cs typeface="Calibri"/>
              </a:rPr>
              <a:t>Laptop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165" dirty="0"/>
              <a:t> </a:t>
            </a:r>
            <a:r>
              <a:rPr spc="-10" dirty="0"/>
              <a:t>Engine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234186" y="1708150"/>
            <a:ext cx="3390265" cy="2451100"/>
            <a:chOff x="1234186" y="1708150"/>
            <a:chExt cx="3390265" cy="2451100"/>
          </a:xfrm>
        </p:grpSpPr>
        <p:sp>
          <p:nvSpPr>
            <p:cNvPr id="8" name="object 8"/>
            <p:cNvSpPr/>
            <p:nvPr/>
          </p:nvSpPr>
          <p:spPr>
            <a:xfrm>
              <a:off x="124053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2970784" y="0"/>
                  </a:moveTo>
                  <a:lnTo>
                    <a:pt x="406400" y="0"/>
                  </a:lnTo>
                  <a:lnTo>
                    <a:pt x="359012" y="2734"/>
                  </a:lnTo>
                  <a:lnTo>
                    <a:pt x="313228" y="10735"/>
                  </a:lnTo>
                  <a:lnTo>
                    <a:pt x="269353" y="23696"/>
                  </a:lnTo>
                  <a:lnTo>
                    <a:pt x="227692" y="41313"/>
                  </a:lnTo>
                  <a:lnTo>
                    <a:pt x="188551" y="63281"/>
                  </a:lnTo>
                  <a:lnTo>
                    <a:pt x="152234" y="89293"/>
                  </a:lnTo>
                  <a:lnTo>
                    <a:pt x="119046" y="119046"/>
                  </a:lnTo>
                  <a:lnTo>
                    <a:pt x="89293" y="152234"/>
                  </a:lnTo>
                  <a:lnTo>
                    <a:pt x="63281" y="188551"/>
                  </a:lnTo>
                  <a:lnTo>
                    <a:pt x="41313" y="227692"/>
                  </a:lnTo>
                  <a:lnTo>
                    <a:pt x="23696" y="269353"/>
                  </a:lnTo>
                  <a:lnTo>
                    <a:pt x="10735" y="313228"/>
                  </a:lnTo>
                  <a:lnTo>
                    <a:pt x="2734" y="359012"/>
                  </a:lnTo>
                  <a:lnTo>
                    <a:pt x="0" y="406400"/>
                  </a:lnTo>
                  <a:lnTo>
                    <a:pt x="0" y="2032000"/>
                  </a:lnTo>
                  <a:lnTo>
                    <a:pt x="2734" y="2079387"/>
                  </a:lnTo>
                  <a:lnTo>
                    <a:pt x="10735" y="2125171"/>
                  </a:lnTo>
                  <a:lnTo>
                    <a:pt x="23696" y="2169046"/>
                  </a:lnTo>
                  <a:lnTo>
                    <a:pt x="41313" y="2210707"/>
                  </a:lnTo>
                  <a:lnTo>
                    <a:pt x="63281" y="2249848"/>
                  </a:lnTo>
                  <a:lnTo>
                    <a:pt x="89293" y="2286165"/>
                  </a:lnTo>
                  <a:lnTo>
                    <a:pt x="119046" y="2319353"/>
                  </a:lnTo>
                  <a:lnTo>
                    <a:pt x="152234" y="2349106"/>
                  </a:lnTo>
                  <a:lnTo>
                    <a:pt x="188551" y="2375118"/>
                  </a:lnTo>
                  <a:lnTo>
                    <a:pt x="227692" y="2397086"/>
                  </a:lnTo>
                  <a:lnTo>
                    <a:pt x="269353" y="2414703"/>
                  </a:lnTo>
                  <a:lnTo>
                    <a:pt x="313228" y="2427664"/>
                  </a:lnTo>
                  <a:lnTo>
                    <a:pt x="359012" y="2435665"/>
                  </a:lnTo>
                  <a:lnTo>
                    <a:pt x="406400" y="2438400"/>
                  </a:lnTo>
                  <a:lnTo>
                    <a:pt x="2970784" y="2438400"/>
                  </a:lnTo>
                  <a:lnTo>
                    <a:pt x="3018171" y="2435665"/>
                  </a:lnTo>
                  <a:lnTo>
                    <a:pt x="3063955" y="2427664"/>
                  </a:lnTo>
                  <a:lnTo>
                    <a:pt x="3107830" y="2414703"/>
                  </a:lnTo>
                  <a:lnTo>
                    <a:pt x="3149491" y="2397086"/>
                  </a:lnTo>
                  <a:lnTo>
                    <a:pt x="3188632" y="2375118"/>
                  </a:lnTo>
                  <a:lnTo>
                    <a:pt x="3224949" y="2349106"/>
                  </a:lnTo>
                  <a:lnTo>
                    <a:pt x="3258137" y="2319353"/>
                  </a:lnTo>
                  <a:lnTo>
                    <a:pt x="3287890" y="2286165"/>
                  </a:lnTo>
                  <a:lnTo>
                    <a:pt x="3313902" y="2249848"/>
                  </a:lnTo>
                  <a:lnTo>
                    <a:pt x="3335870" y="2210707"/>
                  </a:lnTo>
                  <a:lnTo>
                    <a:pt x="3353487" y="2169046"/>
                  </a:lnTo>
                  <a:lnTo>
                    <a:pt x="3366448" y="2125171"/>
                  </a:lnTo>
                  <a:lnTo>
                    <a:pt x="3374449" y="2079387"/>
                  </a:lnTo>
                  <a:lnTo>
                    <a:pt x="3377184" y="2032000"/>
                  </a:lnTo>
                  <a:lnTo>
                    <a:pt x="3377184" y="406400"/>
                  </a:lnTo>
                  <a:lnTo>
                    <a:pt x="3374449" y="359012"/>
                  </a:lnTo>
                  <a:lnTo>
                    <a:pt x="3366448" y="313228"/>
                  </a:lnTo>
                  <a:lnTo>
                    <a:pt x="3353487" y="269353"/>
                  </a:lnTo>
                  <a:lnTo>
                    <a:pt x="3335870" y="227692"/>
                  </a:lnTo>
                  <a:lnTo>
                    <a:pt x="3313902" y="188551"/>
                  </a:lnTo>
                  <a:lnTo>
                    <a:pt x="3287890" y="152234"/>
                  </a:lnTo>
                  <a:lnTo>
                    <a:pt x="3258137" y="119046"/>
                  </a:lnTo>
                  <a:lnTo>
                    <a:pt x="3224949" y="89293"/>
                  </a:lnTo>
                  <a:lnTo>
                    <a:pt x="3188632" y="63281"/>
                  </a:lnTo>
                  <a:lnTo>
                    <a:pt x="3149491" y="41313"/>
                  </a:lnTo>
                  <a:lnTo>
                    <a:pt x="3107830" y="23696"/>
                  </a:lnTo>
                  <a:lnTo>
                    <a:pt x="3063955" y="10735"/>
                  </a:lnTo>
                  <a:lnTo>
                    <a:pt x="3018171" y="2734"/>
                  </a:lnTo>
                  <a:lnTo>
                    <a:pt x="2970784" y="0"/>
                  </a:lnTo>
                  <a:close/>
                </a:path>
              </a:pathLst>
            </a:custGeom>
            <a:solidFill>
              <a:srgbClr val="009D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40536" y="1714500"/>
              <a:ext cx="3377565" cy="2438400"/>
            </a:xfrm>
            <a:custGeom>
              <a:avLst/>
              <a:gdLst/>
              <a:ahLst/>
              <a:cxnLst/>
              <a:rect l="l" t="t" r="r" b="b"/>
              <a:pathLst>
                <a:path w="3377565" h="2438400">
                  <a:moveTo>
                    <a:pt x="0" y="406400"/>
                  </a:moveTo>
                  <a:lnTo>
                    <a:pt x="2734" y="359012"/>
                  </a:lnTo>
                  <a:lnTo>
                    <a:pt x="10735" y="313228"/>
                  </a:lnTo>
                  <a:lnTo>
                    <a:pt x="23696" y="269353"/>
                  </a:lnTo>
                  <a:lnTo>
                    <a:pt x="41313" y="227692"/>
                  </a:lnTo>
                  <a:lnTo>
                    <a:pt x="63281" y="188551"/>
                  </a:lnTo>
                  <a:lnTo>
                    <a:pt x="89293" y="152234"/>
                  </a:lnTo>
                  <a:lnTo>
                    <a:pt x="119046" y="119046"/>
                  </a:lnTo>
                  <a:lnTo>
                    <a:pt x="152234" y="89293"/>
                  </a:lnTo>
                  <a:lnTo>
                    <a:pt x="188551" y="63281"/>
                  </a:lnTo>
                  <a:lnTo>
                    <a:pt x="227692" y="41313"/>
                  </a:lnTo>
                  <a:lnTo>
                    <a:pt x="269353" y="23696"/>
                  </a:lnTo>
                  <a:lnTo>
                    <a:pt x="313228" y="10735"/>
                  </a:lnTo>
                  <a:lnTo>
                    <a:pt x="359012" y="2734"/>
                  </a:lnTo>
                  <a:lnTo>
                    <a:pt x="406400" y="0"/>
                  </a:lnTo>
                  <a:lnTo>
                    <a:pt x="2970784" y="0"/>
                  </a:lnTo>
                  <a:lnTo>
                    <a:pt x="3018171" y="2734"/>
                  </a:lnTo>
                  <a:lnTo>
                    <a:pt x="3063955" y="10735"/>
                  </a:lnTo>
                  <a:lnTo>
                    <a:pt x="3107830" y="23696"/>
                  </a:lnTo>
                  <a:lnTo>
                    <a:pt x="3149491" y="41313"/>
                  </a:lnTo>
                  <a:lnTo>
                    <a:pt x="3188632" y="63281"/>
                  </a:lnTo>
                  <a:lnTo>
                    <a:pt x="3224949" y="89293"/>
                  </a:lnTo>
                  <a:lnTo>
                    <a:pt x="3258137" y="119046"/>
                  </a:lnTo>
                  <a:lnTo>
                    <a:pt x="3287890" y="152234"/>
                  </a:lnTo>
                  <a:lnTo>
                    <a:pt x="3313902" y="188551"/>
                  </a:lnTo>
                  <a:lnTo>
                    <a:pt x="3335870" y="227692"/>
                  </a:lnTo>
                  <a:lnTo>
                    <a:pt x="3353487" y="269353"/>
                  </a:lnTo>
                  <a:lnTo>
                    <a:pt x="3366448" y="313228"/>
                  </a:lnTo>
                  <a:lnTo>
                    <a:pt x="3374449" y="359012"/>
                  </a:lnTo>
                  <a:lnTo>
                    <a:pt x="3377184" y="406400"/>
                  </a:lnTo>
                  <a:lnTo>
                    <a:pt x="3377184" y="2032000"/>
                  </a:lnTo>
                  <a:lnTo>
                    <a:pt x="3374449" y="2079387"/>
                  </a:lnTo>
                  <a:lnTo>
                    <a:pt x="3366448" y="2125171"/>
                  </a:lnTo>
                  <a:lnTo>
                    <a:pt x="3353487" y="2169046"/>
                  </a:lnTo>
                  <a:lnTo>
                    <a:pt x="3335870" y="2210707"/>
                  </a:lnTo>
                  <a:lnTo>
                    <a:pt x="3313902" y="2249848"/>
                  </a:lnTo>
                  <a:lnTo>
                    <a:pt x="3287890" y="2286165"/>
                  </a:lnTo>
                  <a:lnTo>
                    <a:pt x="3258137" y="2319353"/>
                  </a:lnTo>
                  <a:lnTo>
                    <a:pt x="3224949" y="2349106"/>
                  </a:lnTo>
                  <a:lnTo>
                    <a:pt x="3188632" y="2375118"/>
                  </a:lnTo>
                  <a:lnTo>
                    <a:pt x="3149491" y="2397086"/>
                  </a:lnTo>
                  <a:lnTo>
                    <a:pt x="3107830" y="2414703"/>
                  </a:lnTo>
                  <a:lnTo>
                    <a:pt x="3063955" y="2427664"/>
                  </a:lnTo>
                  <a:lnTo>
                    <a:pt x="3018171" y="2435665"/>
                  </a:lnTo>
                  <a:lnTo>
                    <a:pt x="2970784" y="2438400"/>
                  </a:lnTo>
                  <a:lnTo>
                    <a:pt x="406400" y="2438400"/>
                  </a:lnTo>
                  <a:lnTo>
                    <a:pt x="359012" y="2435665"/>
                  </a:lnTo>
                  <a:lnTo>
                    <a:pt x="313228" y="2427664"/>
                  </a:lnTo>
                  <a:lnTo>
                    <a:pt x="269353" y="2414703"/>
                  </a:lnTo>
                  <a:lnTo>
                    <a:pt x="227692" y="2397086"/>
                  </a:lnTo>
                  <a:lnTo>
                    <a:pt x="188551" y="2375118"/>
                  </a:lnTo>
                  <a:lnTo>
                    <a:pt x="152234" y="2349106"/>
                  </a:lnTo>
                  <a:lnTo>
                    <a:pt x="119046" y="2319353"/>
                  </a:lnTo>
                  <a:lnTo>
                    <a:pt x="89293" y="2286165"/>
                  </a:lnTo>
                  <a:lnTo>
                    <a:pt x="63281" y="2249848"/>
                  </a:lnTo>
                  <a:lnTo>
                    <a:pt x="41313" y="2210707"/>
                  </a:lnTo>
                  <a:lnTo>
                    <a:pt x="23696" y="2169046"/>
                  </a:lnTo>
                  <a:lnTo>
                    <a:pt x="10735" y="2125171"/>
                  </a:lnTo>
                  <a:lnTo>
                    <a:pt x="2734" y="2079387"/>
                  </a:lnTo>
                  <a:lnTo>
                    <a:pt x="0" y="2032000"/>
                  </a:lnTo>
                  <a:lnTo>
                    <a:pt x="0" y="406400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401951" y="1854835"/>
            <a:ext cx="10566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85DF"/>
                </a:solidFill>
                <a:latin typeface="Calibri"/>
                <a:cs typeface="Calibri"/>
              </a:rPr>
              <a:t>Docker</a:t>
            </a:r>
            <a:r>
              <a:rPr sz="1400" spc="-70" dirty="0">
                <a:solidFill>
                  <a:srgbClr val="FF85D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85DF"/>
                </a:solidFill>
                <a:latin typeface="Calibri"/>
                <a:cs typeface="Calibri"/>
              </a:rPr>
              <a:t>Engine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27377" y="3517138"/>
            <a:ext cx="2540000" cy="457834"/>
            <a:chOff x="1627377" y="3517138"/>
            <a:chExt cx="2540000" cy="457834"/>
          </a:xfrm>
        </p:grpSpPr>
        <p:sp>
          <p:nvSpPr>
            <p:cNvPr id="12" name="object 12"/>
            <p:cNvSpPr/>
            <p:nvPr/>
          </p:nvSpPr>
          <p:spPr>
            <a:xfrm>
              <a:off x="1633727" y="3523488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7"/>
                  </a:lnTo>
                  <a:lnTo>
                    <a:pt x="2452624" y="445007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39"/>
                  </a:lnTo>
                  <a:lnTo>
                    <a:pt x="2526792" y="74167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3727" y="3523488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7"/>
                  </a:lnTo>
                  <a:lnTo>
                    <a:pt x="2526792" y="370839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7"/>
                  </a:lnTo>
                  <a:lnTo>
                    <a:pt x="74168" y="445007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223261" y="3599815"/>
            <a:ext cx="13468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66A2"/>
                </a:solidFill>
                <a:latin typeface="Calibri"/>
                <a:cs typeface="Calibri"/>
              </a:rPr>
              <a:t>Docker</a:t>
            </a:r>
            <a:r>
              <a:rPr sz="1600" spc="-35" dirty="0">
                <a:solidFill>
                  <a:srgbClr val="FF66A2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66A2"/>
                </a:solidFill>
                <a:latin typeface="Calibri"/>
                <a:cs typeface="Calibri"/>
              </a:rPr>
              <a:t>Deamon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627377" y="2197354"/>
            <a:ext cx="2540000" cy="1117600"/>
            <a:chOff x="1627377" y="2197354"/>
            <a:chExt cx="2540000" cy="1117600"/>
          </a:xfrm>
        </p:grpSpPr>
        <p:sp>
          <p:nvSpPr>
            <p:cNvPr id="16" name="object 16"/>
            <p:cNvSpPr/>
            <p:nvPr/>
          </p:nvSpPr>
          <p:spPr>
            <a:xfrm>
              <a:off x="1633727" y="2863596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7"/>
                  </a:lnTo>
                  <a:lnTo>
                    <a:pt x="0" y="370839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7"/>
                  </a:lnTo>
                  <a:lnTo>
                    <a:pt x="2452624" y="445007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39"/>
                  </a:lnTo>
                  <a:lnTo>
                    <a:pt x="2526792" y="74167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33727" y="2863596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0" y="74167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7"/>
                  </a:lnTo>
                  <a:lnTo>
                    <a:pt x="2526792" y="370839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7"/>
                  </a:lnTo>
                  <a:lnTo>
                    <a:pt x="74168" y="445007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39"/>
                  </a:lnTo>
                  <a:lnTo>
                    <a:pt x="0" y="74167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3727" y="2203704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2452624" y="0"/>
                  </a:moveTo>
                  <a:lnTo>
                    <a:pt x="74168" y="0"/>
                  </a:lnTo>
                  <a:lnTo>
                    <a:pt x="45273" y="5820"/>
                  </a:lnTo>
                  <a:lnTo>
                    <a:pt x="21701" y="21701"/>
                  </a:lnTo>
                  <a:lnTo>
                    <a:pt x="5820" y="45273"/>
                  </a:lnTo>
                  <a:lnTo>
                    <a:pt x="0" y="74168"/>
                  </a:lnTo>
                  <a:lnTo>
                    <a:pt x="0" y="370840"/>
                  </a:lnTo>
                  <a:lnTo>
                    <a:pt x="5820" y="399734"/>
                  </a:lnTo>
                  <a:lnTo>
                    <a:pt x="21701" y="423306"/>
                  </a:lnTo>
                  <a:lnTo>
                    <a:pt x="45273" y="439187"/>
                  </a:lnTo>
                  <a:lnTo>
                    <a:pt x="74168" y="445008"/>
                  </a:lnTo>
                  <a:lnTo>
                    <a:pt x="2452624" y="445008"/>
                  </a:lnTo>
                  <a:lnTo>
                    <a:pt x="2481518" y="439187"/>
                  </a:lnTo>
                  <a:lnTo>
                    <a:pt x="2505090" y="423306"/>
                  </a:lnTo>
                  <a:lnTo>
                    <a:pt x="2520971" y="399734"/>
                  </a:lnTo>
                  <a:lnTo>
                    <a:pt x="2526792" y="370840"/>
                  </a:lnTo>
                  <a:lnTo>
                    <a:pt x="2526792" y="74168"/>
                  </a:lnTo>
                  <a:lnTo>
                    <a:pt x="2520971" y="45273"/>
                  </a:lnTo>
                  <a:lnTo>
                    <a:pt x="2505090" y="21701"/>
                  </a:lnTo>
                  <a:lnTo>
                    <a:pt x="2481518" y="5820"/>
                  </a:lnTo>
                  <a:lnTo>
                    <a:pt x="245262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3727" y="2203704"/>
              <a:ext cx="2527300" cy="445134"/>
            </a:xfrm>
            <a:custGeom>
              <a:avLst/>
              <a:gdLst/>
              <a:ahLst/>
              <a:cxnLst/>
              <a:rect l="l" t="t" r="r" b="b"/>
              <a:pathLst>
                <a:path w="2527300" h="445135">
                  <a:moveTo>
                    <a:pt x="0" y="74168"/>
                  </a:moveTo>
                  <a:lnTo>
                    <a:pt x="5820" y="45273"/>
                  </a:lnTo>
                  <a:lnTo>
                    <a:pt x="21701" y="21701"/>
                  </a:lnTo>
                  <a:lnTo>
                    <a:pt x="45273" y="5820"/>
                  </a:lnTo>
                  <a:lnTo>
                    <a:pt x="74168" y="0"/>
                  </a:lnTo>
                  <a:lnTo>
                    <a:pt x="2452624" y="0"/>
                  </a:lnTo>
                  <a:lnTo>
                    <a:pt x="2481518" y="5820"/>
                  </a:lnTo>
                  <a:lnTo>
                    <a:pt x="2505090" y="21701"/>
                  </a:lnTo>
                  <a:lnTo>
                    <a:pt x="2520971" y="45273"/>
                  </a:lnTo>
                  <a:lnTo>
                    <a:pt x="2526792" y="74168"/>
                  </a:lnTo>
                  <a:lnTo>
                    <a:pt x="2526792" y="370840"/>
                  </a:lnTo>
                  <a:lnTo>
                    <a:pt x="2520971" y="399734"/>
                  </a:lnTo>
                  <a:lnTo>
                    <a:pt x="2505090" y="423306"/>
                  </a:lnTo>
                  <a:lnTo>
                    <a:pt x="2481518" y="439187"/>
                  </a:lnTo>
                  <a:lnTo>
                    <a:pt x="2452624" y="445008"/>
                  </a:lnTo>
                  <a:lnTo>
                    <a:pt x="74168" y="445008"/>
                  </a:lnTo>
                  <a:lnTo>
                    <a:pt x="45273" y="439187"/>
                  </a:lnTo>
                  <a:lnTo>
                    <a:pt x="21701" y="423306"/>
                  </a:lnTo>
                  <a:lnTo>
                    <a:pt x="5820" y="399734"/>
                  </a:lnTo>
                  <a:lnTo>
                    <a:pt x="0" y="370840"/>
                  </a:lnTo>
                  <a:lnTo>
                    <a:pt x="0" y="74168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450338" y="2279649"/>
            <a:ext cx="892810" cy="929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66A2"/>
                </a:solidFill>
                <a:latin typeface="Calibri"/>
                <a:cs typeface="Calibri"/>
              </a:rPr>
              <a:t>Docker</a:t>
            </a:r>
            <a:r>
              <a:rPr sz="1600" spc="-40" dirty="0">
                <a:solidFill>
                  <a:srgbClr val="FF66A2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66A2"/>
                </a:solidFill>
                <a:latin typeface="Calibri"/>
                <a:cs typeface="Calibri"/>
              </a:rPr>
              <a:t>CLI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1320"/>
              </a:spcBef>
            </a:pPr>
            <a:r>
              <a:rPr sz="1600" dirty="0">
                <a:solidFill>
                  <a:srgbClr val="FF66A2"/>
                </a:solidFill>
                <a:latin typeface="Calibri"/>
                <a:cs typeface="Calibri"/>
              </a:rPr>
              <a:t>REST</a:t>
            </a:r>
            <a:r>
              <a:rPr sz="1600" spc="-45" dirty="0">
                <a:solidFill>
                  <a:srgbClr val="FF66A2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66A2"/>
                </a:solidFill>
                <a:latin typeface="Calibri"/>
                <a:cs typeface="Calibri"/>
              </a:rPr>
              <a:t>API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819400" y="2590800"/>
            <a:ext cx="6294120" cy="1518285"/>
            <a:chOff x="2819400" y="2590800"/>
            <a:chExt cx="6294120" cy="1518285"/>
          </a:xfrm>
        </p:grpSpPr>
        <p:sp>
          <p:nvSpPr>
            <p:cNvPr id="22" name="object 22"/>
            <p:cNvSpPr/>
            <p:nvPr/>
          </p:nvSpPr>
          <p:spPr>
            <a:xfrm>
              <a:off x="2825495" y="3259836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70">
                  <a:moveTo>
                    <a:pt x="72390" y="0"/>
                  </a:moveTo>
                  <a:lnTo>
                    <a:pt x="0" y="72389"/>
                  </a:lnTo>
                  <a:lnTo>
                    <a:pt x="36195" y="72389"/>
                  </a:lnTo>
                  <a:lnTo>
                    <a:pt x="36195" y="208025"/>
                  </a:lnTo>
                  <a:lnTo>
                    <a:pt x="0" y="208025"/>
                  </a:lnTo>
                  <a:lnTo>
                    <a:pt x="72390" y="280415"/>
                  </a:lnTo>
                  <a:lnTo>
                    <a:pt x="144780" y="208025"/>
                  </a:lnTo>
                  <a:lnTo>
                    <a:pt x="108585" y="208025"/>
                  </a:lnTo>
                  <a:lnTo>
                    <a:pt x="108585" y="72389"/>
                  </a:lnTo>
                  <a:lnTo>
                    <a:pt x="144780" y="72389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5495" y="3259836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70">
                  <a:moveTo>
                    <a:pt x="0" y="72389"/>
                  </a:moveTo>
                  <a:lnTo>
                    <a:pt x="72390" y="0"/>
                  </a:lnTo>
                  <a:lnTo>
                    <a:pt x="144780" y="72389"/>
                  </a:lnTo>
                  <a:lnTo>
                    <a:pt x="108585" y="72389"/>
                  </a:lnTo>
                  <a:lnTo>
                    <a:pt x="108585" y="208025"/>
                  </a:lnTo>
                  <a:lnTo>
                    <a:pt x="144780" y="208025"/>
                  </a:lnTo>
                  <a:lnTo>
                    <a:pt x="72390" y="280415"/>
                  </a:lnTo>
                  <a:lnTo>
                    <a:pt x="0" y="208025"/>
                  </a:lnTo>
                  <a:lnTo>
                    <a:pt x="36195" y="208025"/>
                  </a:lnTo>
                  <a:lnTo>
                    <a:pt x="36195" y="72389"/>
                  </a:lnTo>
                  <a:lnTo>
                    <a:pt x="0" y="72389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825495" y="2596895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69">
                  <a:moveTo>
                    <a:pt x="72390" y="0"/>
                  </a:moveTo>
                  <a:lnTo>
                    <a:pt x="0" y="72389"/>
                  </a:lnTo>
                  <a:lnTo>
                    <a:pt x="36195" y="72389"/>
                  </a:lnTo>
                  <a:lnTo>
                    <a:pt x="36195" y="208025"/>
                  </a:lnTo>
                  <a:lnTo>
                    <a:pt x="0" y="208025"/>
                  </a:lnTo>
                  <a:lnTo>
                    <a:pt x="72390" y="280415"/>
                  </a:lnTo>
                  <a:lnTo>
                    <a:pt x="144780" y="208025"/>
                  </a:lnTo>
                  <a:lnTo>
                    <a:pt x="108585" y="208025"/>
                  </a:lnTo>
                  <a:lnTo>
                    <a:pt x="108585" y="72389"/>
                  </a:lnTo>
                  <a:lnTo>
                    <a:pt x="144780" y="72389"/>
                  </a:lnTo>
                  <a:lnTo>
                    <a:pt x="7239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825495" y="2596895"/>
              <a:ext cx="144780" cy="280670"/>
            </a:xfrm>
            <a:custGeom>
              <a:avLst/>
              <a:gdLst/>
              <a:ahLst/>
              <a:cxnLst/>
              <a:rect l="l" t="t" r="r" b="b"/>
              <a:pathLst>
                <a:path w="144780" h="280669">
                  <a:moveTo>
                    <a:pt x="0" y="72389"/>
                  </a:moveTo>
                  <a:lnTo>
                    <a:pt x="72390" y="0"/>
                  </a:lnTo>
                  <a:lnTo>
                    <a:pt x="144780" y="72389"/>
                  </a:lnTo>
                  <a:lnTo>
                    <a:pt x="108585" y="72389"/>
                  </a:lnTo>
                  <a:lnTo>
                    <a:pt x="108585" y="208025"/>
                  </a:lnTo>
                  <a:lnTo>
                    <a:pt x="144780" y="208025"/>
                  </a:lnTo>
                  <a:lnTo>
                    <a:pt x="72390" y="280415"/>
                  </a:lnTo>
                  <a:lnTo>
                    <a:pt x="0" y="208025"/>
                  </a:lnTo>
                  <a:lnTo>
                    <a:pt x="36195" y="208025"/>
                  </a:lnTo>
                  <a:lnTo>
                    <a:pt x="36195" y="72389"/>
                  </a:lnTo>
                  <a:lnTo>
                    <a:pt x="0" y="72389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91939" y="3002280"/>
              <a:ext cx="1607820" cy="190500"/>
            </a:xfrm>
            <a:custGeom>
              <a:avLst/>
              <a:gdLst/>
              <a:ahLst/>
              <a:cxnLst/>
              <a:rect l="l" t="t" r="r" b="b"/>
              <a:pathLst>
                <a:path w="1607820" h="190500">
                  <a:moveTo>
                    <a:pt x="1512570" y="0"/>
                  </a:moveTo>
                  <a:lnTo>
                    <a:pt x="1512570" y="47625"/>
                  </a:lnTo>
                  <a:lnTo>
                    <a:pt x="95250" y="47625"/>
                  </a:lnTo>
                  <a:lnTo>
                    <a:pt x="95250" y="0"/>
                  </a:lnTo>
                  <a:lnTo>
                    <a:pt x="0" y="95250"/>
                  </a:lnTo>
                  <a:lnTo>
                    <a:pt x="95250" y="190500"/>
                  </a:lnTo>
                  <a:lnTo>
                    <a:pt x="95250" y="142875"/>
                  </a:lnTo>
                  <a:lnTo>
                    <a:pt x="1512570" y="142875"/>
                  </a:lnTo>
                  <a:lnTo>
                    <a:pt x="1512570" y="190500"/>
                  </a:lnTo>
                  <a:lnTo>
                    <a:pt x="1607820" y="95250"/>
                  </a:lnTo>
                  <a:lnTo>
                    <a:pt x="1512570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091939" y="3002280"/>
              <a:ext cx="1607820" cy="190500"/>
            </a:xfrm>
            <a:custGeom>
              <a:avLst/>
              <a:gdLst/>
              <a:ahLst/>
              <a:cxnLst/>
              <a:rect l="l" t="t" r="r" b="b"/>
              <a:pathLst>
                <a:path w="1607820" h="190500">
                  <a:moveTo>
                    <a:pt x="1512570" y="0"/>
                  </a:moveTo>
                  <a:lnTo>
                    <a:pt x="1607820" y="95250"/>
                  </a:lnTo>
                  <a:lnTo>
                    <a:pt x="1512570" y="190500"/>
                  </a:lnTo>
                  <a:lnTo>
                    <a:pt x="1512570" y="142875"/>
                  </a:lnTo>
                  <a:lnTo>
                    <a:pt x="95250" y="142875"/>
                  </a:lnTo>
                  <a:lnTo>
                    <a:pt x="95250" y="190500"/>
                  </a:lnTo>
                  <a:lnTo>
                    <a:pt x="0" y="95250"/>
                  </a:lnTo>
                  <a:lnTo>
                    <a:pt x="95250" y="0"/>
                  </a:lnTo>
                  <a:lnTo>
                    <a:pt x="95250" y="47625"/>
                  </a:lnTo>
                  <a:lnTo>
                    <a:pt x="1512570" y="47625"/>
                  </a:lnTo>
                  <a:lnTo>
                    <a:pt x="1512570" y="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5900" y="3628593"/>
              <a:ext cx="3817620" cy="4206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0660" y="3621011"/>
              <a:ext cx="3773424" cy="487692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5355335" y="3668267"/>
            <a:ext cx="370332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4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–H=remote-docker-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engine:2375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280659" y="4314431"/>
            <a:ext cx="3976370" cy="488315"/>
            <a:chOff x="5280659" y="4314431"/>
            <a:chExt cx="3976370" cy="488315"/>
          </a:xfrm>
        </p:grpSpPr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5899" y="4323600"/>
              <a:ext cx="3960876" cy="39927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0659" y="4314431"/>
              <a:ext cx="3773424" cy="48769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5355335" y="4363211"/>
            <a:ext cx="3846829" cy="2870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–H=10.123.2.1:2375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4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nginx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70503" y="3244545"/>
            <a:ext cx="1694814" cy="457834"/>
            <a:chOff x="3270503" y="3244545"/>
            <a:chExt cx="1694814" cy="45783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70503" y="3244545"/>
              <a:ext cx="1694688" cy="45737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03675" y="3477767"/>
              <a:ext cx="1240790" cy="0"/>
            </a:xfrm>
            <a:custGeom>
              <a:avLst/>
              <a:gdLst/>
              <a:ahLst/>
              <a:cxnLst/>
              <a:rect l="l" t="t" r="r" b="b"/>
              <a:pathLst>
                <a:path w="1240789">
                  <a:moveTo>
                    <a:pt x="1240663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5405628" y="4142232"/>
            <a:ext cx="466725" cy="1294130"/>
            <a:chOff x="5405628" y="4142232"/>
            <a:chExt cx="466725" cy="12941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5628" y="4142232"/>
              <a:ext cx="466344" cy="129387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638800" y="4372356"/>
              <a:ext cx="9525" cy="839469"/>
            </a:xfrm>
            <a:custGeom>
              <a:avLst/>
              <a:gdLst/>
              <a:ahLst/>
              <a:cxnLst/>
              <a:rect l="l" t="t" r="r" b="b"/>
              <a:pathLst>
                <a:path w="9525" h="839470">
                  <a:moveTo>
                    <a:pt x="0" y="0"/>
                  </a:moveTo>
                  <a:lnTo>
                    <a:pt x="9398" y="839089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6300215" y="3244545"/>
            <a:ext cx="1874520" cy="457834"/>
            <a:chOff x="6300215" y="3244545"/>
            <a:chExt cx="1874520" cy="457834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00215" y="3244545"/>
              <a:ext cx="1874519" cy="4573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533387" y="3477767"/>
              <a:ext cx="1419860" cy="0"/>
            </a:xfrm>
            <a:custGeom>
              <a:avLst/>
              <a:gdLst/>
              <a:ahLst/>
              <a:cxnLst/>
              <a:rect l="l" t="t" r="r" b="b"/>
              <a:pathLst>
                <a:path w="1419859">
                  <a:moveTo>
                    <a:pt x="1419732" y="0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038088" y="1802853"/>
            <a:ext cx="1621790" cy="1266825"/>
            <a:chOff x="6038088" y="1802853"/>
            <a:chExt cx="1621790" cy="126682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38088" y="1802853"/>
              <a:ext cx="1621536" cy="126648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271260" y="2036064"/>
              <a:ext cx="1165860" cy="809625"/>
            </a:xfrm>
            <a:custGeom>
              <a:avLst/>
              <a:gdLst/>
              <a:ahLst/>
              <a:cxnLst/>
              <a:rect l="l" t="t" r="r" b="b"/>
              <a:pathLst>
                <a:path w="1165859" h="809625">
                  <a:moveTo>
                    <a:pt x="1165351" y="0"/>
                  </a:moveTo>
                  <a:lnTo>
                    <a:pt x="0" y="809498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2756661" y="1420113"/>
            <a:ext cx="2473960" cy="1649730"/>
            <a:chOff x="2756661" y="1420113"/>
            <a:chExt cx="2473960" cy="164973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3571" y="1796795"/>
              <a:ext cx="1796796" cy="12725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666744" y="2029968"/>
              <a:ext cx="1340485" cy="816610"/>
            </a:xfrm>
            <a:custGeom>
              <a:avLst/>
              <a:gdLst/>
              <a:ahLst/>
              <a:cxnLst/>
              <a:rect l="l" t="t" r="r" b="b"/>
              <a:pathLst>
                <a:path w="1340485" h="816610">
                  <a:moveTo>
                    <a:pt x="1340357" y="816483"/>
                  </a:moveTo>
                  <a:lnTo>
                    <a:pt x="0" y="0"/>
                  </a:lnTo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63011" y="1426463"/>
              <a:ext cx="1807845" cy="603885"/>
            </a:xfrm>
            <a:custGeom>
              <a:avLst/>
              <a:gdLst/>
              <a:ahLst/>
              <a:cxnLst/>
              <a:rect l="l" t="t" r="r" b="b"/>
              <a:pathLst>
                <a:path w="1807845" h="603885">
                  <a:moveTo>
                    <a:pt x="1706879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3"/>
                  </a:lnTo>
                  <a:lnTo>
                    <a:pt x="1706879" y="603503"/>
                  </a:lnTo>
                  <a:lnTo>
                    <a:pt x="1746009" y="595592"/>
                  </a:lnTo>
                  <a:lnTo>
                    <a:pt x="1777984" y="574024"/>
                  </a:lnTo>
                  <a:lnTo>
                    <a:pt x="1799552" y="542049"/>
                  </a:lnTo>
                  <a:lnTo>
                    <a:pt x="1807464" y="502920"/>
                  </a:lnTo>
                  <a:lnTo>
                    <a:pt x="1807464" y="100584"/>
                  </a:lnTo>
                  <a:lnTo>
                    <a:pt x="1799552" y="61454"/>
                  </a:lnTo>
                  <a:lnTo>
                    <a:pt x="1777984" y="29479"/>
                  </a:lnTo>
                  <a:lnTo>
                    <a:pt x="1746009" y="7911"/>
                  </a:lnTo>
                  <a:lnTo>
                    <a:pt x="1706879" y="0"/>
                  </a:lnTo>
                  <a:close/>
                </a:path>
              </a:pathLst>
            </a:custGeom>
            <a:solidFill>
              <a:srgbClr val="0E6EC5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63011" y="1426463"/>
              <a:ext cx="1807845" cy="603885"/>
            </a:xfrm>
            <a:custGeom>
              <a:avLst/>
              <a:gdLst/>
              <a:ahLst/>
              <a:cxnLst/>
              <a:rect l="l" t="t" r="r" b="b"/>
              <a:pathLst>
                <a:path w="1807845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1706879" y="0"/>
                  </a:lnTo>
                  <a:lnTo>
                    <a:pt x="1746009" y="7911"/>
                  </a:lnTo>
                  <a:lnTo>
                    <a:pt x="1777984" y="29479"/>
                  </a:lnTo>
                  <a:lnTo>
                    <a:pt x="1799552" y="61454"/>
                  </a:lnTo>
                  <a:lnTo>
                    <a:pt x="1807464" y="100584"/>
                  </a:lnTo>
                  <a:lnTo>
                    <a:pt x="1807464" y="502920"/>
                  </a:lnTo>
                  <a:lnTo>
                    <a:pt x="1799552" y="542049"/>
                  </a:lnTo>
                  <a:lnTo>
                    <a:pt x="1777984" y="574024"/>
                  </a:lnTo>
                  <a:lnTo>
                    <a:pt x="1746009" y="595592"/>
                  </a:lnTo>
                  <a:lnTo>
                    <a:pt x="1706879" y="603503"/>
                  </a:lnTo>
                  <a:lnTo>
                    <a:pt x="100583" y="603503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containerization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3177032" y="1563751"/>
            <a:ext cx="977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Process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ID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691639" y="3171444"/>
            <a:ext cx="1818639" cy="614680"/>
            <a:chOff x="1691639" y="3171444"/>
            <a:chExt cx="1818639" cy="614680"/>
          </a:xfrm>
        </p:grpSpPr>
        <p:sp>
          <p:nvSpPr>
            <p:cNvPr id="22" name="object 22"/>
            <p:cNvSpPr/>
            <p:nvPr/>
          </p:nvSpPr>
          <p:spPr>
            <a:xfrm>
              <a:off x="1697735" y="3177540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39" h="601979">
                  <a:moveTo>
                    <a:pt x="1705610" y="0"/>
                  </a:moveTo>
                  <a:lnTo>
                    <a:pt x="100330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30" y="601980"/>
                  </a:lnTo>
                  <a:lnTo>
                    <a:pt x="1705610" y="601980"/>
                  </a:lnTo>
                  <a:lnTo>
                    <a:pt x="1744646" y="594090"/>
                  </a:lnTo>
                  <a:lnTo>
                    <a:pt x="1776539" y="572579"/>
                  </a:lnTo>
                  <a:lnTo>
                    <a:pt x="1798050" y="540686"/>
                  </a:lnTo>
                  <a:lnTo>
                    <a:pt x="1805939" y="501650"/>
                  </a:lnTo>
                  <a:lnTo>
                    <a:pt x="1805939" y="100330"/>
                  </a:lnTo>
                  <a:lnTo>
                    <a:pt x="1798050" y="61293"/>
                  </a:lnTo>
                  <a:lnTo>
                    <a:pt x="1776539" y="29400"/>
                  </a:lnTo>
                  <a:lnTo>
                    <a:pt x="1744646" y="7889"/>
                  </a:lnTo>
                  <a:lnTo>
                    <a:pt x="1705610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97735" y="3177540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39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30" y="0"/>
                  </a:lnTo>
                  <a:lnTo>
                    <a:pt x="1705610" y="0"/>
                  </a:lnTo>
                  <a:lnTo>
                    <a:pt x="1744646" y="7889"/>
                  </a:lnTo>
                  <a:lnTo>
                    <a:pt x="1776539" y="29400"/>
                  </a:lnTo>
                  <a:lnTo>
                    <a:pt x="1798050" y="61293"/>
                  </a:lnTo>
                  <a:lnTo>
                    <a:pt x="1805939" y="100330"/>
                  </a:lnTo>
                  <a:lnTo>
                    <a:pt x="1805939" y="501650"/>
                  </a:lnTo>
                  <a:lnTo>
                    <a:pt x="1798050" y="540686"/>
                  </a:lnTo>
                  <a:lnTo>
                    <a:pt x="1776539" y="572579"/>
                  </a:lnTo>
                  <a:lnTo>
                    <a:pt x="1744646" y="594090"/>
                  </a:lnTo>
                  <a:lnTo>
                    <a:pt x="1705610" y="601980"/>
                  </a:lnTo>
                  <a:lnTo>
                    <a:pt x="100330" y="601980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87320" y="3313938"/>
            <a:ext cx="828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27292" y="1427988"/>
            <a:ext cx="1818639" cy="614680"/>
            <a:chOff x="6527292" y="1427988"/>
            <a:chExt cx="1818639" cy="614680"/>
          </a:xfrm>
        </p:grpSpPr>
        <p:sp>
          <p:nvSpPr>
            <p:cNvPr id="26" name="object 26"/>
            <p:cNvSpPr/>
            <p:nvPr/>
          </p:nvSpPr>
          <p:spPr>
            <a:xfrm>
              <a:off x="6533388" y="1434084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40" h="601980">
                  <a:moveTo>
                    <a:pt x="1705609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29"/>
                  </a:lnTo>
                  <a:lnTo>
                    <a:pt x="0" y="501650"/>
                  </a:lnTo>
                  <a:lnTo>
                    <a:pt x="7889" y="540686"/>
                  </a:lnTo>
                  <a:lnTo>
                    <a:pt x="29400" y="572579"/>
                  </a:lnTo>
                  <a:lnTo>
                    <a:pt x="61293" y="594090"/>
                  </a:lnTo>
                  <a:lnTo>
                    <a:pt x="100329" y="601979"/>
                  </a:lnTo>
                  <a:lnTo>
                    <a:pt x="1705609" y="601979"/>
                  </a:lnTo>
                  <a:lnTo>
                    <a:pt x="1744646" y="594090"/>
                  </a:lnTo>
                  <a:lnTo>
                    <a:pt x="1776539" y="572579"/>
                  </a:lnTo>
                  <a:lnTo>
                    <a:pt x="1798050" y="540686"/>
                  </a:lnTo>
                  <a:lnTo>
                    <a:pt x="1805939" y="501650"/>
                  </a:lnTo>
                  <a:lnTo>
                    <a:pt x="1805939" y="100329"/>
                  </a:lnTo>
                  <a:lnTo>
                    <a:pt x="1798050" y="61293"/>
                  </a:lnTo>
                  <a:lnTo>
                    <a:pt x="1776539" y="29400"/>
                  </a:lnTo>
                  <a:lnTo>
                    <a:pt x="1744646" y="7889"/>
                  </a:lnTo>
                  <a:lnTo>
                    <a:pt x="1705609" y="0"/>
                  </a:lnTo>
                  <a:close/>
                </a:path>
              </a:pathLst>
            </a:custGeom>
            <a:solidFill>
              <a:srgbClr val="0FCF9B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33388" y="1434084"/>
              <a:ext cx="1805939" cy="601980"/>
            </a:xfrm>
            <a:custGeom>
              <a:avLst/>
              <a:gdLst/>
              <a:ahLst/>
              <a:cxnLst/>
              <a:rect l="l" t="t" r="r" b="b"/>
              <a:pathLst>
                <a:path w="1805940" h="601980">
                  <a:moveTo>
                    <a:pt x="0" y="100329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1705609" y="0"/>
                  </a:lnTo>
                  <a:lnTo>
                    <a:pt x="1744646" y="7889"/>
                  </a:lnTo>
                  <a:lnTo>
                    <a:pt x="1776539" y="29400"/>
                  </a:lnTo>
                  <a:lnTo>
                    <a:pt x="1798050" y="61293"/>
                  </a:lnTo>
                  <a:lnTo>
                    <a:pt x="1805939" y="100329"/>
                  </a:lnTo>
                  <a:lnTo>
                    <a:pt x="1805939" y="501650"/>
                  </a:lnTo>
                  <a:lnTo>
                    <a:pt x="1798050" y="540686"/>
                  </a:lnTo>
                  <a:lnTo>
                    <a:pt x="1776539" y="572579"/>
                  </a:lnTo>
                  <a:lnTo>
                    <a:pt x="1744646" y="594090"/>
                  </a:lnTo>
                  <a:lnTo>
                    <a:pt x="1705609" y="601979"/>
                  </a:lnTo>
                  <a:lnTo>
                    <a:pt x="100329" y="601979"/>
                  </a:lnTo>
                  <a:lnTo>
                    <a:pt x="61293" y="594090"/>
                  </a:lnTo>
                  <a:lnTo>
                    <a:pt x="29400" y="572579"/>
                  </a:lnTo>
                  <a:lnTo>
                    <a:pt x="7889" y="540686"/>
                  </a:lnTo>
                  <a:lnTo>
                    <a:pt x="0" y="501650"/>
                  </a:lnTo>
                  <a:lnTo>
                    <a:pt x="0" y="100329"/>
                  </a:lnTo>
                  <a:close/>
                </a:path>
              </a:pathLst>
            </a:custGeom>
            <a:ln w="12192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854443" y="1433576"/>
            <a:ext cx="11639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06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Unix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Timesharing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684776" y="2545079"/>
            <a:ext cx="1903730" cy="1900555"/>
            <a:chOff x="4684776" y="2545079"/>
            <a:chExt cx="1903730" cy="190055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4776" y="2545079"/>
              <a:ext cx="1903476" cy="190042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5860" y="3255238"/>
              <a:ext cx="1318260" cy="54104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744212" y="2584703"/>
              <a:ext cx="1789430" cy="1788160"/>
            </a:xfrm>
            <a:custGeom>
              <a:avLst/>
              <a:gdLst/>
              <a:ahLst/>
              <a:cxnLst/>
              <a:rect l="l" t="t" r="r" b="b"/>
              <a:pathLst>
                <a:path w="1789429" h="1788160">
                  <a:moveTo>
                    <a:pt x="894588" y="0"/>
                  </a:moveTo>
                  <a:lnTo>
                    <a:pt x="847080" y="1238"/>
                  </a:lnTo>
                  <a:lnTo>
                    <a:pt x="800218" y="4914"/>
                  </a:lnTo>
                  <a:lnTo>
                    <a:pt x="754064" y="10965"/>
                  </a:lnTo>
                  <a:lnTo>
                    <a:pt x="708679" y="19329"/>
                  </a:lnTo>
                  <a:lnTo>
                    <a:pt x="664124" y="29944"/>
                  </a:lnTo>
                  <a:lnTo>
                    <a:pt x="620463" y="42749"/>
                  </a:lnTo>
                  <a:lnTo>
                    <a:pt x="577756" y="57682"/>
                  </a:lnTo>
                  <a:lnTo>
                    <a:pt x="536065" y="74680"/>
                  </a:lnTo>
                  <a:lnTo>
                    <a:pt x="495453" y="93684"/>
                  </a:lnTo>
                  <a:lnTo>
                    <a:pt x="455982" y="114629"/>
                  </a:lnTo>
                  <a:lnTo>
                    <a:pt x="417712" y="137456"/>
                  </a:lnTo>
                  <a:lnTo>
                    <a:pt x="380706" y="162102"/>
                  </a:lnTo>
                  <a:lnTo>
                    <a:pt x="345026" y="188504"/>
                  </a:lnTo>
                  <a:lnTo>
                    <a:pt x="310734" y="216603"/>
                  </a:lnTo>
                  <a:lnTo>
                    <a:pt x="277891" y="246335"/>
                  </a:lnTo>
                  <a:lnTo>
                    <a:pt x="246559" y="277639"/>
                  </a:lnTo>
                  <a:lnTo>
                    <a:pt x="216801" y="310453"/>
                  </a:lnTo>
                  <a:lnTo>
                    <a:pt x="188677" y="344715"/>
                  </a:lnTo>
                  <a:lnTo>
                    <a:pt x="162251" y="380364"/>
                  </a:lnTo>
                  <a:lnTo>
                    <a:pt x="137583" y="417338"/>
                  </a:lnTo>
                  <a:lnTo>
                    <a:pt x="114736" y="455575"/>
                  </a:lnTo>
                  <a:lnTo>
                    <a:pt x="93771" y="495014"/>
                  </a:lnTo>
                  <a:lnTo>
                    <a:pt x="74750" y="535592"/>
                  </a:lnTo>
                  <a:lnTo>
                    <a:pt x="57735" y="577247"/>
                  </a:lnTo>
                  <a:lnTo>
                    <a:pt x="42789" y="619919"/>
                  </a:lnTo>
                  <a:lnTo>
                    <a:pt x="29972" y="663545"/>
                  </a:lnTo>
                  <a:lnTo>
                    <a:pt x="19347" y="708063"/>
                  </a:lnTo>
                  <a:lnTo>
                    <a:pt x="10975" y="753412"/>
                  </a:lnTo>
                  <a:lnTo>
                    <a:pt x="4919" y="799530"/>
                  </a:lnTo>
                  <a:lnTo>
                    <a:pt x="1240" y="846355"/>
                  </a:lnTo>
                  <a:lnTo>
                    <a:pt x="0" y="893826"/>
                  </a:lnTo>
                  <a:lnTo>
                    <a:pt x="1240" y="941296"/>
                  </a:lnTo>
                  <a:lnTo>
                    <a:pt x="4919" y="988121"/>
                  </a:lnTo>
                  <a:lnTo>
                    <a:pt x="10975" y="1034239"/>
                  </a:lnTo>
                  <a:lnTo>
                    <a:pt x="19347" y="1079588"/>
                  </a:lnTo>
                  <a:lnTo>
                    <a:pt x="29972" y="1124106"/>
                  </a:lnTo>
                  <a:lnTo>
                    <a:pt x="42789" y="1167732"/>
                  </a:lnTo>
                  <a:lnTo>
                    <a:pt x="57735" y="1210404"/>
                  </a:lnTo>
                  <a:lnTo>
                    <a:pt x="74750" y="1252059"/>
                  </a:lnTo>
                  <a:lnTo>
                    <a:pt x="93771" y="1292637"/>
                  </a:lnTo>
                  <a:lnTo>
                    <a:pt x="114736" y="1332076"/>
                  </a:lnTo>
                  <a:lnTo>
                    <a:pt x="137583" y="1370313"/>
                  </a:lnTo>
                  <a:lnTo>
                    <a:pt x="162251" y="1407287"/>
                  </a:lnTo>
                  <a:lnTo>
                    <a:pt x="188677" y="1442936"/>
                  </a:lnTo>
                  <a:lnTo>
                    <a:pt x="216801" y="1477198"/>
                  </a:lnTo>
                  <a:lnTo>
                    <a:pt x="246559" y="1510012"/>
                  </a:lnTo>
                  <a:lnTo>
                    <a:pt x="277891" y="1541316"/>
                  </a:lnTo>
                  <a:lnTo>
                    <a:pt x="310734" y="1571048"/>
                  </a:lnTo>
                  <a:lnTo>
                    <a:pt x="345026" y="1599147"/>
                  </a:lnTo>
                  <a:lnTo>
                    <a:pt x="380706" y="1625549"/>
                  </a:lnTo>
                  <a:lnTo>
                    <a:pt x="417712" y="1650195"/>
                  </a:lnTo>
                  <a:lnTo>
                    <a:pt x="455982" y="1673022"/>
                  </a:lnTo>
                  <a:lnTo>
                    <a:pt x="495453" y="1693967"/>
                  </a:lnTo>
                  <a:lnTo>
                    <a:pt x="536065" y="1712971"/>
                  </a:lnTo>
                  <a:lnTo>
                    <a:pt x="577756" y="1729969"/>
                  </a:lnTo>
                  <a:lnTo>
                    <a:pt x="620463" y="1744902"/>
                  </a:lnTo>
                  <a:lnTo>
                    <a:pt x="664124" y="1757707"/>
                  </a:lnTo>
                  <a:lnTo>
                    <a:pt x="708679" y="1768322"/>
                  </a:lnTo>
                  <a:lnTo>
                    <a:pt x="754064" y="1776686"/>
                  </a:lnTo>
                  <a:lnTo>
                    <a:pt x="800218" y="1782737"/>
                  </a:lnTo>
                  <a:lnTo>
                    <a:pt x="847080" y="1786413"/>
                  </a:lnTo>
                  <a:lnTo>
                    <a:pt x="894588" y="1787652"/>
                  </a:lnTo>
                  <a:lnTo>
                    <a:pt x="942095" y="1786413"/>
                  </a:lnTo>
                  <a:lnTo>
                    <a:pt x="988957" y="1782737"/>
                  </a:lnTo>
                  <a:lnTo>
                    <a:pt x="1035111" y="1776686"/>
                  </a:lnTo>
                  <a:lnTo>
                    <a:pt x="1080496" y="1768322"/>
                  </a:lnTo>
                  <a:lnTo>
                    <a:pt x="1125051" y="1757707"/>
                  </a:lnTo>
                  <a:lnTo>
                    <a:pt x="1168712" y="1744902"/>
                  </a:lnTo>
                  <a:lnTo>
                    <a:pt x="1211419" y="1729969"/>
                  </a:lnTo>
                  <a:lnTo>
                    <a:pt x="1253110" y="1712971"/>
                  </a:lnTo>
                  <a:lnTo>
                    <a:pt x="1293722" y="1693967"/>
                  </a:lnTo>
                  <a:lnTo>
                    <a:pt x="1333193" y="1673022"/>
                  </a:lnTo>
                  <a:lnTo>
                    <a:pt x="1371463" y="1650195"/>
                  </a:lnTo>
                  <a:lnTo>
                    <a:pt x="1408469" y="1625549"/>
                  </a:lnTo>
                  <a:lnTo>
                    <a:pt x="1444149" y="1599147"/>
                  </a:lnTo>
                  <a:lnTo>
                    <a:pt x="1478441" y="1571048"/>
                  </a:lnTo>
                  <a:lnTo>
                    <a:pt x="1511284" y="1541316"/>
                  </a:lnTo>
                  <a:lnTo>
                    <a:pt x="1542616" y="1510012"/>
                  </a:lnTo>
                  <a:lnTo>
                    <a:pt x="1572374" y="1477198"/>
                  </a:lnTo>
                  <a:lnTo>
                    <a:pt x="1600498" y="1442936"/>
                  </a:lnTo>
                  <a:lnTo>
                    <a:pt x="1626924" y="1407287"/>
                  </a:lnTo>
                  <a:lnTo>
                    <a:pt x="1651592" y="1370313"/>
                  </a:lnTo>
                  <a:lnTo>
                    <a:pt x="1674439" y="1332076"/>
                  </a:lnTo>
                  <a:lnTo>
                    <a:pt x="1695404" y="1292637"/>
                  </a:lnTo>
                  <a:lnTo>
                    <a:pt x="1714425" y="1252059"/>
                  </a:lnTo>
                  <a:lnTo>
                    <a:pt x="1731440" y="1210404"/>
                  </a:lnTo>
                  <a:lnTo>
                    <a:pt x="1746386" y="1167732"/>
                  </a:lnTo>
                  <a:lnTo>
                    <a:pt x="1759203" y="1124106"/>
                  </a:lnTo>
                  <a:lnTo>
                    <a:pt x="1769828" y="1079588"/>
                  </a:lnTo>
                  <a:lnTo>
                    <a:pt x="1778200" y="1034239"/>
                  </a:lnTo>
                  <a:lnTo>
                    <a:pt x="1784256" y="988121"/>
                  </a:lnTo>
                  <a:lnTo>
                    <a:pt x="1787935" y="941296"/>
                  </a:lnTo>
                  <a:lnTo>
                    <a:pt x="1789176" y="893826"/>
                  </a:lnTo>
                  <a:lnTo>
                    <a:pt x="1787935" y="846355"/>
                  </a:lnTo>
                  <a:lnTo>
                    <a:pt x="1784256" y="799530"/>
                  </a:lnTo>
                  <a:lnTo>
                    <a:pt x="1778200" y="753412"/>
                  </a:lnTo>
                  <a:lnTo>
                    <a:pt x="1769828" y="708063"/>
                  </a:lnTo>
                  <a:lnTo>
                    <a:pt x="1759203" y="663545"/>
                  </a:lnTo>
                  <a:lnTo>
                    <a:pt x="1746386" y="619919"/>
                  </a:lnTo>
                  <a:lnTo>
                    <a:pt x="1731440" y="577247"/>
                  </a:lnTo>
                  <a:lnTo>
                    <a:pt x="1714425" y="535592"/>
                  </a:lnTo>
                  <a:lnTo>
                    <a:pt x="1695404" y="495014"/>
                  </a:lnTo>
                  <a:lnTo>
                    <a:pt x="1674439" y="455575"/>
                  </a:lnTo>
                  <a:lnTo>
                    <a:pt x="1651592" y="417338"/>
                  </a:lnTo>
                  <a:lnTo>
                    <a:pt x="1626924" y="380364"/>
                  </a:lnTo>
                  <a:lnTo>
                    <a:pt x="1600498" y="344715"/>
                  </a:lnTo>
                  <a:lnTo>
                    <a:pt x="1572374" y="310453"/>
                  </a:lnTo>
                  <a:lnTo>
                    <a:pt x="1542616" y="277639"/>
                  </a:lnTo>
                  <a:lnTo>
                    <a:pt x="1511284" y="246335"/>
                  </a:lnTo>
                  <a:lnTo>
                    <a:pt x="1478441" y="216603"/>
                  </a:lnTo>
                  <a:lnTo>
                    <a:pt x="1444149" y="188504"/>
                  </a:lnTo>
                  <a:lnTo>
                    <a:pt x="1408469" y="162102"/>
                  </a:lnTo>
                  <a:lnTo>
                    <a:pt x="1371463" y="137456"/>
                  </a:lnTo>
                  <a:lnTo>
                    <a:pt x="1333193" y="114629"/>
                  </a:lnTo>
                  <a:lnTo>
                    <a:pt x="1293722" y="93684"/>
                  </a:lnTo>
                  <a:lnTo>
                    <a:pt x="1253110" y="74680"/>
                  </a:lnTo>
                  <a:lnTo>
                    <a:pt x="1211419" y="57682"/>
                  </a:lnTo>
                  <a:lnTo>
                    <a:pt x="1168712" y="42749"/>
                  </a:lnTo>
                  <a:lnTo>
                    <a:pt x="1125051" y="29944"/>
                  </a:lnTo>
                  <a:lnTo>
                    <a:pt x="1080496" y="19329"/>
                  </a:lnTo>
                  <a:lnTo>
                    <a:pt x="1035111" y="10965"/>
                  </a:lnTo>
                  <a:lnTo>
                    <a:pt x="988957" y="4914"/>
                  </a:lnTo>
                  <a:lnTo>
                    <a:pt x="942095" y="1238"/>
                  </a:lnTo>
                  <a:lnTo>
                    <a:pt x="894588" y="0"/>
                  </a:lnTo>
                  <a:close/>
                </a:path>
              </a:pathLst>
            </a:custGeom>
            <a:solidFill>
              <a:srgbClr val="5EEFF7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145785" y="3332226"/>
            <a:ext cx="9867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Namespace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738115" y="5205984"/>
            <a:ext cx="1819910" cy="614680"/>
            <a:chOff x="4738115" y="5205984"/>
            <a:chExt cx="1819910" cy="614680"/>
          </a:xfrm>
        </p:grpSpPr>
        <p:sp>
          <p:nvSpPr>
            <p:cNvPr id="35" name="object 35"/>
            <p:cNvSpPr/>
            <p:nvPr/>
          </p:nvSpPr>
          <p:spPr>
            <a:xfrm>
              <a:off x="4744211" y="5212080"/>
              <a:ext cx="1807845" cy="601980"/>
            </a:xfrm>
            <a:custGeom>
              <a:avLst/>
              <a:gdLst/>
              <a:ahLst/>
              <a:cxnLst/>
              <a:rect l="l" t="t" r="r" b="b"/>
              <a:pathLst>
                <a:path w="1807845" h="601979">
                  <a:moveTo>
                    <a:pt x="1707134" y="0"/>
                  </a:moveTo>
                  <a:lnTo>
                    <a:pt x="100329" y="0"/>
                  </a:lnTo>
                  <a:lnTo>
                    <a:pt x="61293" y="7889"/>
                  </a:lnTo>
                  <a:lnTo>
                    <a:pt x="29400" y="29400"/>
                  </a:lnTo>
                  <a:lnTo>
                    <a:pt x="7889" y="61293"/>
                  </a:lnTo>
                  <a:lnTo>
                    <a:pt x="0" y="100330"/>
                  </a:lnTo>
                  <a:lnTo>
                    <a:pt x="0" y="501650"/>
                  </a:lnTo>
                  <a:lnTo>
                    <a:pt x="7889" y="540702"/>
                  </a:lnTo>
                  <a:lnTo>
                    <a:pt x="29400" y="572593"/>
                  </a:lnTo>
                  <a:lnTo>
                    <a:pt x="61293" y="594095"/>
                  </a:lnTo>
                  <a:lnTo>
                    <a:pt x="100329" y="601980"/>
                  </a:lnTo>
                  <a:lnTo>
                    <a:pt x="1707134" y="601980"/>
                  </a:lnTo>
                  <a:lnTo>
                    <a:pt x="1746170" y="594095"/>
                  </a:lnTo>
                  <a:lnTo>
                    <a:pt x="1778063" y="572593"/>
                  </a:lnTo>
                  <a:lnTo>
                    <a:pt x="1799574" y="540702"/>
                  </a:lnTo>
                  <a:lnTo>
                    <a:pt x="1807464" y="501650"/>
                  </a:lnTo>
                  <a:lnTo>
                    <a:pt x="1807464" y="100330"/>
                  </a:lnTo>
                  <a:lnTo>
                    <a:pt x="1799574" y="61293"/>
                  </a:lnTo>
                  <a:lnTo>
                    <a:pt x="1778063" y="29400"/>
                  </a:lnTo>
                  <a:lnTo>
                    <a:pt x="1746170" y="7889"/>
                  </a:lnTo>
                  <a:lnTo>
                    <a:pt x="170713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744211" y="5212080"/>
              <a:ext cx="1807845" cy="601980"/>
            </a:xfrm>
            <a:custGeom>
              <a:avLst/>
              <a:gdLst/>
              <a:ahLst/>
              <a:cxnLst/>
              <a:rect l="l" t="t" r="r" b="b"/>
              <a:pathLst>
                <a:path w="1807845" h="601979">
                  <a:moveTo>
                    <a:pt x="0" y="100330"/>
                  </a:moveTo>
                  <a:lnTo>
                    <a:pt x="7889" y="61293"/>
                  </a:lnTo>
                  <a:lnTo>
                    <a:pt x="29400" y="29400"/>
                  </a:lnTo>
                  <a:lnTo>
                    <a:pt x="61293" y="7889"/>
                  </a:lnTo>
                  <a:lnTo>
                    <a:pt x="100329" y="0"/>
                  </a:lnTo>
                  <a:lnTo>
                    <a:pt x="1707134" y="0"/>
                  </a:lnTo>
                  <a:lnTo>
                    <a:pt x="1746170" y="7889"/>
                  </a:lnTo>
                  <a:lnTo>
                    <a:pt x="1778063" y="29400"/>
                  </a:lnTo>
                  <a:lnTo>
                    <a:pt x="1799574" y="61293"/>
                  </a:lnTo>
                  <a:lnTo>
                    <a:pt x="1807464" y="100330"/>
                  </a:lnTo>
                  <a:lnTo>
                    <a:pt x="1807464" y="501650"/>
                  </a:lnTo>
                  <a:lnTo>
                    <a:pt x="1799574" y="540702"/>
                  </a:lnTo>
                  <a:lnTo>
                    <a:pt x="1778063" y="572593"/>
                  </a:lnTo>
                  <a:lnTo>
                    <a:pt x="1746170" y="594095"/>
                  </a:lnTo>
                  <a:lnTo>
                    <a:pt x="1707134" y="601980"/>
                  </a:lnTo>
                  <a:lnTo>
                    <a:pt x="100329" y="601980"/>
                  </a:lnTo>
                  <a:lnTo>
                    <a:pt x="61293" y="594095"/>
                  </a:lnTo>
                  <a:lnTo>
                    <a:pt x="29400" y="572593"/>
                  </a:lnTo>
                  <a:lnTo>
                    <a:pt x="7889" y="540702"/>
                  </a:lnTo>
                  <a:lnTo>
                    <a:pt x="0" y="501650"/>
                  </a:lnTo>
                  <a:lnTo>
                    <a:pt x="0" y="10033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061584" y="5348732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InterProcess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946135" y="3172967"/>
            <a:ext cx="1819910" cy="611505"/>
            <a:chOff x="7946135" y="3172967"/>
            <a:chExt cx="1819910" cy="611505"/>
          </a:xfrm>
        </p:grpSpPr>
        <p:sp>
          <p:nvSpPr>
            <p:cNvPr id="39" name="object 39"/>
            <p:cNvSpPr/>
            <p:nvPr/>
          </p:nvSpPr>
          <p:spPr>
            <a:xfrm>
              <a:off x="7952231" y="3179063"/>
              <a:ext cx="1807845" cy="599440"/>
            </a:xfrm>
            <a:custGeom>
              <a:avLst/>
              <a:gdLst/>
              <a:ahLst/>
              <a:cxnLst/>
              <a:rect l="l" t="t" r="r" b="b"/>
              <a:pathLst>
                <a:path w="1807845" h="599439">
                  <a:moveTo>
                    <a:pt x="1707642" y="0"/>
                  </a:moveTo>
                  <a:lnTo>
                    <a:pt x="99822" y="0"/>
                  </a:lnTo>
                  <a:lnTo>
                    <a:pt x="60971" y="7846"/>
                  </a:lnTo>
                  <a:lnTo>
                    <a:pt x="29241" y="29241"/>
                  </a:lnTo>
                  <a:lnTo>
                    <a:pt x="7846" y="60971"/>
                  </a:lnTo>
                  <a:lnTo>
                    <a:pt x="0" y="99822"/>
                  </a:lnTo>
                  <a:lnTo>
                    <a:pt x="0" y="499110"/>
                  </a:lnTo>
                  <a:lnTo>
                    <a:pt x="7846" y="537960"/>
                  </a:lnTo>
                  <a:lnTo>
                    <a:pt x="29241" y="569690"/>
                  </a:lnTo>
                  <a:lnTo>
                    <a:pt x="60971" y="591085"/>
                  </a:lnTo>
                  <a:lnTo>
                    <a:pt x="99822" y="598932"/>
                  </a:lnTo>
                  <a:lnTo>
                    <a:pt x="1707642" y="598932"/>
                  </a:lnTo>
                  <a:lnTo>
                    <a:pt x="1746492" y="591085"/>
                  </a:lnTo>
                  <a:lnTo>
                    <a:pt x="1778222" y="569690"/>
                  </a:lnTo>
                  <a:lnTo>
                    <a:pt x="1799617" y="537960"/>
                  </a:lnTo>
                  <a:lnTo>
                    <a:pt x="1807464" y="499110"/>
                  </a:lnTo>
                  <a:lnTo>
                    <a:pt x="1807464" y="99822"/>
                  </a:lnTo>
                  <a:lnTo>
                    <a:pt x="1799617" y="60971"/>
                  </a:lnTo>
                  <a:lnTo>
                    <a:pt x="1778222" y="29241"/>
                  </a:lnTo>
                  <a:lnTo>
                    <a:pt x="1746492" y="7846"/>
                  </a:lnTo>
                  <a:lnTo>
                    <a:pt x="1707642" y="0"/>
                  </a:lnTo>
                  <a:close/>
                </a:path>
              </a:pathLst>
            </a:custGeom>
            <a:solidFill>
              <a:srgbClr val="A4C24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952231" y="3179063"/>
              <a:ext cx="1807845" cy="599440"/>
            </a:xfrm>
            <a:custGeom>
              <a:avLst/>
              <a:gdLst/>
              <a:ahLst/>
              <a:cxnLst/>
              <a:rect l="l" t="t" r="r" b="b"/>
              <a:pathLst>
                <a:path w="1807845" h="599439">
                  <a:moveTo>
                    <a:pt x="0" y="99822"/>
                  </a:moveTo>
                  <a:lnTo>
                    <a:pt x="7846" y="60971"/>
                  </a:lnTo>
                  <a:lnTo>
                    <a:pt x="29241" y="29241"/>
                  </a:lnTo>
                  <a:lnTo>
                    <a:pt x="60971" y="7846"/>
                  </a:lnTo>
                  <a:lnTo>
                    <a:pt x="99822" y="0"/>
                  </a:lnTo>
                  <a:lnTo>
                    <a:pt x="1707642" y="0"/>
                  </a:lnTo>
                  <a:lnTo>
                    <a:pt x="1746492" y="7846"/>
                  </a:lnTo>
                  <a:lnTo>
                    <a:pt x="1778222" y="29241"/>
                  </a:lnTo>
                  <a:lnTo>
                    <a:pt x="1799617" y="60971"/>
                  </a:lnTo>
                  <a:lnTo>
                    <a:pt x="1807464" y="99822"/>
                  </a:lnTo>
                  <a:lnTo>
                    <a:pt x="1807464" y="499110"/>
                  </a:lnTo>
                  <a:lnTo>
                    <a:pt x="1799617" y="537960"/>
                  </a:lnTo>
                  <a:lnTo>
                    <a:pt x="1778222" y="569690"/>
                  </a:lnTo>
                  <a:lnTo>
                    <a:pt x="1746492" y="591085"/>
                  </a:lnTo>
                  <a:lnTo>
                    <a:pt x="1707642" y="598932"/>
                  </a:lnTo>
                  <a:lnTo>
                    <a:pt x="99822" y="598932"/>
                  </a:lnTo>
                  <a:lnTo>
                    <a:pt x="60971" y="591085"/>
                  </a:lnTo>
                  <a:lnTo>
                    <a:pt x="29241" y="569690"/>
                  </a:lnTo>
                  <a:lnTo>
                    <a:pt x="7846" y="537960"/>
                  </a:lnTo>
                  <a:lnTo>
                    <a:pt x="0" y="499110"/>
                  </a:lnTo>
                  <a:lnTo>
                    <a:pt x="0" y="99822"/>
                  </a:lnTo>
                  <a:close/>
                </a:path>
              </a:pathLst>
            </a:custGeom>
            <a:ln w="12191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8528050" y="3313938"/>
            <a:ext cx="657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Mount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30523" y="3980688"/>
            <a:ext cx="1717675" cy="320040"/>
          </a:xfrm>
          <a:custGeom>
            <a:avLst/>
            <a:gdLst/>
            <a:ahLst/>
            <a:cxnLst/>
            <a:rect l="l" t="t" r="r" b="b"/>
            <a:pathLst>
              <a:path w="1717675" h="320039">
                <a:moveTo>
                  <a:pt x="0" y="53339"/>
                </a:moveTo>
                <a:lnTo>
                  <a:pt x="4190" y="32575"/>
                </a:lnTo>
                <a:lnTo>
                  <a:pt x="15620" y="15620"/>
                </a:lnTo>
                <a:lnTo>
                  <a:pt x="32575" y="4190"/>
                </a:lnTo>
                <a:lnTo>
                  <a:pt x="53339" y="0"/>
                </a:lnTo>
                <a:lnTo>
                  <a:pt x="1664208" y="0"/>
                </a:lnTo>
                <a:lnTo>
                  <a:pt x="1684972" y="4191"/>
                </a:lnTo>
                <a:lnTo>
                  <a:pt x="1701927" y="15621"/>
                </a:lnTo>
                <a:lnTo>
                  <a:pt x="1713356" y="32575"/>
                </a:lnTo>
                <a:lnTo>
                  <a:pt x="1717548" y="53339"/>
                </a:lnTo>
                <a:lnTo>
                  <a:pt x="1717548" y="266700"/>
                </a:lnTo>
                <a:lnTo>
                  <a:pt x="1713357" y="287464"/>
                </a:lnTo>
                <a:lnTo>
                  <a:pt x="1701927" y="304419"/>
                </a:lnTo>
                <a:lnTo>
                  <a:pt x="1684972" y="315849"/>
                </a:lnTo>
                <a:lnTo>
                  <a:pt x="1664208" y="320039"/>
                </a:lnTo>
                <a:lnTo>
                  <a:pt x="53339" y="320039"/>
                </a:lnTo>
                <a:lnTo>
                  <a:pt x="32575" y="315848"/>
                </a:lnTo>
                <a:lnTo>
                  <a:pt x="15621" y="304418"/>
                </a:lnTo>
                <a:lnTo>
                  <a:pt x="4191" y="287464"/>
                </a:lnTo>
                <a:lnTo>
                  <a:pt x="0" y="266700"/>
                </a:lnTo>
                <a:lnTo>
                  <a:pt x="0" y="53339"/>
                </a:lnTo>
                <a:close/>
              </a:path>
            </a:pathLst>
          </a:custGeom>
          <a:ln w="12192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7196" y="1219200"/>
            <a:ext cx="7058025" cy="4897120"/>
          </a:xfrm>
          <a:custGeom>
            <a:avLst/>
            <a:gdLst/>
            <a:ahLst/>
            <a:cxnLst/>
            <a:rect l="l" t="t" r="r" b="b"/>
            <a:pathLst>
              <a:path w="7058025" h="4897120">
                <a:moveTo>
                  <a:pt x="2209800" y="2327148"/>
                </a:moveTo>
                <a:lnTo>
                  <a:pt x="2213991" y="2306383"/>
                </a:lnTo>
                <a:lnTo>
                  <a:pt x="2225420" y="2289429"/>
                </a:lnTo>
                <a:lnTo>
                  <a:pt x="2242375" y="2277999"/>
                </a:lnTo>
                <a:lnTo>
                  <a:pt x="2263140" y="2273808"/>
                </a:lnTo>
                <a:lnTo>
                  <a:pt x="3153155" y="2273808"/>
                </a:lnTo>
                <a:lnTo>
                  <a:pt x="3173920" y="2277999"/>
                </a:lnTo>
                <a:lnTo>
                  <a:pt x="3190874" y="2289429"/>
                </a:lnTo>
                <a:lnTo>
                  <a:pt x="3202304" y="2306383"/>
                </a:lnTo>
                <a:lnTo>
                  <a:pt x="3206495" y="2327148"/>
                </a:lnTo>
                <a:lnTo>
                  <a:pt x="3206495" y="2540508"/>
                </a:lnTo>
                <a:lnTo>
                  <a:pt x="3202304" y="2561272"/>
                </a:lnTo>
                <a:lnTo>
                  <a:pt x="3190875" y="2578227"/>
                </a:lnTo>
                <a:lnTo>
                  <a:pt x="3173920" y="2589657"/>
                </a:lnTo>
                <a:lnTo>
                  <a:pt x="3153155" y="2593848"/>
                </a:lnTo>
                <a:lnTo>
                  <a:pt x="2263140" y="2593848"/>
                </a:lnTo>
                <a:lnTo>
                  <a:pt x="2242375" y="2589657"/>
                </a:lnTo>
                <a:lnTo>
                  <a:pt x="2225421" y="2578227"/>
                </a:lnTo>
                <a:lnTo>
                  <a:pt x="2213991" y="2561272"/>
                </a:lnTo>
                <a:lnTo>
                  <a:pt x="2209800" y="2540508"/>
                </a:lnTo>
                <a:lnTo>
                  <a:pt x="2209800" y="2327148"/>
                </a:lnTo>
                <a:close/>
              </a:path>
              <a:path w="7058025" h="4897120">
                <a:moveTo>
                  <a:pt x="0" y="4896612"/>
                </a:moveTo>
                <a:lnTo>
                  <a:pt x="7057644" y="4896612"/>
                </a:lnTo>
                <a:lnTo>
                  <a:pt x="7057644" y="0"/>
                </a:lnTo>
                <a:lnTo>
                  <a:pt x="0" y="0"/>
                </a:lnTo>
                <a:lnTo>
                  <a:pt x="0" y="4896612"/>
                </a:lnTo>
                <a:close/>
              </a:path>
            </a:pathLst>
          </a:custGeom>
          <a:ln w="12192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01465" y="1237234"/>
            <a:ext cx="1226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Linux</a:t>
            </a:r>
            <a:r>
              <a:rPr sz="1800" spc="-10" dirty="0">
                <a:solidFill>
                  <a:srgbClr val="D9D9D9"/>
                </a:solidFill>
                <a:latin typeface="Calibri"/>
                <a:cs typeface="Calibri"/>
              </a:rPr>
              <a:t> System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Namespace</a:t>
            </a:r>
            <a:r>
              <a:rPr spc="-2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spc="-25" dirty="0"/>
              <a:t>PID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1289050" y="1406397"/>
            <a:ext cx="1389380" cy="372745"/>
            <a:chOff x="1289050" y="1406397"/>
            <a:chExt cx="1389380" cy="372745"/>
          </a:xfrm>
        </p:grpSpPr>
        <p:sp>
          <p:nvSpPr>
            <p:cNvPr id="7" name="object 7"/>
            <p:cNvSpPr/>
            <p:nvPr/>
          </p:nvSpPr>
          <p:spPr>
            <a:xfrm>
              <a:off x="1295400" y="141274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80" h="360044">
                  <a:moveTo>
                    <a:pt x="1316227" y="0"/>
                  </a:moveTo>
                  <a:lnTo>
                    <a:pt x="59943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3"/>
                  </a:lnTo>
                  <a:lnTo>
                    <a:pt x="0" y="299719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3" y="359663"/>
                  </a:lnTo>
                  <a:lnTo>
                    <a:pt x="1316227" y="359663"/>
                  </a:lnTo>
                  <a:lnTo>
                    <a:pt x="1339578" y="354959"/>
                  </a:lnTo>
                  <a:lnTo>
                    <a:pt x="1358630" y="342122"/>
                  </a:lnTo>
                  <a:lnTo>
                    <a:pt x="1371467" y="323070"/>
                  </a:lnTo>
                  <a:lnTo>
                    <a:pt x="1376172" y="299719"/>
                  </a:lnTo>
                  <a:lnTo>
                    <a:pt x="1376172" y="59943"/>
                  </a:lnTo>
                  <a:lnTo>
                    <a:pt x="1371467" y="36593"/>
                  </a:lnTo>
                  <a:lnTo>
                    <a:pt x="1358630" y="17541"/>
                  </a:lnTo>
                  <a:lnTo>
                    <a:pt x="1339578" y="4704"/>
                  </a:lnTo>
                  <a:lnTo>
                    <a:pt x="1316227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95400" y="141274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80" h="360044">
                  <a:moveTo>
                    <a:pt x="0" y="59943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3" y="0"/>
                  </a:lnTo>
                  <a:lnTo>
                    <a:pt x="1316227" y="0"/>
                  </a:lnTo>
                  <a:lnTo>
                    <a:pt x="1339578" y="4704"/>
                  </a:lnTo>
                  <a:lnTo>
                    <a:pt x="1358630" y="17541"/>
                  </a:lnTo>
                  <a:lnTo>
                    <a:pt x="1371467" y="36593"/>
                  </a:lnTo>
                  <a:lnTo>
                    <a:pt x="1376172" y="59943"/>
                  </a:lnTo>
                  <a:lnTo>
                    <a:pt x="1376172" y="299719"/>
                  </a:lnTo>
                  <a:lnTo>
                    <a:pt x="1371467" y="323070"/>
                  </a:lnTo>
                  <a:lnTo>
                    <a:pt x="1358630" y="342122"/>
                  </a:lnTo>
                  <a:lnTo>
                    <a:pt x="1339578" y="354959"/>
                  </a:lnTo>
                  <a:lnTo>
                    <a:pt x="1316227" y="359663"/>
                  </a:lnTo>
                  <a:lnTo>
                    <a:pt x="59943" y="359663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19"/>
                  </a:lnTo>
                  <a:lnTo>
                    <a:pt x="0" y="59943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671573" y="1427734"/>
            <a:ext cx="624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981073" y="1769236"/>
            <a:ext cx="1607185" cy="1376680"/>
            <a:chOff x="1981073" y="1769236"/>
            <a:chExt cx="1607185" cy="1376680"/>
          </a:xfrm>
        </p:grpSpPr>
        <p:sp>
          <p:nvSpPr>
            <p:cNvPr id="11" name="object 11"/>
            <p:cNvSpPr/>
            <p:nvPr/>
          </p:nvSpPr>
          <p:spPr>
            <a:xfrm>
              <a:off x="1984248" y="1772411"/>
              <a:ext cx="0" cy="1370330"/>
            </a:xfrm>
            <a:custGeom>
              <a:avLst/>
              <a:gdLst/>
              <a:ahLst/>
              <a:cxnLst/>
              <a:rect l="l" t="t" r="r" b="b"/>
              <a:pathLst>
                <a:path h="1370330">
                  <a:moveTo>
                    <a:pt x="0" y="0"/>
                  </a:moveTo>
                  <a:lnTo>
                    <a:pt x="0" y="1370076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05228" y="197662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79" h="360044">
                  <a:moveTo>
                    <a:pt x="1316227" y="0"/>
                  </a:moveTo>
                  <a:lnTo>
                    <a:pt x="59944" y="0"/>
                  </a:lnTo>
                  <a:lnTo>
                    <a:pt x="36593" y="4704"/>
                  </a:lnTo>
                  <a:lnTo>
                    <a:pt x="17541" y="17541"/>
                  </a:lnTo>
                  <a:lnTo>
                    <a:pt x="4704" y="36593"/>
                  </a:lnTo>
                  <a:lnTo>
                    <a:pt x="0" y="59944"/>
                  </a:lnTo>
                  <a:lnTo>
                    <a:pt x="0" y="299720"/>
                  </a:lnTo>
                  <a:lnTo>
                    <a:pt x="4704" y="323070"/>
                  </a:lnTo>
                  <a:lnTo>
                    <a:pt x="17541" y="342122"/>
                  </a:lnTo>
                  <a:lnTo>
                    <a:pt x="36593" y="354959"/>
                  </a:lnTo>
                  <a:lnTo>
                    <a:pt x="59944" y="359663"/>
                  </a:lnTo>
                  <a:lnTo>
                    <a:pt x="1316227" y="359663"/>
                  </a:lnTo>
                  <a:lnTo>
                    <a:pt x="1339578" y="354959"/>
                  </a:lnTo>
                  <a:lnTo>
                    <a:pt x="1358630" y="342122"/>
                  </a:lnTo>
                  <a:lnTo>
                    <a:pt x="1371467" y="323070"/>
                  </a:lnTo>
                  <a:lnTo>
                    <a:pt x="1376172" y="299720"/>
                  </a:lnTo>
                  <a:lnTo>
                    <a:pt x="1376172" y="59944"/>
                  </a:lnTo>
                  <a:lnTo>
                    <a:pt x="1371467" y="36593"/>
                  </a:lnTo>
                  <a:lnTo>
                    <a:pt x="1358630" y="17541"/>
                  </a:lnTo>
                  <a:lnTo>
                    <a:pt x="1339578" y="4704"/>
                  </a:lnTo>
                  <a:lnTo>
                    <a:pt x="1316227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205228" y="1976627"/>
              <a:ext cx="1376680" cy="360045"/>
            </a:xfrm>
            <a:custGeom>
              <a:avLst/>
              <a:gdLst/>
              <a:ahLst/>
              <a:cxnLst/>
              <a:rect l="l" t="t" r="r" b="b"/>
              <a:pathLst>
                <a:path w="1376679" h="360044">
                  <a:moveTo>
                    <a:pt x="0" y="59944"/>
                  </a:moveTo>
                  <a:lnTo>
                    <a:pt x="4704" y="36593"/>
                  </a:lnTo>
                  <a:lnTo>
                    <a:pt x="17541" y="17541"/>
                  </a:lnTo>
                  <a:lnTo>
                    <a:pt x="36593" y="4704"/>
                  </a:lnTo>
                  <a:lnTo>
                    <a:pt x="59944" y="0"/>
                  </a:lnTo>
                  <a:lnTo>
                    <a:pt x="1316227" y="0"/>
                  </a:lnTo>
                  <a:lnTo>
                    <a:pt x="1339578" y="4704"/>
                  </a:lnTo>
                  <a:lnTo>
                    <a:pt x="1358630" y="17541"/>
                  </a:lnTo>
                  <a:lnTo>
                    <a:pt x="1371467" y="36593"/>
                  </a:lnTo>
                  <a:lnTo>
                    <a:pt x="1376172" y="59944"/>
                  </a:lnTo>
                  <a:lnTo>
                    <a:pt x="1376172" y="299720"/>
                  </a:lnTo>
                  <a:lnTo>
                    <a:pt x="1371467" y="323070"/>
                  </a:lnTo>
                  <a:lnTo>
                    <a:pt x="1358630" y="342122"/>
                  </a:lnTo>
                  <a:lnTo>
                    <a:pt x="1339578" y="354959"/>
                  </a:lnTo>
                  <a:lnTo>
                    <a:pt x="1316227" y="359663"/>
                  </a:lnTo>
                  <a:lnTo>
                    <a:pt x="59944" y="359663"/>
                  </a:lnTo>
                  <a:lnTo>
                    <a:pt x="36593" y="354959"/>
                  </a:lnTo>
                  <a:lnTo>
                    <a:pt x="17541" y="342122"/>
                  </a:lnTo>
                  <a:lnTo>
                    <a:pt x="4704" y="323070"/>
                  </a:lnTo>
                  <a:lnTo>
                    <a:pt x="0" y="299720"/>
                  </a:lnTo>
                  <a:lnTo>
                    <a:pt x="0" y="59944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205228" y="2468879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90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90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05228" y="2468879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90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90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580894" y="1991309"/>
            <a:ext cx="624840" cy="793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PID :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PID :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81073" y="2153285"/>
            <a:ext cx="1607185" cy="1172845"/>
            <a:chOff x="1981073" y="2153285"/>
            <a:chExt cx="1607185" cy="1172845"/>
          </a:xfrm>
        </p:grpSpPr>
        <p:sp>
          <p:nvSpPr>
            <p:cNvPr id="18" name="object 18"/>
            <p:cNvSpPr/>
            <p:nvPr/>
          </p:nvSpPr>
          <p:spPr>
            <a:xfrm>
              <a:off x="1984248" y="2156460"/>
              <a:ext cx="224154" cy="497205"/>
            </a:xfrm>
            <a:custGeom>
              <a:avLst/>
              <a:gdLst/>
              <a:ahLst/>
              <a:cxnLst/>
              <a:rect l="l" t="t" r="r" b="b"/>
              <a:pathLst>
                <a:path w="224155" h="497205">
                  <a:moveTo>
                    <a:pt x="0" y="0"/>
                  </a:moveTo>
                  <a:lnTo>
                    <a:pt x="220979" y="0"/>
                  </a:lnTo>
                </a:path>
                <a:path w="224155" h="497205">
                  <a:moveTo>
                    <a:pt x="3047" y="496824"/>
                  </a:moveTo>
                  <a:lnTo>
                    <a:pt x="224027" y="496824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05228" y="2958084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05228" y="2958084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2580894" y="2974035"/>
            <a:ext cx="6248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PID :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84120" y="2691129"/>
            <a:ext cx="6054090" cy="3263900"/>
            <a:chOff x="1984120" y="2691129"/>
            <a:chExt cx="6054090" cy="3263900"/>
          </a:xfrm>
        </p:grpSpPr>
        <p:sp>
          <p:nvSpPr>
            <p:cNvPr id="23" name="object 23"/>
            <p:cNvSpPr/>
            <p:nvPr/>
          </p:nvSpPr>
          <p:spPr>
            <a:xfrm>
              <a:off x="1987295" y="3142487"/>
              <a:ext cx="220979" cy="0"/>
            </a:xfrm>
            <a:custGeom>
              <a:avLst/>
              <a:gdLst/>
              <a:ahLst/>
              <a:cxnLst/>
              <a:rect l="l" t="t" r="r" b="b"/>
              <a:pathLst>
                <a:path w="220980">
                  <a:moveTo>
                    <a:pt x="0" y="0"/>
                  </a:moveTo>
                  <a:lnTo>
                    <a:pt x="220980" y="0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973067" y="2697479"/>
              <a:ext cx="4058920" cy="3251200"/>
            </a:xfrm>
            <a:custGeom>
              <a:avLst/>
              <a:gdLst/>
              <a:ahLst/>
              <a:cxnLst/>
              <a:rect l="l" t="t" r="r" b="b"/>
              <a:pathLst>
                <a:path w="4058920" h="3251200">
                  <a:moveTo>
                    <a:pt x="0" y="3250692"/>
                  </a:moveTo>
                  <a:lnTo>
                    <a:pt x="4058412" y="3250692"/>
                  </a:lnTo>
                  <a:lnTo>
                    <a:pt x="4058412" y="0"/>
                  </a:lnTo>
                  <a:lnTo>
                    <a:pt x="0" y="0"/>
                  </a:lnTo>
                  <a:lnTo>
                    <a:pt x="0" y="3250692"/>
                  </a:lnTo>
                  <a:close/>
                </a:path>
              </a:pathLst>
            </a:custGeom>
            <a:ln w="12192">
              <a:solidFill>
                <a:srgbClr val="FFD5A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49495" y="2716148"/>
            <a:ext cx="2306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Child</a:t>
            </a:r>
            <a:r>
              <a:rPr sz="1800" spc="-4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System</a:t>
            </a:r>
            <a:r>
              <a:rPr sz="1800" spc="-6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alibri"/>
                <a:cs typeface="Calibri"/>
              </a:rPr>
              <a:t>(Container)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190746" y="3463797"/>
            <a:ext cx="1389380" cy="374015"/>
            <a:chOff x="4190746" y="3463797"/>
            <a:chExt cx="1389380" cy="374015"/>
          </a:xfrm>
        </p:grpSpPr>
        <p:sp>
          <p:nvSpPr>
            <p:cNvPr id="27" name="object 27"/>
            <p:cNvSpPr/>
            <p:nvPr/>
          </p:nvSpPr>
          <p:spPr>
            <a:xfrm>
              <a:off x="4197096" y="3470147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1" y="300989"/>
                  </a:lnTo>
                  <a:lnTo>
                    <a:pt x="1376171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97096" y="3470147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1" y="60198"/>
                  </a:lnTo>
                  <a:lnTo>
                    <a:pt x="1376171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573015" y="3485769"/>
            <a:ext cx="624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878196" y="3828160"/>
            <a:ext cx="1574800" cy="503555"/>
            <a:chOff x="4878196" y="3828160"/>
            <a:chExt cx="1574800" cy="503555"/>
          </a:xfrm>
        </p:grpSpPr>
        <p:sp>
          <p:nvSpPr>
            <p:cNvPr id="31" name="object 31"/>
            <p:cNvSpPr/>
            <p:nvPr/>
          </p:nvSpPr>
          <p:spPr>
            <a:xfrm>
              <a:off x="4881371" y="3831335"/>
              <a:ext cx="3175" cy="313690"/>
            </a:xfrm>
            <a:custGeom>
              <a:avLst/>
              <a:gdLst/>
              <a:ahLst/>
              <a:cxnLst/>
              <a:rect l="l" t="t" r="r" b="b"/>
              <a:pathLst>
                <a:path w="3175" h="313689">
                  <a:moveTo>
                    <a:pt x="3048" y="0"/>
                  </a:moveTo>
                  <a:lnTo>
                    <a:pt x="0" y="313436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70347" y="3963923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070347" y="3963923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446903" y="3979926"/>
            <a:ext cx="624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198877" y="3463797"/>
            <a:ext cx="2874645" cy="683260"/>
            <a:chOff x="2198877" y="3463797"/>
            <a:chExt cx="2874645" cy="683260"/>
          </a:xfrm>
        </p:grpSpPr>
        <p:sp>
          <p:nvSpPr>
            <p:cNvPr id="36" name="object 36"/>
            <p:cNvSpPr/>
            <p:nvPr/>
          </p:nvSpPr>
          <p:spPr>
            <a:xfrm>
              <a:off x="4881372" y="4143755"/>
              <a:ext cx="188595" cy="0"/>
            </a:xfrm>
            <a:custGeom>
              <a:avLst/>
              <a:gdLst/>
              <a:ahLst/>
              <a:cxnLst/>
              <a:rect l="l" t="t" r="r" b="b"/>
              <a:pathLst>
                <a:path w="188595">
                  <a:moveTo>
                    <a:pt x="0" y="0"/>
                  </a:moveTo>
                  <a:lnTo>
                    <a:pt x="188467" y="0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05227" y="3470147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89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89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05227" y="3470147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89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89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580894" y="3485769"/>
            <a:ext cx="624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984120" y="3651377"/>
            <a:ext cx="1604010" cy="675640"/>
            <a:chOff x="1984120" y="3651377"/>
            <a:chExt cx="1604010" cy="675640"/>
          </a:xfrm>
        </p:grpSpPr>
        <p:sp>
          <p:nvSpPr>
            <p:cNvPr id="41" name="object 41"/>
            <p:cNvSpPr/>
            <p:nvPr/>
          </p:nvSpPr>
          <p:spPr>
            <a:xfrm>
              <a:off x="1987295" y="3654552"/>
              <a:ext cx="220979" cy="0"/>
            </a:xfrm>
            <a:custGeom>
              <a:avLst/>
              <a:gdLst/>
              <a:ahLst/>
              <a:cxnLst/>
              <a:rect l="l" t="t" r="r" b="b"/>
              <a:pathLst>
                <a:path w="220980">
                  <a:moveTo>
                    <a:pt x="0" y="0"/>
                  </a:moveTo>
                  <a:lnTo>
                    <a:pt x="220980" y="0"/>
                  </a:lnTo>
                </a:path>
              </a:pathLst>
            </a:custGeom>
            <a:ln w="6096">
              <a:solidFill>
                <a:srgbClr val="FF006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05227" y="3959352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1315974" y="0"/>
                  </a:moveTo>
                  <a:lnTo>
                    <a:pt x="60198" y="0"/>
                  </a:lnTo>
                  <a:lnTo>
                    <a:pt x="36754" y="4726"/>
                  </a:lnTo>
                  <a:lnTo>
                    <a:pt x="17621" y="17621"/>
                  </a:lnTo>
                  <a:lnTo>
                    <a:pt x="4726" y="36754"/>
                  </a:lnTo>
                  <a:lnTo>
                    <a:pt x="0" y="60198"/>
                  </a:lnTo>
                  <a:lnTo>
                    <a:pt x="0" y="300990"/>
                  </a:lnTo>
                  <a:lnTo>
                    <a:pt x="4726" y="324433"/>
                  </a:lnTo>
                  <a:lnTo>
                    <a:pt x="17621" y="343566"/>
                  </a:lnTo>
                  <a:lnTo>
                    <a:pt x="36754" y="356461"/>
                  </a:lnTo>
                  <a:lnTo>
                    <a:pt x="60198" y="361188"/>
                  </a:lnTo>
                  <a:lnTo>
                    <a:pt x="1315974" y="361188"/>
                  </a:lnTo>
                  <a:lnTo>
                    <a:pt x="1339417" y="356461"/>
                  </a:lnTo>
                  <a:lnTo>
                    <a:pt x="1358550" y="343566"/>
                  </a:lnTo>
                  <a:lnTo>
                    <a:pt x="1371445" y="324433"/>
                  </a:lnTo>
                  <a:lnTo>
                    <a:pt x="1376172" y="300990"/>
                  </a:lnTo>
                  <a:lnTo>
                    <a:pt x="1376172" y="60198"/>
                  </a:lnTo>
                  <a:lnTo>
                    <a:pt x="1371445" y="36754"/>
                  </a:lnTo>
                  <a:lnTo>
                    <a:pt x="1358550" y="17621"/>
                  </a:lnTo>
                  <a:lnTo>
                    <a:pt x="1339417" y="4726"/>
                  </a:lnTo>
                  <a:lnTo>
                    <a:pt x="131597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205227" y="3959352"/>
              <a:ext cx="1376680" cy="361315"/>
            </a:xfrm>
            <a:custGeom>
              <a:avLst/>
              <a:gdLst/>
              <a:ahLst/>
              <a:cxnLst/>
              <a:rect l="l" t="t" r="r" b="b"/>
              <a:pathLst>
                <a:path w="1376679" h="361314">
                  <a:moveTo>
                    <a:pt x="0" y="60198"/>
                  </a:moveTo>
                  <a:lnTo>
                    <a:pt x="4726" y="36754"/>
                  </a:lnTo>
                  <a:lnTo>
                    <a:pt x="17621" y="17621"/>
                  </a:lnTo>
                  <a:lnTo>
                    <a:pt x="36754" y="4726"/>
                  </a:lnTo>
                  <a:lnTo>
                    <a:pt x="60198" y="0"/>
                  </a:lnTo>
                  <a:lnTo>
                    <a:pt x="1315974" y="0"/>
                  </a:lnTo>
                  <a:lnTo>
                    <a:pt x="1339417" y="4726"/>
                  </a:lnTo>
                  <a:lnTo>
                    <a:pt x="1358550" y="17621"/>
                  </a:lnTo>
                  <a:lnTo>
                    <a:pt x="1371445" y="36754"/>
                  </a:lnTo>
                  <a:lnTo>
                    <a:pt x="1376172" y="60198"/>
                  </a:lnTo>
                  <a:lnTo>
                    <a:pt x="1376172" y="300990"/>
                  </a:lnTo>
                  <a:lnTo>
                    <a:pt x="1371445" y="324433"/>
                  </a:lnTo>
                  <a:lnTo>
                    <a:pt x="1358550" y="343566"/>
                  </a:lnTo>
                  <a:lnTo>
                    <a:pt x="1339417" y="356461"/>
                  </a:lnTo>
                  <a:lnTo>
                    <a:pt x="1315974" y="361188"/>
                  </a:lnTo>
                  <a:lnTo>
                    <a:pt x="60198" y="361188"/>
                  </a:lnTo>
                  <a:lnTo>
                    <a:pt x="36754" y="356461"/>
                  </a:lnTo>
                  <a:lnTo>
                    <a:pt x="17621" y="343566"/>
                  </a:lnTo>
                  <a:lnTo>
                    <a:pt x="4726" y="324433"/>
                  </a:lnTo>
                  <a:lnTo>
                    <a:pt x="0" y="300990"/>
                  </a:lnTo>
                  <a:lnTo>
                    <a:pt x="0" y="6019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580894" y="3975607"/>
            <a:ext cx="624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PID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984248" y="3049523"/>
            <a:ext cx="224154" cy="1094740"/>
          </a:xfrm>
          <a:custGeom>
            <a:avLst/>
            <a:gdLst/>
            <a:ahLst/>
            <a:cxnLst/>
            <a:rect l="l" t="t" r="r" b="b"/>
            <a:pathLst>
              <a:path w="224155" h="1094739">
                <a:moveTo>
                  <a:pt x="3047" y="1094232"/>
                </a:moveTo>
                <a:lnTo>
                  <a:pt x="224027" y="1094232"/>
                </a:lnTo>
              </a:path>
              <a:path w="224155" h="1094739">
                <a:moveTo>
                  <a:pt x="0" y="0"/>
                </a:moveTo>
                <a:lnTo>
                  <a:pt x="0" y="1094739"/>
                </a:lnTo>
              </a:path>
            </a:pathLst>
          </a:custGeom>
          <a:ln w="6096">
            <a:solidFill>
              <a:srgbClr val="FF006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cgroups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59382" y="4108450"/>
            <a:ext cx="2126615" cy="698500"/>
            <a:chOff x="1659382" y="4108450"/>
            <a:chExt cx="2126615" cy="698500"/>
          </a:xfrm>
        </p:grpSpPr>
        <p:sp>
          <p:nvSpPr>
            <p:cNvPr id="4" name="object 4"/>
            <p:cNvSpPr/>
            <p:nvPr/>
          </p:nvSpPr>
          <p:spPr>
            <a:xfrm>
              <a:off x="1665732" y="4114800"/>
              <a:ext cx="2113915" cy="685800"/>
            </a:xfrm>
            <a:custGeom>
              <a:avLst/>
              <a:gdLst/>
              <a:ahLst/>
              <a:cxnLst/>
              <a:rect l="l" t="t" r="r" b="b"/>
              <a:pathLst>
                <a:path w="2113915" h="685800">
                  <a:moveTo>
                    <a:pt x="1999488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999488" y="685800"/>
                  </a:lnTo>
                  <a:lnTo>
                    <a:pt x="2043975" y="676816"/>
                  </a:lnTo>
                  <a:lnTo>
                    <a:pt x="2080307" y="652319"/>
                  </a:lnTo>
                  <a:lnTo>
                    <a:pt x="2104804" y="615987"/>
                  </a:lnTo>
                  <a:lnTo>
                    <a:pt x="2113788" y="571500"/>
                  </a:lnTo>
                  <a:lnTo>
                    <a:pt x="2113788" y="114300"/>
                  </a:lnTo>
                  <a:lnTo>
                    <a:pt x="2104804" y="69812"/>
                  </a:lnTo>
                  <a:lnTo>
                    <a:pt x="2080307" y="33480"/>
                  </a:lnTo>
                  <a:lnTo>
                    <a:pt x="2043975" y="8983"/>
                  </a:lnTo>
                  <a:lnTo>
                    <a:pt x="1999488" y="0"/>
                  </a:lnTo>
                  <a:close/>
                </a:path>
              </a:pathLst>
            </a:custGeom>
            <a:solidFill>
              <a:srgbClr val="0E6EC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65732" y="4114800"/>
              <a:ext cx="2113915" cy="685800"/>
            </a:xfrm>
            <a:custGeom>
              <a:avLst/>
              <a:gdLst/>
              <a:ahLst/>
              <a:cxnLst/>
              <a:rect l="l" t="t" r="r" b="b"/>
              <a:pathLst>
                <a:path w="2113915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999488" y="0"/>
                  </a:lnTo>
                  <a:lnTo>
                    <a:pt x="2043975" y="8983"/>
                  </a:lnTo>
                  <a:lnTo>
                    <a:pt x="2080307" y="33480"/>
                  </a:lnTo>
                  <a:lnTo>
                    <a:pt x="2104804" y="69812"/>
                  </a:lnTo>
                  <a:lnTo>
                    <a:pt x="2113788" y="114300"/>
                  </a:lnTo>
                  <a:lnTo>
                    <a:pt x="2113788" y="571500"/>
                  </a:lnTo>
                  <a:lnTo>
                    <a:pt x="2104804" y="615987"/>
                  </a:lnTo>
                  <a:lnTo>
                    <a:pt x="2080307" y="652319"/>
                  </a:lnTo>
                  <a:lnTo>
                    <a:pt x="2043975" y="676816"/>
                  </a:lnTo>
                  <a:lnTo>
                    <a:pt x="1999488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517139" y="4293489"/>
            <a:ext cx="411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CPU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17009" y="4108450"/>
            <a:ext cx="2024380" cy="698500"/>
            <a:chOff x="4017009" y="4108450"/>
            <a:chExt cx="2024380" cy="698500"/>
          </a:xfrm>
        </p:grpSpPr>
        <p:sp>
          <p:nvSpPr>
            <p:cNvPr id="8" name="object 8"/>
            <p:cNvSpPr/>
            <p:nvPr/>
          </p:nvSpPr>
          <p:spPr>
            <a:xfrm>
              <a:off x="4023359" y="4114800"/>
              <a:ext cx="2011680" cy="685800"/>
            </a:xfrm>
            <a:custGeom>
              <a:avLst/>
              <a:gdLst/>
              <a:ahLst/>
              <a:cxnLst/>
              <a:rect l="l" t="t" r="r" b="b"/>
              <a:pathLst>
                <a:path w="2011679" h="685800">
                  <a:moveTo>
                    <a:pt x="1897379" y="0"/>
                  </a:moveTo>
                  <a:lnTo>
                    <a:pt x="114300" y="0"/>
                  </a:lnTo>
                  <a:lnTo>
                    <a:pt x="69812" y="8983"/>
                  </a:lnTo>
                  <a:lnTo>
                    <a:pt x="33480" y="33480"/>
                  </a:lnTo>
                  <a:lnTo>
                    <a:pt x="8983" y="69812"/>
                  </a:lnTo>
                  <a:lnTo>
                    <a:pt x="0" y="114300"/>
                  </a:lnTo>
                  <a:lnTo>
                    <a:pt x="0" y="571500"/>
                  </a:lnTo>
                  <a:lnTo>
                    <a:pt x="8983" y="615987"/>
                  </a:lnTo>
                  <a:lnTo>
                    <a:pt x="33480" y="652319"/>
                  </a:lnTo>
                  <a:lnTo>
                    <a:pt x="69812" y="676816"/>
                  </a:lnTo>
                  <a:lnTo>
                    <a:pt x="114300" y="685800"/>
                  </a:lnTo>
                  <a:lnTo>
                    <a:pt x="1897379" y="685800"/>
                  </a:lnTo>
                  <a:lnTo>
                    <a:pt x="1941867" y="676816"/>
                  </a:lnTo>
                  <a:lnTo>
                    <a:pt x="1978199" y="652319"/>
                  </a:lnTo>
                  <a:lnTo>
                    <a:pt x="2002696" y="615987"/>
                  </a:lnTo>
                  <a:lnTo>
                    <a:pt x="2011679" y="571500"/>
                  </a:lnTo>
                  <a:lnTo>
                    <a:pt x="2011679" y="114300"/>
                  </a:lnTo>
                  <a:lnTo>
                    <a:pt x="2002696" y="69812"/>
                  </a:lnTo>
                  <a:lnTo>
                    <a:pt x="1978199" y="33480"/>
                  </a:lnTo>
                  <a:lnTo>
                    <a:pt x="1941867" y="8983"/>
                  </a:lnTo>
                  <a:lnTo>
                    <a:pt x="1897379" y="0"/>
                  </a:lnTo>
                  <a:close/>
                </a:path>
              </a:pathLst>
            </a:custGeom>
            <a:solidFill>
              <a:srgbClr val="0AD0D9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23359" y="4114800"/>
              <a:ext cx="2011680" cy="685800"/>
            </a:xfrm>
            <a:custGeom>
              <a:avLst/>
              <a:gdLst/>
              <a:ahLst/>
              <a:cxnLst/>
              <a:rect l="l" t="t" r="r" b="b"/>
              <a:pathLst>
                <a:path w="2011679" h="685800">
                  <a:moveTo>
                    <a:pt x="0" y="114300"/>
                  </a:moveTo>
                  <a:lnTo>
                    <a:pt x="8983" y="69812"/>
                  </a:lnTo>
                  <a:lnTo>
                    <a:pt x="33480" y="33480"/>
                  </a:lnTo>
                  <a:lnTo>
                    <a:pt x="69812" y="8983"/>
                  </a:lnTo>
                  <a:lnTo>
                    <a:pt x="114300" y="0"/>
                  </a:lnTo>
                  <a:lnTo>
                    <a:pt x="1897379" y="0"/>
                  </a:lnTo>
                  <a:lnTo>
                    <a:pt x="1941867" y="8983"/>
                  </a:lnTo>
                  <a:lnTo>
                    <a:pt x="1978199" y="33480"/>
                  </a:lnTo>
                  <a:lnTo>
                    <a:pt x="2002696" y="69812"/>
                  </a:lnTo>
                  <a:lnTo>
                    <a:pt x="2011679" y="114300"/>
                  </a:lnTo>
                  <a:lnTo>
                    <a:pt x="2011679" y="571500"/>
                  </a:lnTo>
                  <a:lnTo>
                    <a:pt x="2002696" y="615987"/>
                  </a:lnTo>
                  <a:lnTo>
                    <a:pt x="1978199" y="652319"/>
                  </a:lnTo>
                  <a:lnTo>
                    <a:pt x="1941867" y="676816"/>
                  </a:lnTo>
                  <a:lnTo>
                    <a:pt x="1897379" y="685800"/>
                  </a:lnTo>
                  <a:lnTo>
                    <a:pt x="114300" y="685800"/>
                  </a:lnTo>
                  <a:lnTo>
                    <a:pt x="69812" y="676816"/>
                  </a:lnTo>
                  <a:lnTo>
                    <a:pt x="33480" y="652319"/>
                  </a:lnTo>
                  <a:lnTo>
                    <a:pt x="8983" y="615987"/>
                  </a:lnTo>
                  <a:lnTo>
                    <a:pt x="0" y="571500"/>
                  </a:lnTo>
                  <a:lnTo>
                    <a:pt x="0" y="11430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618482" y="4293489"/>
            <a:ext cx="822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Memory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7196" y="1219200"/>
            <a:ext cx="5488305" cy="3820795"/>
          </a:xfrm>
          <a:custGeom>
            <a:avLst/>
            <a:gdLst/>
            <a:ahLst/>
            <a:cxnLst/>
            <a:rect l="l" t="t" r="r" b="b"/>
            <a:pathLst>
              <a:path w="5488305" h="3820795">
                <a:moveTo>
                  <a:pt x="0" y="3820668"/>
                </a:moveTo>
                <a:lnTo>
                  <a:pt x="5487924" y="3820668"/>
                </a:lnTo>
                <a:lnTo>
                  <a:pt x="5487924" y="0"/>
                </a:lnTo>
                <a:lnTo>
                  <a:pt x="0" y="0"/>
                </a:lnTo>
                <a:lnTo>
                  <a:pt x="0" y="3820668"/>
                </a:lnTo>
                <a:close/>
              </a:path>
            </a:pathLst>
          </a:custGeom>
          <a:ln w="12192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316604" y="1237234"/>
            <a:ext cx="1226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Linux</a:t>
            </a:r>
            <a:r>
              <a:rPr sz="1800" spc="-10" dirty="0">
                <a:solidFill>
                  <a:srgbClr val="D9D9D9"/>
                </a:solidFill>
                <a:latin typeface="Calibri"/>
                <a:cs typeface="Calibri"/>
              </a:rPr>
              <a:t> System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2120" y="2132076"/>
            <a:ext cx="1229995" cy="1670685"/>
          </a:xfrm>
          <a:prstGeom prst="rect">
            <a:avLst/>
          </a:prstGeom>
          <a:solidFill>
            <a:srgbClr val="FFC000">
              <a:alpha val="39999"/>
            </a:srgbClr>
          </a:solidFill>
          <a:ln w="12191">
            <a:solidFill>
              <a:srgbClr val="BB00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50692" y="2132076"/>
            <a:ext cx="1229995" cy="1670685"/>
          </a:xfrm>
          <a:prstGeom prst="rect">
            <a:avLst/>
          </a:prstGeom>
          <a:solidFill>
            <a:srgbClr val="FFC000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635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54879" y="2132076"/>
            <a:ext cx="1229995" cy="1670685"/>
          </a:xfrm>
          <a:prstGeom prst="rect">
            <a:avLst/>
          </a:prstGeom>
          <a:solidFill>
            <a:srgbClr val="FFC000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112519" y="5323332"/>
            <a:ext cx="3202305" cy="488315"/>
            <a:chOff x="1112519" y="5323332"/>
            <a:chExt cx="3202305" cy="48831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759" y="5332476"/>
              <a:ext cx="3186683" cy="38862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519" y="5323332"/>
              <a:ext cx="2985516" cy="48769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87196" y="5372100"/>
            <a:ext cx="3072765" cy="2762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cpus=.5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07947" y="5727191"/>
            <a:ext cx="3702050" cy="488315"/>
            <a:chOff x="1107947" y="5727191"/>
            <a:chExt cx="3702050" cy="48831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187" y="5736335"/>
              <a:ext cx="3686555" cy="4206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947" y="5727191"/>
              <a:ext cx="3380232" cy="48769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182624" y="5775959"/>
            <a:ext cx="3572510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4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memory=100m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ubuntu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582168"/>
            <a:ext cx="10674223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28697" y="1663141"/>
            <a:ext cx="7046595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algn="ctr">
              <a:lnSpc>
                <a:spcPts val="3000"/>
              </a:lnSpc>
              <a:spcBef>
                <a:spcPts val="100"/>
              </a:spcBef>
              <a:tabLst>
                <a:tab pos="789940" algn="l"/>
                <a:tab pos="1503045" algn="l"/>
                <a:tab pos="2159635" algn="l"/>
                <a:tab pos="2821940" algn="l"/>
                <a:tab pos="3505835" algn="l"/>
              </a:tabLst>
            </a:pP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algn="ctr">
              <a:lnSpc>
                <a:spcPts val="10200"/>
              </a:lnSpc>
              <a:tabLst>
                <a:tab pos="1949450" algn="l"/>
              </a:tabLst>
            </a:pPr>
            <a:r>
              <a:rPr sz="9600" b="0" spc="56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600" b="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600" b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600" b="0" spc="57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9600" b="0" spc="5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600" b="0" spc="5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9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44911" y="6123432"/>
            <a:ext cx="1524000" cy="3657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877" y="317372"/>
            <a:ext cx="4091304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Sharing</a:t>
            </a:r>
            <a:r>
              <a:rPr spc="-2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spc="-10" dirty="0"/>
              <a:t>kernel</a:t>
            </a:r>
          </a:p>
        </p:txBody>
      </p:sp>
      <p:sp>
        <p:nvSpPr>
          <p:cNvPr id="3" name="object 3"/>
          <p:cNvSpPr/>
          <p:nvPr/>
        </p:nvSpPr>
        <p:spPr>
          <a:xfrm>
            <a:off x="2496311" y="5017008"/>
            <a:ext cx="6875145" cy="428625"/>
          </a:xfrm>
          <a:custGeom>
            <a:avLst/>
            <a:gdLst/>
            <a:ahLst/>
            <a:cxnLst/>
            <a:rect l="l" t="t" r="r" b="b"/>
            <a:pathLst>
              <a:path w="6875145" h="428625">
                <a:moveTo>
                  <a:pt x="6874764" y="0"/>
                </a:moveTo>
                <a:lnTo>
                  <a:pt x="0" y="0"/>
                </a:lnTo>
                <a:lnTo>
                  <a:pt x="0" y="428243"/>
                </a:lnTo>
                <a:lnTo>
                  <a:pt x="6874764" y="428243"/>
                </a:lnTo>
                <a:lnTo>
                  <a:pt x="6874764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96311" y="5017008"/>
            <a:ext cx="6875145" cy="428625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6286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49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Ubuntu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96311" y="4565903"/>
            <a:ext cx="6875145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25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2383" y="4974335"/>
            <a:ext cx="513588" cy="5135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810243" y="1569516"/>
            <a:ext cx="1304925" cy="1235075"/>
            <a:chOff x="8810243" y="1569516"/>
            <a:chExt cx="1304925" cy="123507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10243" y="1575612"/>
              <a:ext cx="1298448" cy="12285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61703" y="1792223"/>
              <a:ext cx="794003" cy="7940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0243" y="1569516"/>
              <a:ext cx="1304544" cy="1234643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2749295" y="1554289"/>
            <a:ext cx="1321435" cy="1250315"/>
            <a:chOff x="2749295" y="1554289"/>
            <a:chExt cx="1321435" cy="125031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9295" y="1554289"/>
              <a:ext cx="1321308" cy="124987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6183" y="1636776"/>
              <a:ext cx="798576" cy="79857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915411" y="2435351"/>
            <a:ext cx="988060" cy="277495"/>
          </a:xfrm>
          <a:prstGeom prst="rect">
            <a:avLst/>
          </a:prstGeom>
          <a:solidFill>
            <a:srgbClr val="F34600"/>
          </a:solidFill>
        </p:spPr>
        <p:txBody>
          <a:bodyPr vert="horz" wrap="square" lIns="0" tIns="4445" rIns="0" bIns="0" rtlCol="0">
            <a:spAutoFit/>
          </a:bodyPr>
          <a:lstStyle/>
          <a:p>
            <a:pPr marL="124460">
              <a:lnSpc>
                <a:spcPct val="100000"/>
              </a:lnSpc>
              <a:spcBef>
                <a:spcPts val="3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97096" y="1563433"/>
            <a:ext cx="1312545" cy="1240790"/>
            <a:chOff x="4197096" y="1563433"/>
            <a:chExt cx="1312545" cy="124079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97096" y="1563433"/>
              <a:ext cx="1312164" cy="124072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20768" y="1769364"/>
              <a:ext cx="495300" cy="4937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340352" y="2436876"/>
            <a:ext cx="1027430" cy="259079"/>
          </a:xfrm>
          <a:prstGeom prst="rect">
            <a:avLst/>
          </a:prstGeom>
          <a:solidFill>
            <a:srgbClr val="9933FF"/>
          </a:solidFill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88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739384" y="1575612"/>
            <a:ext cx="1298575" cy="1228725"/>
            <a:chOff x="5739384" y="1575612"/>
            <a:chExt cx="1298575" cy="122872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9384" y="1575612"/>
              <a:ext cx="1298447" cy="12285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74664" y="1738884"/>
              <a:ext cx="627888" cy="62788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875020" y="2436876"/>
            <a:ext cx="1028700" cy="259079"/>
          </a:xfrm>
          <a:prstGeom prst="rect">
            <a:avLst/>
          </a:prstGeom>
          <a:solidFill>
            <a:srgbClr val="E47300"/>
          </a:solidFill>
        </p:spPr>
        <p:txBody>
          <a:bodyPr vert="horz" wrap="square" lIns="0" tIns="0" rIns="0" bIns="0" rtlCol="0">
            <a:spAutoFit/>
          </a:bodyPr>
          <a:lstStyle/>
          <a:p>
            <a:pPr marL="143510">
              <a:lnSpc>
                <a:spcPts val="188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267956" y="1569529"/>
            <a:ext cx="1312545" cy="1240790"/>
            <a:chOff x="7267956" y="1569529"/>
            <a:chExt cx="1312545" cy="1240790"/>
          </a:xfrm>
        </p:grpSpPr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7956" y="1569529"/>
              <a:ext cx="1312163" cy="124072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4196" y="1769363"/>
              <a:ext cx="519683" cy="51968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427976" y="2491739"/>
            <a:ext cx="992505" cy="220979"/>
          </a:xfrm>
          <a:prstGeom prst="rect">
            <a:avLst/>
          </a:prstGeom>
          <a:solidFill>
            <a:srgbClr val="B04692"/>
          </a:solidFill>
        </p:spPr>
        <p:txBody>
          <a:bodyPr vert="horz" wrap="square" lIns="0" tIns="0" rIns="0" bIns="0" rtlCol="0">
            <a:spAutoFit/>
          </a:bodyPr>
          <a:lstStyle/>
          <a:p>
            <a:pPr marL="126364">
              <a:lnSpc>
                <a:spcPts val="1735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85" dirty="0"/>
              <a:t> </a:t>
            </a:r>
            <a:r>
              <a:rPr dirty="0"/>
              <a:t>on</a:t>
            </a:r>
            <a:r>
              <a:rPr spc="-70" dirty="0"/>
              <a:t> </a:t>
            </a:r>
            <a:r>
              <a:rPr spc="-10" dirty="0"/>
              <a:t>windows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0" y="1551266"/>
            <a:ext cx="6562090" cy="10509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>
                <a:solidFill>
                  <a:srgbClr val="FF33CC"/>
                </a:solidFill>
                <a:latin typeface="Calibri"/>
                <a:cs typeface="Calibri"/>
              </a:rPr>
              <a:t>Docker</a:t>
            </a:r>
            <a:r>
              <a:rPr sz="2800" spc="-110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CC"/>
                </a:solidFill>
                <a:latin typeface="Calibri"/>
                <a:cs typeface="Calibri"/>
              </a:rPr>
              <a:t>on</a:t>
            </a:r>
            <a:r>
              <a:rPr sz="2800" spc="-105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CC"/>
                </a:solidFill>
                <a:latin typeface="Calibri"/>
                <a:cs typeface="Calibri"/>
              </a:rPr>
              <a:t>Windows</a:t>
            </a:r>
            <a:r>
              <a:rPr sz="2800" spc="-80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CC"/>
                </a:solidFill>
                <a:latin typeface="Calibri"/>
                <a:cs typeface="Calibri"/>
              </a:rPr>
              <a:t>using</a:t>
            </a:r>
            <a:r>
              <a:rPr sz="2800" spc="-90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33CC"/>
                </a:solidFill>
                <a:latin typeface="Calibri"/>
                <a:cs typeface="Calibri"/>
              </a:rPr>
              <a:t>Docker</a:t>
            </a:r>
            <a:r>
              <a:rPr sz="2800" spc="-105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33CC"/>
                </a:solidFill>
                <a:latin typeface="Calibri"/>
                <a:cs typeface="Calibri"/>
              </a:rPr>
              <a:t>Toolbox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>
                <a:solidFill>
                  <a:srgbClr val="FF33CC"/>
                </a:solidFill>
                <a:latin typeface="Calibri"/>
                <a:cs typeface="Calibri"/>
              </a:rPr>
              <a:t>Docker</a:t>
            </a:r>
            <a:r>
              <a:rPr sz="2800" spc="-125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CC"/>
                </a:solidFill>
                <a:latin typeface="Calibri"/>
                <a:cs typeface="Calibri"/>
              </a:rPr>
              <a:t>Desktop</a:t>
            </a:r>
            <a:r>
              <a:rPr sz="2800" spc="-110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CC"/>
                </a:solidFill>
                <a:latin typeface="Calibri"/>
                <a:cs typeface="Calibri"/>
              </a:rPr>
              <a:t>for</a:t>
            </a:r>
            <a:r>
              <a:rPr sz="2800" spc="-114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33CC"/>
                </a:solidFill>
                <a:latin typeface="Calibri"/>
                <a:cs typeface="Calibri"/>
              </a:rPr>
              <a:t>Windows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1.</a:t>
            </a:r>
            <a:r>
              <a:rPr spc="-100" dirty="0"/>
              <a:t> </a:t>
            </a:r>
            <a:r>
              <a:rPr dirty="0"/>
              <a:t>Docker</a:t>
            </a:r>
            <a:r>
              <a:rPr spc="-70" dirty="0"/>
              <a:t> </a:t>
            </a:r>
            <a:r>
              <a:rPr spc="-10" dirty="0"/>
              <a:t>toolbox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7044" y="4419600"/>
            <a:ext cx="2199132" cy="18364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8951" y="4620209"/>
            <a:ext cx="196278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Oracle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Virtualbox</a:t>
            </a:r>
            <a:endParaRPr sz="1800">
              <a:latin typeface="Tw Cen MT"/>
              <a:cs typeface="Tw Cen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Docker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Engine</a:t>
            </a:r>
            <a:endParaRPr sz="1800">
              <a:latin typeface="Tw Cen MT"/>
              <a:cs typeface="Tw Cen MT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Docker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Machine</a:t>
            </a:r>
            <a:endParaRPr sz="1800">
              <a:latin typeface="Tw Cen MT"/>
              <a:cs typeface="Tw Cen MT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Docker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Compose</a:t>
            </a:r>
            <a:endParaRPr sz="1800">
              <a:latin typeface="Tw Cen MT"/>
              <a:cs typeface="Tw Cen MT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Kitematic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GUI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3727" y="673608"/>
            <a:ext cx="3520440" cy="3520440"/>
            <a:chOff x="1633727" y="673608"/>
            <a:chExt cx="3520440" cy="35204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3727" y="673608"/>
              <a:ext cx="3520440" cy="3520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9487" y="1371600"/>
              <a:ext cx="2788920" cy="16306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31136" y="1473708"/>
              <a:ext cx="2325624" cy="141579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75331" y="1552955"/>
              <a:ext cx="2237232" cy="12557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1719" y="1604772"/>
              <a:ext cx="2124456" cy="10622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289550" y="1787778"/>
            <a:ext cx="253365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64-bit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operating</a:t>
            </a:r>
            <a:endParaRPr sz="1800">
              <a:latin typeface="Tw Cen MT"/>
              <a:cs typeface="Tw Cen MT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Windows</a:t>
            </a:r>
            <a:r>
              <a:rPr sz="18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7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or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higher.</a:t>
            </a:r>
            <a:endParaRPr sz="1800">
              <a:latin typeface="Tw Cen MT"/>
              <a:cs typeface="Tw Cen MT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Virtualization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is</a:t>
            </a:r>
            <a:r>
              <a:rPr sz="1800" spc="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enabled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2.</a:t>
            </a:r>
            <a:r>
              <a:rPr spc="-100" dirty="0"/>
              <a:t> </a:t>
            </a:r>
            <a:r>
              <a:rPr dirty="0"/>
              <a:t>Docker</a:t>
            </a:r>
            <a:r>
              <a:rPr spc="-75" dirty="0"/>
              <a:t> </a:t>
            </a:r>
            <a:r>
              <a:rPr dirty="0"/>
              <a:t>Desktop</a:t>
            </a:r>
            <a:r>
              <a:rPr spc="-90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spc="-10" dirty="0"/>
              <a:t>Windows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3188" y="643127"/>
            <a:ext cx="3520440" cy="3520440"/>
            <a:chOff x="1123188" y="643127"/>
            <a:chExt cx="3520440" cy="3520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188" y="643127"/>
              <a:ext cx="3520440" cy="3520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8948" y="1341119"/>
              <a:ext cx="2788919" cy="16306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0596" y="1443227"/>
              <a:ext cx="2325624" cy="14157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96" y="1548383"/>
              <a:ext cx="2237232" cy="12557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5084" y="1645919"/>
              <a:ext cx="2124456" cy="1062227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009388" y="1149083"/>
            <a:ext cx="6398260" cy="5476240"/>
            <a:chOff x="5009388" y="1149083"/>
            <a:chExt cx="6398260" cy="547624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09388" y="1341119"/>
              <a:ext cx="1708404" cy="17084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49795" y="1149083"/>
              <a:ext cx="4657344" cy="547573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1820" y="1341119"/>
              <a:ext cx="4287011" cy="510540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455166" y="3908805"/>
            <a:ext cx="49187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7100" marR="5080" indent="-9144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Support: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	Windows</a:t>
            </a:r>
            <a:r>
              <a:rPr sz="1800" spc="-5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10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Enterprise/Professional</a:t>
            </a:r>
            <a:r>
              <a:rPr sz="1800" spc="-4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Edition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Windows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Server 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2016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8947" y="4986528"/>
            <a:ext cx="3481070" cy="923925"/>
          </a:xfrm>
          <a:prstGeom prst="rect">
            <a:avLst/>
          </a:prstGeom>
          <a:solidFill>
            <a:srgbClr val="0AD0D9">
              <a:alpha val="39999"/>
            </a:srgbClr>
          </a:solidFill>
          <a:ln w="6096">
            <a:solidFill>
              <a:srgbClr val="FF33CC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574675" marR="569595" algn="ctr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solidFill>
                  <a:srgbClr val="5EEFF7"/>
                </a:solidFill>
                <a:latin typeface="Tw Cen MT"/>
                <a:cs typeface="Tw Cen MT"/>
              </a:rPr>
              <a:t>Linux Containers</a:t>
            </a:r>
            <a:r>
              <a:rPr sz="1800" spc="-30" dirty="0">
                <a:solidFill>
                  <a:srgbClr val="5EEFF7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5EEFF7"/>
                </a:solidFill>
                <a:latin typeface="Tw Cen MT"/>
                <a:cs typeface="Tw Cen MT"/>
              </a:rPr>
              <a:t>(Default) </a:t>
            </a:r>
            <a:r>
              <a:rPr sz="1800" spc="-25" dirty="0">
                <a:solidFill>
                  <a:srgbClr val="5EEFF7"/>
                </a:solidFill>
                <a:latin typeface="Tw Cen MT"/>
                <a:cs typeface="Tw Cen MT"/>
              </a:rPr>
              <a:t>Or</a:t>
            </a:r>
            <a:endParaRPr sz="1800">
              <a:latin typeface="Tw Cen MT"/>
              <a:cs typeface="Tw Cen MT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5EEFF7"/>
                </a:solidFill>
                <a:latin typeface="Tw Cen MT"/>
                <a:cs typeface="Tw Cen MT"/>
              </a:rPr>
              <a:t>Windows</a:t>
            </a:r>
            <a:r>
              <a:rPr sz="1800" spc="-65" dirty="0">
                <a:solidFill>
                  <a:srgbClr val="5EEFF7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5EEFF7"/>
                </a:solidFill>
                <a:latin typeface="Tw Cen MT"/>
                <a:cs typeface="Tw Cen MT"/>
              </a:rPr>
              <a:t>Containers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Windows</a:t>
            </a:r>
            <a:r>
              <a:rPr spc="-75" dirty="0"/>
              <a:t> </a:t>
            </a:r>
            <a:r>
              <a:rPr spc="-20" dirty="0"/>
              <a:t>containers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5936" y="3718900"/>
            <a:ext cx="4814570" cy="281051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Base</a:t>
            </a:r>
            <a:r>
              <a:rPr sz="16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Images:</a:t>
            </a:r>
            <a:endParaRPr sz="16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Windows</a:t>
            </a:r>
            <a:r>
              <a:rPr sz="1600" spc="-6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Server</a:t>
            </a:r>
            <a:r>
              <a:rPr sz="1600" spc="-6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Tw Cen MT"/>
                <a:cs typeface="Tw Cen MT"/>
              </a:rPr>
              <a:t>Core</a:t>
            </a:r>
            <a:endParaRPr sz="1600">
              <a:latin typeface="Tw Cen MT"/>
              <a:cs typeface="Tw Cen MT"/>
            </a:endParaRPr>
          </a:p>
          <a:p>
            <a:pPr marL="241300" indent="-228600">
              <a:lnSpc>
                <a:spcPct val="100000"/>
              </a:lnSpc>
              <a:spcBef>
                <a:spcPts val="1390"/>
              </a:spcBef>
              <a:buSzPct val="125000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Nano</a:t>
            </a:r>
            <a:r>
              <a:rPr sz="1600" spc="-3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Server</a:t>
            </a:r>
            <a:endParaRPr sz="1600">
              <a:latin typeface="Tw Cen MT"/>
              <a:cs typeface="Tw Cen MT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1850">
              <a:latin typeface="Tw Cen MT"/>
              <a:cs typeface="Tw Cen MT"/>
            </a:endParaRPr>
          </a:p>
          <a:p>
            <a:pPr marL="65405">
              <a:lnSpc>
                <a:spcPct val="100000"/>
              </a:lnSpc>
              <a:spcBef>
                <a:spcPts val="5"/>
              </a:spcBef>
            </a:pPr>
            <a:r>
              <a:rPr sz="1500" spc="-10" dirty="0">
                <a:solidFill>
                  <a:srgbClr val="D9D9D9"/>
                </a:solidFill>
                <a:latin typeface="Calibri"/>
                <a:cs typeface="Calibri"/>
              </a:rPr>
              <a:t>Support</a:t>
            </a:r>
            <a:endParaRPr sz="1500">
              <a:latin typeface="Calibri"/>
              <a:cs typeface="Calibri"/>
            </a:endParaRPr>
          </a:p>
          <a:p>
            <a:pPr marL="294640" indent="-229235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94005" algn="l"/>
                <a:tab pos="294640" algn="l"/>
              </a:tabLst>
            </a:pPr>
            <a:r>
              <a:rPr sz="1500" dirty="0">
                <a:solidFill>
                  <a:srgbClr val="D9D9D9"/>
                </a:solidFill>
                <a:latin typeface="Calibri"/>
                <a:cs typeface="Calibri"/>
              </a:rPr>
              <a:t>Windows</a:t>
            </a:r>
            <a:r>
              <a:rPr sz="1500" spc="-3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D9D9D9"/>
                </a:solidFill>
                <a:latin typeface="Calibri"/>
                <a:cs typeface="Calibri"/>
              </a:rPr>
              <a:t>Server</a:t>
            </a:r>
            <a:r>
              <a:rPr sz="1500" spc="-1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D9D9D9"/>
                </a:solidFill>
                <a:latin typeface="Calibri"/>
                <a:cs typeface="Calibri"/>
              </a:rPr>
              <a:t>2016</a:t>
            </a:r>
            <a:endParaRPr sz="1500">
              <a:latin typeface="Calibri"/>
              <a:cs typeface="Calibri"/>
            </a:endParaRPr>
          </a:p>
          <a:p>
            <a:pPr marL="294640" indent="-229235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94005" algn="l"/>
                <a:tab pos="294640" algn="l"/>
              </a:tabLst>
            </a:pPr>
            <a:r>
              <a:rPr sz="1500" dirty="0">
                <a:solidFill>
                  <a:srgbClr val="D9D9D9"/>
                </a:solidFill>
                <a:latin typeface="Calibri"/>
                <a:cs typeface="Calibri"/>
              </a:rPr>
              <a:t>Nano</a:t>
            </a:r>
            <a:r>
              <a:rPr sz="15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D9D9D9"/>
                </a:solidFill>
                <a:latin typeface="Calibri"/>
                <a:cs typeface="Calibri"/>
              </a:rPr>
              <a:t>Server</a:t>
            </a:r>
            <a:endParaRPr sz="1500">
              <a:latin typeface="Calibri"/>
              <a:cs typeface="Calibri"/>
            </a:endParaRPr>
          </a:p>
          <a:p>
            <a:pPr marL="294005" marR="5080" indent="-228600">
              <a:lnSpc>
                <a:spcPts val="1440"/>
              </a:lnSpc>
              <a:spcBef>
                <a:spcPts val="985"/>
              </a:spcBef>
              <a:buFont typeface="Arial"/>
              <a:buChar char="•"/>
              <a:tabLst>
                <a:tab pos="294005" algn="l"/>
                <a:tab pos="294640" algn="l"/>
              </a:tabLst>
            </a:pPr>
            <a:r>
              <a:rPr sz="1500" dirty="0">
                <a:solidFill>
                  <a:srgbClr val="D9D9D9"/>
                </a:solidFill>
                <a:latin typeface="Calibri"/>
                <a:cs typeface="Calibri"/>
              </a:rPr>
              <a:t>Windows</a:t>
            </a:r>
            <a:r>
              <a:rPr sz="1500" spc="-3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D9D9D9"/>
                </a:solidFill>
                <a:latin typeface="Calibri"/>
                <a:cs typeface="Calibri"/>
              </a:rPr>
              <a:t>10</a:t>
            </a:r>
            <a:r>
              <a:rPr sz="1500" spc="-2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D9D9D9"/>
                </a:solidFill>
                <a:latin typeface="Calibri"/>
                <a:cs typeface="Calibri"/>
              </a:rPr>
              <a:t>Professional</a:t>
            </a:r>
            <a:r>
              <a:rPr sz="1500" spc="-3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D9D9D9"/>
                </a:solidFill>
                <a:latin typeface="Calibri"/>
                <a:cs typeface="Calibri"/>
              </a:rPr>
              <a:t>and</a:t>
            </a:r>
            <a:r>
              <a:rPr sz="1500" spc="-4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D9D9D9"/>
                </a:solidFill>
                <a:latin typeface="Calibri"/>
                <a:cs typeface="Calibri"/>
              </a:rPr>
              <a:t>Enterprise</a:t>
            </a:r>
            <a:r>
              <a:rPr sz="1500" spc="-2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D9D9D9"/>
                </a:solidFill>
                <a:latin typeface="Calibri"/>
                <a:cs typeface="Calibri"/>
              </a:rPr>
              <a:t>(Hyper-V</a:t>
            </a:r>
            <a:r>
              <a:rPr sz="1500" spc="-3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D9D9D9"/>
                </a:solidFill>
                <a:latin typeface="Calibri"/>
                <a:cs typeface="Calibri"/>
              </a:rPr>
              <a:t>Isolated Containers)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19275" y="1219327"/>
            <a:ext cx="1372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FFFFFF"/>
                </a:solidFill>
                <a:latin typeface="Tw Cen MT"/>
                <a:cs typeface="Tw Cen MT"/>
              </a:rPr>
              <a:t>Container</a:t>
            </a:r>
            <a:r>
              <a:rPr sz="1600" spc="-7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w Cen MT"/>
                <a:cs typeface="Tw Cen MT"/>
              </a:rPr>
              <a:t>Types:</a:t>
            </a:r>
            <a:endParaRPr sz="1600">
              <a:latin typeface="Tw Cen MT"/>
              <a:cs typeface="Tw Cen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34186" y="1708150"/>
            <a:ext cx="3390265" cy="2065655"/>
            <a:chOff x="1234186" y="1708150"/>
            <a:chExt cx="3390265" cy="2065655"/>
          </a:xfrm>
        </p:grpSpPr>
        <p:sp>
          <p:nvSpPr>
            <p:cNvPr id="6" name="object 6"/>
            <p:cNvSpPr/>
            <p:nvPr/>
          </p:nvSpPr>
          <p:spPr>
            <a:xfrm>
              <a:off x="1240536" y="1714500"/>
              <a:ext cx="3377565" cy="2052955"/>
            </a:xfrm>
            <a:custGeom>
              <a:avLst/>
              <a:gdLst/>
              <a:ahLst/>
              <a:cxnLst/>
              <a:rect l="l" t="t" r="r" b="b"/>
              <a:pathLst>
                <a:path w="3377565" h="2052954">
                  <a:moveTo>
                    <a:pt x="3035046" y="0"/>
                  </a:moveTo>
                  <a:lnTo>
                    <a:pt x="342138" y="0"/>
                  </a:lnTo>
                  <a:lnTo>
                    <a:pt x="295708" y="3122"/>
                  </a:lnTo>
                  <a:lnTo>
                    <a:pt x="251177" y="12220"/>
                  </a:lnTo>
                  <a:lnTo>
                    <a:pt x="208954" y="26884"/>
                  </a:lnTo>
                  <a:lnTo>
                    <a:pt x="169446" y="46707"/>
                  </a:lnTo>
                  <a:lnTo>
                    <a:pt x="133059" y="71283"/>
                  </a:lnTo>
                  <a:lnTo>
                    <a:pt x="100202" y="100203"/>
                  </a:lnTo>
                  <a:lnTo>
                    <a:pt x="71283" y="133059"/>
                  </a:lnTo>
                  <a:lnTo>
                    <a:pt x="46707" y="169446"/>
                  </a:lnTo>
                  <a:lnTo>
                    <a:pt x="26884" y="208954"/>
                  </a:lnTo>
                  <a:lnTo>
                    <a:pt x="12220" y="251177"/>
                  </a:lnTo>
                  <a:lnTo>
                    <a:pt x="3122" y="295708"/>
                  </a:lnTo>
                  <a:lnTo>
                    <a:pt x="0" y="342138"/>
                  </a:lnTo>
                  <a:lnTo>
                    <a:pt x="0" y="1710689"/>
                  </a:lnTo>
                  <a:lnTo>
                    <a:pt x="3122" y="1757119"/>
                  </a:lnTo>
                  <a:lnTo>
                    <a:pt x="12220" y="1801650"/>
                  </a:lnTo>
                  <a:lnTo>
                    <a:pt x="26884" y="1843873"/>
                  </a:lnTo>
                  <a:lnTo>
                    <a:pt x="46707" y="1883381"/>
                  </a:lnTo>
                  <a:lnTo>
                    <a:pt x="71283" y="1919768"/>
                  </a:lnTo>
                  <a:lnTo>
                    <a:pt x="100203" y="1952624"/>
                  </a:lnTo>
                  <a:lnTo>
                    <a:pt x="133059" y="1981544"/>
                  </a:lnTo>
                  <a:lnTo>
                    <a:pt x="169446" y="2006120"/>
                  </a:lnTo>
                  <a:lnTo>
                    <a:pt x="208954" y="2025943"/>
                  </a:lnTo>
                  <a:lnTo>
                    <a:pt x="251177" y="2040607"/>
                  </a:lnTo>
                  <a:lnTo>
                    <a:pt x="295708" y="2049705"/>
                  </a:lnTo>
                  <a:lnTo>
                    <a:pt x="342138" y="2052827"/>
                  </a:lnTo>
                  <a:lnTo>
                    <a:pt x="3035046" y="2052827"/>
                  </a:lnTo>
                  <a:lnTo>
                    <a:pt x="3081475" y="2049705"/>
                  </a:lnTo>
                  <a:lnTo>
                    <a:pt x="3126006" y="2040607"/>
                  </a:lnTo>
                  <a:lnTo>
                    <a:pt x="3168229" y="2025943"/>
                  </a:lnTo>
                  <a:lnTo>
                    <a:pt x="3207737" y="2006120"/>
                  </a:lnTo>
                  <a:lnTo>
                    <a:pt x="3244124" y="1981544"/>
                  </a:lnTo>
                  <a:lnTo>
                    <a:pt x="3276981" y="1952624"/>
                  </a:lnTo>
                  <a:lnTo>
                    <a:pt x="3305900" y="1919768"/>
                  </a:lnTo>
                  <a:lnTo>
                    <a:pt x="3330476" y="1883381"/>
                  </a:lnTo>
                  <a:lnTo>
                    <a:pt x="3350299" y="1843873"/>
                  </a:lnTo>
                  <a:lnTo>
                    <a:pt x="3364963" y="1801650"/>
                  </a:lnTo>
                  <a:lnTo>
                    <a:pt x="3374061" y="1757119"/>
                  </a:lnTo>
                  <a:lnTo>
                    <a:pt x="3377184" y="1710689"/>
                  </a:lnTo>
                  <a:lnTo>
                    <a:pt x="3377184" y="342138"/>
                  </a:lnTo>
                  <a:lnTo>
                    <a:pt x="3374061" y="295708"/>
                  </a:lnTo>
                  <a:lnTo>
                    <a:pt x="3364963" y="251177"/>
                  </a:lnTo>
                  <a:lnTo>
                    <a:pt x="3350299" y="208954"/>
                  </a:lnTo>
                  <a:lnTo>
                    <a:pt x="3330476" y="169446"/>
                  </a:lnTo>
                  <a:lnTo>
                    <a:pt x="3305900" y="133059"/>
                  </a:lnTo>
                  <a:lnTo>
                    <a:pt x="3276980" y="100202"/>
                  </a:lnTo>
                  <a:lnTo>
                    <a:pt x="3244124" y="71283"/>
                  </a:lnTo>
                  <a:lnTo>
                    <a:pt x="3207737" y="46707"/>
                  </a:lnTo>
                  <a:lnTo>
                    <a:pt x="3168229" y="26884"/>
                  </a:lnTo>
                  <a:lnTo>
                    <a:pt x="3126006" y="12220"/>
                  </a:lnTo>
                  <a:lnTo>
                    <a:pt x="3081475" y="3122"/>
                  </a:lnTo>
                  <a:lnTo>
                    <a:pt x="3035046" y="0"/>
                  </a:lnTo>
                  <a:close/>
                </a:path>
              </a:pathLst>
            </a:custGeom>
            <a:solidFill>
              <a:srgbClr val="009D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40536" y="1714500"/>
              <a:ext cx="3377565" cy="2052955"/>
            </a:xfrm>
            <a:custGeom>
              <a:avLst/>
              <a:gdLst/>
              <a:ahLst/>
              <a:cxnLst/>
              <a:rect l="l" t="t" r="r" b="b"/>
              <a:pathLst>
                <a:path w="3377565" h="2052954">
                  <a:moveTo>
                    <a:pt x="0" y="342138"/>
                  </a:moveTo>
                  <a:lnTo>
                    <a:pt x="3122" y="295708"/>
                  </a:lnTo>
                  <a:lnTo>
                    <a:pt x="12220" y="251177"/>
                  </a:lnTo>
                  <a:lnTo>
                    <a:pt x="26884" y="208954"/>
                  </a:lnTo>
                  <a:lnTo>
                    <a:pt x="46707" y="169446"/>
                  </a:lnTo>
                  <a:lnTo>
                    <a:pt x="71283" y="133059"/>
                  </a:lnTo>
                  <a:lnTo>
                    <a:pt x="100202" y="100203"/>
                  </a:lnTo>
                  <a:lnTo>
                    <a:pt x="133059" y="71283"/>
                  </a:lnTo>
                  <a:lnTo>
                    <a:pt x="169446" y="46707"/>
                  </a:lnTo>
                  <a:lnTo>
                    <a:pt x="208954" y="26884"/>
                  </a:lnTo>
                  <a:lnTo>
                    <a:pt x="251177" y="12220"/>
                  </a:lnTo>
                  <a:lnTo>
                    <a:pt x="295708" y="3122"/>
                  </a:lnTo>
                  <a:lnTo>
                    <a:pt x="342138" y="0"/>
                  </a:lnTo>
                  <a:lnTo>
                    <a:pt x="3035046" y="0"/>
                  </a:lnTo>
                  <a:lnTo>
                    <a:pt x="3081475" y="3122"/>
                  </a:lnTo>
                  <a:lnTo>
                    <a:pt x="3126006" y="12220"/>
                  </a:lnTo>
                  <a:lnTo>
                    <a:pt x="3168229" y="26884"/>
                  </a:lnTo>
                  <a:lnTo>
                    <a:pt x="3207737" y="46707"/>
                  </a:lnTo>
                  <a:lnTo>
                    <a:pt x="3244124" y="71283"/>
                  </a:lnTo>
                  <a:lnTo>
                    <a:pt x="3276980" y="100202"/>
                  </a:lnTo>
                  <a:lnTo>
                    <a:pt x="3305900" y="133059"/>
                  </a:lnTo>
                  <a:lnTo>
                    <a:pt x="3330476" y="169446"/>
                  </a:lnTo>
                  <a:lnTo>
                    <a:pt x="3350299" y="208954"/>
                  </a:lnTo>
                  <a:lnTo>
                    <a:pt x="3364963" y="251177"/>
                  </a:lnTo>
                  <a:lnTo>
                    <a:pt x="3374061" y="295708"/>
                  </a:lnTo>
                  <a:lnTo>
                    <a:pt x="3377184" y="342138"/>
                  </a:lnTo>
                  <a:lnTo>
                    <a:pt x="3377184" y="1710689"/>
                  </a:lnTo>
                  <a:lnTo>
                    <a:pt x="3374061" y="1757119"/>
                  </a:lnTo>
                  <a:lnTo>
                    <a:pt x="3364963" y="1801650"/>
                  </a:lnTo>
                  <a:lnTo>
                    <a:pt x="3350299" y="1843873"/>
                  </a:lnTo>
                  <a:lnTo>
                    <a:pt x="3330476" y="1883381"/>
                  </a:lnTo>
                  <a:lnTo>
                    <a:pt x="3305900" y="1919768"/>
                  </a:lnTo>
                  <a:lnTo>
                    <a:pt x="3276981" y="1952624"/>
                  </a:lnTo>
                  <a:lnTo>
                    <a:pt x="3244124" y="1981544"/>
                  </a:lnTo>
                  <a:lnTo>
                    <a:pt x="3207737" y="2006120"/>
                  </a:lnTo>
                  <a:lnTo>
                    <a:pt x="3168229" y="2025943"/>
                  </a:lnTo>
                  <a:lnTo>
                    <a:pt x="3126006" y="2040607"/>
                  </a:lnTo>
                  <a:lnTo>
                    <a:pt x="3081475" y="2049705"/>
                  </a:lnTo>
                  <a:lnTo>
                    <a:pt x="3035046" y="2052827"/>
                  </a:lnTo>
                  <a:lnTo>
                    <a:pt x="342138" y="2052827"/>
                  </a:lnTo>
                  <a:lnTo>
                    <a:pt x="295708" y="2049705"/>
                  </a:lnTo>
                  <a:lnTo>
                    <a:pt x="251177" y="2040607"/>
                  </a:lnTo>
                  <a:lnTo>
                    <a:pt x="208954" y="2025943"/>
                  </a:lnTo>
                  <a:lnTo>
                    <a:pt x="169446" y="2006120"/>
                  </a:lnTo>
                  <a:lnTo>
                    <a:pt x="133059" y="1981544"/>
                  </a:lnTo>
                  <a:lnTo>
                    <a:pt x="100203" y="1952624"/>
                  </a:lnTo>
                  <a:lnTo>
                    <a:pt x="71283" y="1919768"/>
                  </a:lnTo>
                  <a:lnTo>
                    <a:pt x="46707" y="1883381"/>
                  </a:lnTo>
                  <a:lnTo>
                    <a:pt x="26884" y="1843873"/>
                  </a:lnTo>
                  <a:lnTo>
                    <a:pt x="12220" y="1801650"/>
                  </a:lnTo>
                  <a:lnTo>
                    <a:pt x="3122" y="1757119"/>
                  </a:lnTo>
                  <a:lnTo>
                    <a:pt x="0" y="1710689"/>
                  </a:lnTo>
                  <a:lnTo>
                    <a:pt x="0" y="342138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328798" y="1837436"/>
            <a:ext cx="1199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Windows</a:t>
            </a:r>
            <a:r>
              <a:rPr sz="1400" spc="-6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Server</a:t>
            </a:r>
            <a:endParaRPr sz="1400">
              <a:latin typeface="Tw Cen MT"/>
              <a:cs typeface="Tw Cen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74038" y="3158998"/>
            <a:ext cx="2753360" cy="393700"/>
            <a:chOff x="1574038" y="3158998"/>
            <a:chExt cx="2753360" cy="393700"/>
          </a:xfrm>
        </p:grpSpPr>
        <p:sp>
          <p:nvSpPr>
            <p:cNvPr id="10" name="object 10"/>
            <p:cNvSpPr/>
            <p:nvPr/>
          </p:nvSpPr>
          <p:spPr>
            <a:xfrm>
              <a:off x="1580388" y="3165348"/>
              <a:ext cx="2740660" cy="381000"/>
            </a:xfrm>
            <a:custGeom>
              <a:avLst/>
              <a:gdLst/>
              <a:ahLst/>
              <a:cxnLst/>
              <a:rect l="l" t="t" r="r" b="b"/>
              <a:pathLst>
                <a:path w="2740660" h="381000">
                  <a:moveTo>
                    <a:pt x="2676652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1000"/>
                  </a:lnTo>
                  <a:lnTo>
                    <a:pt x="2676652" y="381000"/>
                  </a:lnTo>
                  <a:lnTo>
                    <a:pt x="2701361" y="376007"/>
                  </a:lnTo>
                  <a:lnTo>
                    <a:pt x="2721546" y="362394"/>
                  </a:lnTo>
                  <a:lnTo>
                    <a:pt x="2735159" y="342209"/>
                  </a:lnTo>
                  <a:lnTo>
                    <a:pt x="2740152" y="317500"/>
                  </a:lnTo>
                  <a:lnTo>
                    <a:pt x="2740152" y="63500"/>
                  </a:lnTo>
                  <a:lnTo>
                    <a:pt x="2735159" y="38790"/>
                  </a:lnTo>
                  <a:lnTo>
                    <a:pt x="2721546" y="18605"/>
                  </a:lnTo>
                  <a:lnTo>
                    <a:pt x="2701361" y="4992"/>
                  </a:lnTo>
                  <a:lnTo>
                    <a:pt x="2676652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0388" y="3165348"/>
              <a:ext cx="2740660" cy="381000"/>
            </a:xfrm>
            <a:custGeom>
              <a:avLst/>
              <a:gdLst/>
              <a:ahLst/>
              <a:cxnLst/>
              <a:rect l="l" t="t" r="r" b="b"/>
              <a:pathLst>
                <a:path w="2740660" h="38100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2676652" y="0"/>
                  </a:lnTo>
                  <a:lnTo>
                    <a:pt x="2701361" y="4992"/>
                  </a:lnTo>
                  <a:lnTo>
                    <a:pt x="2721546" y="18605"/>
                  </a:lnTo>
                  <a:lnTo>
                    <a:pt x="2735159" y="38790"/>
                  </a:lnTo>
                  <a:lnTo>
                    <a:pt x="2740152" y="63500"/>
                  </a:lnTo>
                  <a:lnTo>
                    <a:pt x="2740152" y="317500"/>
                  </a:lnTo>
                  <a:lnTo>
                    <a:pt x="2735159" y="342209"/>
                  </a:lnTo>
                  <a:lnTo>
                    <a:pt x="2721546" y="362394"/>
                  </a:lnTo>
                  <a:lnTo>
                    <a:pt x="2701361" y="376007"/>
                  </a:lnTo>
                  <a:lnTo>
                    <a:pt x="2676652" y="381000"/>
                  </a:lnTo>
                  <a:lnTo>
                    <a:pt x="63500" y="381000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709798" y="3226688"/>
            <a:ext cx="481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Kernel</a:t>
            </a:r>
            <a:endParaRPr sz="1400">
              <a:latin typeface="Tw Cen MT"/>
              <a:cs typeface="Tw Cen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81658" y="2360422"/>
            <a:ext cx="787400" cy="727710"/>
            <a:chOff x="1581658" y="2360422"/>
            <a:chExt cx="787400" cy="727710"/>
          </a:xfrm>
        </p:grpSpPr>
        <p:sp>
          <p:nvSpPr>
            <p:cNvPr id="14" name="object 14"/>
            <p:cNvSpPr/>
            <p:nvPr/>
          </p:nvSpPr>
          <p:spPr>
            <a:xfrm>
              <a:off x="1588008" y="2366772"/>
              <a:ext cx="774700" cy="715010"/>
            </a:xfrm>
            <a:custGeom>
              <a:avLst/>
              <a:gdLst/>
              <a:ahLst/>
              <a:cxnLst/>
              <a:rect l="l" t="t" r="r" b="b"/>
              <a:pathLst>
                <a:path w="774700" h="715010">
                  <a:moveTo>
                    <a:pt x="655066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629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5" y="714755"/>
                  </a:lnTo>
                  <a:lnTo>
                    <a:pt x="655066" y="714755"/>
                  </a:lnTo>
                  <a:lnTo>
                    <a:pt x="701432" y="705393"/>
                  </a:lnTo>
                  <a:lnTo>
                    <a:pt x="739298" y="679862"/>
                  </a:lnTo>
                  <a:lnTo>
                    <a:pt x="764829" y="641996"/>
                  </a:lnTo>
                  <a:lnTo>
                    <a:pt x="774191" y="595629"/>
                  </a:lnTo>
                  <a:lnTo>
                    <a:pt x="774191" y="119125"/>
                  </a:lnTo>
                  <a:lnTo>
                    <a:pt x="764829" y="72759"/>
                  </a:lnTo>
                  <a:lnTo>
                    <a:pt x="739298" y="34893"/>
                  </a:lnTo>
                  <a:lnTo>
                    <a:pt x="701432" y="9362"/>
                  </a:lnTo>
                  <a:lnTo>
                    <a:pt x="655066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8008" y="2366772"/>
              <a:ext cx="774700" cy="715010"/>
            </a:xfrm>
            <a:custGeom>
              <a:avLst/>
              <a:gdLst/>
              <a:ahLst/>
              <a:cxnLst/>
              <a:rect l="l" t="t" r="r" b="b"/>
              <a:pathLst>
                <a:path w="774700" h="715010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655066" y="0"/>
                  </a:lnTo>
                  <a:lnTo>
                    <a:pt x="701432" y="9362"/>
                  </a:lnTo>
                  <a:lnTo>
                    <a:pt x="739298" y="34893"/>
                  </a:lnTo>
                  <a:lnTo>
                    <a:pt x="764829" y="72759"/>
                  </a:lnTo>
                  <a:lnTo>
                    <a:pt x="774191" y="119125"/>
                  </a:lnTo>
                  <a:lnTo>
                    <a:pt x="774191" y="595629"/>
                  </a:lnTo>
                  <a:lnTo>
                    <a:pt x="764829" y="641996"/>
                  </a:lnTo>
                  <a:lnTo>
                    <a:pt x="739298" y="679862"/>
                  </a:lnTo>
                  <a:lnTo>
                    <a:pt x="701432" y="705393"/>
                  </a:lnTo>
                  <a:lnTo>
                    <a:pt x="655066" y="714755"/>
                  </a:lnTo>
                  <a:lnTo>
                    <a:pt x="119125" y="714755"/>
                  </a:lnTo>
                  <a:lnTo>
                    <a:pt x="72759" y="705393"/>
                  </a:lnTo>
                  <a:lnTo>
                    <a:pt x="34893" y="679862"/>
                  </a:lnTo>
                  <a:lnTo>
                    <a:pt x="9362" y="641996"/>
                  </a:lnTo>
                  <a:lnTo>
                    <a:pt x="0" y="595629"/>
                  </a:lnTo>
                  <a:lnTo>
                    <a:pt x="0" y="119125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704213" y="2624454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24429" y="2360422"/>
            <a:ext cx="916940" cy="727710"/>
            <a:chOff x="2424429" y="2360422"/>
            <a:chExt cx="916940" cy="727710"/>
          </a:xfrm>
        </p:grpSpPr>
        <p:sp>
          <p:nvSpPr>
            <p:cNvPr id="18" name="object 18"/>
            <p:cNvSpPr/>
            <p:nvPr/>
          </p:nvSpPr>
          <p:spPr>
            <a:xfrm>
              <a:off x="2430779" y="2366772"/>
              <a:ext cx="904240" cy="715010"/>
            </a:xfrm>
            <a:custGeom>
              <a:avLst/>
              <a:gdLst/>
              <a:ahLst/>
              <a:cxnLst/>
              <a:rect l="l" t="t" r="r" b="b"/>
              <a:pathLst>
                <a:path w="904239" h="715010">
                  <a:moveTo>
                    <a:pt x="784606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629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5" y="714755"/>
                  </a:lnTo>
                  <a:lnTo>
                    <a:pt x="784606" y="714755"/>
                  </a:lnTo>
                  <a:lnTo>
                    <a:pt x="830972" y="705393"/>
                  </a:lnTo>
                  <a:lnTo>
                    <a:pt x="868838" y="679862"/>
                  </a:lnTo>
                  <a:lnTo>
                    <a:pt x="894369" y="641996"/>
                  </a:lnTo>
                  <a:lnTo>
                    <a:pt x="903732" y="595629"/>
                  </a:lnTo>
                  <a:lnTo>
                    <a:pt x="903732" y="119125"/>
                  </a:lnTo>
                  <a:lnTo>
                    <a:pt x="894369" y="72759"/>
                  </a:lnTo>
                  <a:lnTo>
                    <a:pt x="868838" y="34893"/>
                  </a:lnTo>
                  <a:lnTo>
                    <a:pt x="830972" y="9362"/>
                  </a:lnTo>
                  <a:lnTo>
                    <a:pt x="784606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30779" y="2366772"/>
              <a:ext cx="904240" cy="715010"/>
            </a:xfrm>
            <a:custGeom>
              <a:avLst/>
              <a:gdLst/>
              <a:ahLst/>
              <a:cxnLst/>
              <a:rect l="l" t="t" r="r" b="b"/>
              <a:pathLst>
                <a:path w="904239" h="715010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784606" y="0"/>
                  </a:lnTo>
                  <a:lnTo>
                    <a:pt x="830972" y="9362"/>
                  </a:lnTo>
                  <a:lnTo>
                    <a:pt x="868838" y="34893"/>
                  </a:lnTo>
                  <a:lnTo>
                    <a:pt x="894369" y="72759"/>
                  </a:lnTo>
                  <a:lnTo>
                    <a:pt x="903732" y="119125"/>
                  </a:lnTo>
                  <a:lnTo>
                    <a:pt x="903732" y="595629"/>
                  </a:lnTo>
                  <a:lnTo>
                    <a:pt x="894369" y="641996"/>
                  </a:lnTo>
                  <a:lnTo>
                    <a:pt x="868838" y="679862"/>
                  </a:lnTo>
                  <a:lnTo>
                    <a:pt x="830972" y="705393"/>
                  </a:lnTo>
                  <a:lnTo>
                    <a:pt x="784606" y="714755"/>
                  </a:lnTo>
                  <a:lnTo>
                    <a:pt x="119125" y="714755"/>
                  </a:lnTo>
                  <a:lnTo>
                    <a:pt x="72759" y="705393"/>
                  </a:lnTo>
                  <a:lnTo>
                    <a:pt x="34893" y="679862"/>
                  </a:lnTo>
                  <a:lnTo>
                    <a:pt x="9362" y="641996"/>
                  </a:lnTo>
                  <a:lnTo>
                    <a:pt x="0" y="595629"/>
                  </a:lnTo>
                  <a:lnTo>
                    <a:pt x="0" y="119125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610357" y="2624454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396996" y="2360676"/>
            <a:ext cx="929640" cy="727075"/>
            <a:chOff x="3396996" y="2360676"/>
            <a:chExt cx="929640" cy="727075"/>
          </a:xfrm>
        </p:grpSpPr>
        <p:sp>
          <p:nvSpPr>
            <p:cNvPr id="22" name="object 22"/>
            <p:cNvSpPr/>
            <p:nvPr/>
          </p:nvSpPr>
          <p:spPr>
            <a:xfrm>
              <a:off x="3403092" y="2366772"/>
              <a:ext cx="917575" cy="715010"/>
            </a:xfrm>
            <a:custGeom>
              <a:avLst/>
              <a:gdLst/>
              <a:ahLst/>
              <a:cxnLst/>
              <a:rect l="l" t="t" r="r" b="b"/>
              <a:pathLst>
                <a:path w="917575" h="715010">
                  <a:moveTo>
                    <a:pt x="798322" y="0"/>
                  </a:moveTo>
                  <a:lnTo>
                    <a:pt x="119125" y="0"/>
                  </a:lnTo>
                  <a:lnTo>
                    <a:pt x="72759" y="9362"/>
                  </a:lnTo>
                  <a:lnTo>
                    <a:pt x="34893" y="34893"/>
                  </a:lnTo>
                  <a:lnTo>
                    <a:pt x="9362" y="72759"/>
                  </a:lnTo>
                  <a:lnTo>
                    <a:pt x="0" y="119125"/>
                  </a:lnTo>
                  <a:lnTo>
                    <a:pt x="0" y="595629"/>
                  </a:lnTo>
                  <a:lnTo>
                    <a:pt x="9362" y="641996"/>
                  </a:lnTo>
                  <a:lnTo>
                    <a:pt x="34893" y="679862"/>
                  </a:lnTo>
                  <a:lnTo>
                    <a:pt x="72759" y="705393"/>
                  </a:lnTo>
                  <a:lnTo>
                    <a:pt x="119125" y="714755"/>
                  </a:lnTo>
                  <a:lnTo>
                    <a:pt x="798322" y="714755"/>
                  </a:lnTo>
                  <a:lnTo>
                    <a:pt x="844688" y="705393"/>
                  </a:lnTo>
                  <a:lnTo>
                    <a:pt x="882554" y="679862"/>
                  </a:lnTo>
                  <a:lnTo>
                    <a:pt x="908085" y="641996"/>
                  </a:lnTo>
                  <a:lnTo>
                    <a:pt x="917448" y="595629"/>
                  </a:lnTo>
                  <a:lnTo>
                    <a:pt x="917448" y="119125"/>
                  </a:lnTo>
                  <a:lnTo>
                    <a:pt x="908085" y="72759"/>
                  </a:lnTo>
                  <a:lnTo>
                    <a:pt x="882554" y="34893"/>
                  </a:lnTo>
                  <a:lnTo>
                    <a:pt x="844688" y="9362"/>
                  </a:lnTo>
                  <a:lnTo>
                    <a:pt x="798322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403092" y="2366772"/>
              <a:ext cx="917575" cy="715010"/>
            </a:xfrm>
            <a:custGeom>
              <a:avLst/>
              <a:gdLst/>
              <a:ahLst/>
              <a:cxnLst/>
              <a:rect l="l" t="t" r="r" b="b"/>
              <a:pathLst>
                <a:path w="917575" h="715010">
                  <a:moveTo>
                    <a:pt x="0" y="119125"/>
                  </a:moveTo>
                  <a:lnTo>
                    <a:pt x="9362" y="72759"/>
                  </a:lnTo>
                  <a:lnTo>
                    <a:pt x="34893" y="34893"/>
                  </a:lnTo>
                  <a:lnTo>
                    <a:pt x="72759" y="9362"/>
                  </a:lnTo>
                  <a:lnTo>
                    <a:pt x="119125" y="0"/>
                  </a:lnTo>
                  <a:lnTo>
                    <a:pt x="798322" y="0"/>
                  </a:lnTo>
                  <a:lnTo>
                    <a:pt x="844688" y="9362"/>
                  </a:lnTo>
                  <a:lnTo>
                    <a:pt x="882554" y="34893"/>
                  </a:lnTo>
                  <a:lnTo>
                    <a:pt x="908085" y="72759"/>
                  </a:lnTo>
                  <a:lnTo>
                    <a:pt x="917448" y="119125"/>
                  </a:lnTo>
                  <a:lnTo>
                    <a:pt x="917448" y="595629"/>
                  </a:lnTo>
                  <a:lnTo>
                    <a:pt x="908085" y="641996"/>
                  </a:lnTo>
                  <a:lnTo>
                    <a:pt x="882554" y="679862"/>
                  </a:lnTo>
                  <a:lnTo>
                    <a:pt x="844688" y="705393"/>
                  </a:lnTo>
                  <a:lnTo>
                    <a:pt x="798322" y="714755"/>
                  </a:lnTo>
                  <a:lnTo>
                    <a:pt x="119125" y="714755"/>
                  </a:lnTo>
                  <a:lnTo>
                    <a:pt x="72759" y="705393"/>
                  </a:lnTo>
                  <a:lnTo>
                    <a:pt x="34893" y="679862"/>
                  </a:lnTo>
                  <a:lnTo>
                    <a:pt x="9362" y="641996"/>
                  </a:lnTo>
                  <a:lnTo>
                    <a:pt x="0" y="595629"/>
                  </a:lnTo>
                  <a:lnTo>
                    <a:pt x="0" y="119125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589782" y="2624454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30470" y="1708150"/>
            <a:ext cx="3738879" cy="2065655"/>
            <a:chOff x="5030470" y="1708150"/>
            <a:chExt cx="3738879" cy="2065655"/>
          </a:xfrm>
        </p:grpSpPr>
        <p:sp>
          <p:nvSpPr>
            <p:cNvPr id="26" name="object 26"/>
            <p:cNvSpPr/>
            <p:nvPr/>
          </p:nvSpPr>
          <p:spPr>
            <a:xfrm>
              <a:off x="5036820" y="1714500"/>
              <a:ext cx="3726179" cy="2052955"/>
            </a:xfrm>
            <a:custGeom>
              <a:avLst/>
              <a:gdLst/>
              <a:ahLst/>
              <a:cxnLst/>
              <a:rect l="l" t="t" r="r" b="b"/>
              <a:pathLst>
                <a:path w="3726179" h="2052954">
                  <a:moveTo>
                    <a:pt x="3384041" y="0"/>
                  </a:moveTo>
                  <a:lnTo>
                    <a:pt x="342138" y="0"/>
                  </a:lnTo>
                  <a:lnTo>
                    <a:pt x="295708" y="3122"/>
                  </a:lnTo>
                  <a:lnTo>
                    <a:pt x="251177" y="12220"/>
                  </a:lnTo>
                  <a:lnTo>
                    <a:pt x="208954" y="26884"/>
                  </a:lnTo>
                  <a:lnTo>
                    <a:pt x="169446" y="46707"/>
                  </a:lnTo>
                  <a:lnTo>
                    <a:pt x="133059" y="71283"/>
                  </a:lnTo>
                  <a:lnTo>
                    <a:pt x="100202" y="100203"/>
                  </a:lnTo>
                  <a:lnTo>
                    <a:pt x="71283" y="133059"/>
                  </a:lnTo>
                  <a:lnTo>
                    <a:pt x="46707" y="169446"/>
                  </a:lnTo>
                  <a:lnTo>
                    <a:pt x="26884" y="208954"/>
                  </a:lnTo>
                  <a:lnTo>
                    <a:pt x="12220" y="251177"/>
                  </a:lnTo>
                  <a:lnTo>
                    <a:pt x="3122" y="295708"/>
                  </a:lnTo>
                  <a:lnTo>
                    <a:pt x="0" y="342138"/>
                  </a:lnTo>
                  <a:lnTo>
                    <a:pt x="0" y="1710689"/>
                  </a:lnTo>
                  <a:lnTo>
                    <a:pt x="3122" y="1757119"/>
                  </a:lnTo>
                  <a:lnTo>
                    <a:pt x="12220" y="1801650"/>
                  </a:lnTo>
                  <a:lnTo>
                    <a:pt x="26884" y="1843873"/>
                  </a:lnTo>
                  <a:lnTo>
                    <a:pt x="46707" y="1883381"/>
                  </a:lnTo>
                  <a:lnTo>
                    <a:pt x="71283" y="1919768"/>
                  </a:lnTo>
                  <a:lnTo>
                    <a:pt x="100203" y="1952624"/>
                  </a:lnTo>
                  <a:lnTo>
                    <a:pt x="133059" y="1981544"/>
                  </a:lnTo>
                  <a:lnTo>
                    <a:pt x="169446" y="2006120"/>
                  </a:lnTo>
                  <a:lnTo>
                    <a:pt x="208954" y="2025943"/>
                  </a:lnTo>
                  <a:lnTo>
                    <a:pt x="251177" y="2040607"/>
                  </a:lnTo>
                  <a:lnTo>
                    <a:pt x="295708" y="2049705"/>
                  </a:lnTo>
                  <a:lnTo>
                    <a:pt x="342138" y="2052827"/>
                  </a:lnTo>
                  <a:lnTo>
                    <a:pt x="3384041" y="2052827"/>
                  </a:lnTo>
                  <a:lnTo>
                    <a:pt x="3430471" y="2049705"/>
                  </a:lnTo>
                  <a:lnTo>
                    <a:pt x="3475002" y="2040607"/>
                  </a:lnTo>
                  <a:lnTo>
                    <a:pt x="3517225" y="2025943"/>
                  </a:lnTo>
                  <a:lnTo>
                    <a:pt x="3556733" y="2006120"/>
                  </a:lnTo>
                  <a:lnTo>
                    <a:pt x="3593120" y="1981544"/>
                  </a:lnTo>
                  <a:lnTo>
                    <a:pt x="3625976" y="1952624"/>
                  </a:lnTo>
                  <a:lnTo>
                    <a:pt x="3654896" y="1919768"/>
                  </a:lnTo>
                  <a:lnTo>
                    <a:pt x="3679472" y="1883381"/>
                  </a:lnTo>
                  <a:lnTo>
                    <a:pt x="3699295" y="1843873"/>
                  </a:lnTo>
                  <a:lnTo>
                    <a:pt x="3713959" y="1801650"/>
                  </a:lnTo>
                  <a:lnTo>
                    <a:pt x="3723057" y="1757119"/>
                  </a:lnTo>
                  <a:lnTo>
                    <a:pt x="3726179" y="1710689"/>
                  </a:lnTo>
                  <a:lnTo>
                    <a:pt x="3726179" y="342138"/>
                  </a:lnTo>
                  <a:lnTo>
                    <a:pt x="3723057" y="295708"/>
                  </a:lnTo>
                  <a:lnTo>
                    <a:pt x="3713959" y="251177"/>
                  </a:lnTo>
                  <a:lnTo>
                    <a:pt x="3699295" y="208954"/>
                  </a:lnTo>
                  <a:lnTo>
                    <a:pt x="3679472" y="169446"/>
                  </a:lnTo>
                  <a:lnTo>
                    <a:pt x="3654896" y="133059"/>
                  </a:lnTo>
                  <a:lnTo>
                    <a:pt x="3625977" y="100202"/>
                  </a:lnTo>
                  <a:lnTo>
                    <a:pt x="3593120" y="71283"/>
                  </a:lnTo>
                  <a:lnTo>
                    <a:pt x="3556733" y="46707"/>
                  </a:lnTo>
                  <a:lnTo>
                    <a:pt x="3517225" y="26884"/>
                  </a:lnTo>
                  <a:lnTo>
                    <a:pt x="3475002" y="12220"/>
                  </a:lnTo>
                  <a:lnTo>
                    <a:pt x="3430471" y="3122"/>
                  </a:lnTo>
                  <a:lnTo>
                    <a:pt x="3384041" y="0"/>
                  </a:lnTo>
                  <a:close/>
                </a:path>
              </a:pathLst>
            </a:custGeom>
            <a:solidFill>
              <a:srgbClr val="009D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036820" y="1714500"/>
              <a:ext cx="3726179" cy="2052955"/>
            </a:xfrm>
            <a:custGeom>
              <a:avLst/>
              <a:gdLst/>
              <a:ahLst/>
              <a:cxnLst/>
              <a:rect l="l" t="t" r="r" b="b"/>
              <a:pathLst>
                <a:path w="3726179" h="2052954">
                  <a:moveTo>
                    <a:pt x="0" y="342138"/>
                  </a:moveTo>
                  <a:lnTo>
                    <a:pt x="3122" y="295708"/>
                  </a:lnTo>
                  <a:lnTo>
                    <a:pt x="12220" y="251177"/>
                  </a:lnTo>
                  <a:lnTo>
                    <a:pt x="26884" y="208954"/>
                  </a:lnTo>
                  <a:lnTo>
                    <a:pt x="46707" y="169446"/>
                  </a:lnTo>
                  <a:lnTo>
                    <a:pt x="71283" y="133059"/>
                  </a:lnTo>
                  <a:lnTo>
                    <a:pt x="100202" y="100203"/>
                  </a:lnTo>
                  <a:lnTo>
                    <a:pt x="133059" y="71283"/>
                  </a:lnTo>
                  <a:lnTo>
                    <a:pt x="169446" y="46707"/>
                  </a:lnTo>
                  <a:lnTo>
                    <a:pt x="208954" y="26884"/>
                  </a:lnTo>
                  <a:lnTo>
                    <a:pt x="251177" y="12220"/>
                  </a:lnTo>
                  <a:lnTo>
                    <a:pt x="295708" y="3122"/>
                  </a:lnTo>
                  <a:lnTo>
                    <a:pt x="342138" y="0"/>
                  </a:lnTo>
                  <a:lnTo>
                    <a:pt x="3384041" y="0"/>
                  </a:lnTo>
                  <a:lnTo>
                    <a:pt x="3430471" y="3122"/>
                  </a:lnTo>
                  <a:lnTo>
                    <a:pt x="3475002" y="12220"/>
                  </a:lnTo>
                  <a:lnTo>
                    <a:pt x="3517225" y="26884"/>
                  </a:lnTo>
                  <a:lnTo>
                    <a:pt x="3556733" y="46707"/>
                  </a:lnTo>
                  <a:lnTo>
                    <a:pt x="3593120" y="71283"/>
                  </a:lnTo>
                  <a:lnTo>
                    <a:pt x="3625977" y="100202"/>
                  </a:lnTo>
                  <a:lnTo>
                    <a:pt x="3654896" y="133059"/>
                  </a:lnTo>
                  <a:lnTo>
                    <a:pt x="3679472" y="169446"/>
                  </a:lnTo>
                  <a:lnTo>
                    <a:pt x="3699295" y="208954"/>
                  </a:lnTo>
                  <a:lnTo>
                    <a:pt x="3713959" y="251177"/>
                  </a:lnTo>
                  <a:lnTo>
                    <a:pt x="3723057" y="295708"/>
                  </a:lnTo>
                  <a:lnTo>
                    <a:pt x="3726179" y="342138"/>
                  </a:lnTo>
                  <a:lnTo>
                    <a:pt x="3726179" y="1710689"/>
                  </a:lnTo>
                  <a:lnTo>
                    <a:pt x="3723057" y="1757119"/>
                  </a:lnTo>
                  <a:lnTo>
                    <a:pt x="3713959" y="1801650"/>
                  </a:lnTo>
                  <a:lnTo>
                    <a:pt x="3699295" y="1843873"/>
                  </a:lnTo>
                  <a:lnTo>
                    <a:pt x="3679472" y="1883381"/>
                  </a:lnTo>
                  <a:lnTo>
                    <a:pt x="3654896" y="1919768"/>
                  </a:lnTo>
                  <a:lnTo>
                    <a:pt x="3625976" y="1952624"/>
                  </a:lnTo>
                  <a:lnTo>
                    <a:pt x="3593120" y="1981544"/>
                  </a:lnTo>
                  <a:lnTo>
                    <a:pt x="3556733" y="2006120"/>
                  </a:lnTo>
                  <a:lnTo>
                    <a:pt x="3517225" y="2025943"/>
                  </a:lnTo>
                  <a:lnTo>
                    <a:pt x="3475002" y="2040607"/>
                  </a:lnTo>
                  <a:lnTo>
                    <a:pt x="3430471" y="2049705"/>
                  </a:lnTo>
                  <a:lnTo>
                    <a:pt x="3384041" y="2052827"/>
                  </a:lnTo>
                  <a:lnTo>
                    <a:pt x="342138" y="2052827"/>
                  </a:lnTo>
                  <a:lnTo>
                    <a:pt x="295708" y="2049705"/>
                  </a:lnTo>
                  <a:lnTo>
                    <a:pt x="251177" y="2040607"/>
                  </a:lnTo>
                  <a:lnTo>
                    <a:pt x="208954" y="2025943"/>
                  </a:lnTo>
                  <a:lnTo>
                    <a:pt x="169446" y="2006120"/>
                  </a:lnTo>
                  <a:lnTo>
                    <a:pt x="133059" y="1981544"/>
                  </a:lnTo>
                  <a:lnTo>
                    <a:pt x="100203" y="1952624"/>
                  </a:lnTo>
                  <a:lnTo>
                    <a:pt x="71283" y="1919768"/>
                  </a:lnTo>
                  <a:lnTo>
                    <a:pt x="46707" y="1883381"/>
                  </a:lnTo>
                  <a:lnTo>
                    <a:pt x="26884" y="1843873"/>
                  </a:lnTo>
                  <a:lnTo>
                    <a:pt x="12220" y="1801650"/>
                  </a:lnTo>
                  <a:lnTo>
                    <a:pt x="3122" y="1757119"/>
                  </a:lnTo>
                  <a:lnTo>
                    <a:pt x="0" y="1710689"/>
                  </a:lnTo>
                  <a:lnTo>
                    <a:pt x="0" y="342138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268592" y="1837436"/>
            <a:ext cx="12630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Hyper-</a:t>
            </a:r>
            <a:r>
              <a:rPr sz="1400" dirty="0">
                <a:solidFill>
                  <a:srgbClr val="FFFFFF"/>
                </a:solidFill>
                <a:latin typeface="Tw Cen MT"/>
                <a:cs typeface="Tw Cen MT"/>
              </a:rPr>
              <a:t>V </a:t>
            </a: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Isolation</a:t>
            </a:r>
            <a:endParaRPr sz="1400">
              <a:latin typeface="Tw Cen MT"/>
              <a:cs typeface="Tw Cen MT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12409" y="3219957"/>
            <a:ext cx="3289300" cy="393700"/>
            <a:chOff x="5312409" y="3219957"/>
            <a:chExt cx="3289300" cy="393700"/>
          </a:xfrm>
        </p:grpSpPr>
        <p:sp>
          <p:nvSpPr>
            <p:cNvPr id="30" name="object 30"/>
            <p:cNvSpPr/>
            <p:nvPr/>
          </p:nvSpPr>
          <p:spPr>
            <a:xfrm>
              <a:off x="5318759" y="3226307"/>
              <a:ext cx="3276600" cy="381000"/>
            </a:xfrm>
            <a:custGeom>
              <a:avLst/>
              <a:gdLst/>
              <a:ahLst/>
              <a:cxnLst/>
              <a:rect l="l" t="t" r="r" b="b"/>
              <a:pathLst>
                <a:path w="3276600" h="381000">
                  <a:moveTo>
                    <a:pt x="3213099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0999"/>
                  </a:lnTo>
                  <a:lnTo>
                    <a:pt x="3213099" y="380999"/>
                  </a:lnTo>
                  <a:lnTo>
                    <a:pt x="3237809" y="376007"/>
                  </a:lnTo>
                  <a:lnTo>
                    <a:pt x="3257994" y="362394"/>
                  </a:lnTo>
                  <a:lnTo>
                    <a:pt x="3271607" y="342209"/>
                  </a:lnTo>
                  <a:lnTo>
                    <a:pt x="3276599" y="317500"/>
                  </a:lnTo>
                  <a:lnTo>
                    <a:pt x="3276599" y="63500"/>
                  </a:lnTo>
                  <a:lnTo>
                    <a:pt x="3271607" y="38790"/>
                  </a:lnTo>
                  <a:lnTo>
                    <a:pt x="3257994" y="18605"/>
                  </a:lnTo>
                  <a:lnTo>
                    <a:pt x="3237809" y="4992"/>
                  </a:lnTo>
                  <a:lnTo>
                    <a:pt x="3213099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18759" y="3226307"/>
              <a:ext cx="3276600" cy="381000"/>
            </a:xfrm>
            <a:custGeom>
              <a:avLst/>
              <a:gdLst/>
              <a:ahLst/>
              <a:cxnLst/>
              <a:rect l="l" t="t" r="r" b="b"/>
              <a:pathLst>
                <a:path w="3276600" h="38100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3213099" y="0"/>
                  </a:lnTo>
                  <a:lnTo>
                    <a:pt x="3237809" y="4992"/>
                  </a:lnTo>
                  <a:lnTo>
                    <a:pt x="3257994" y="18605"/>
                  </a:lnTo>
                  <a:lnTo>
                    <a:pt x="3271607" y="38790"/>
                  </a:lnTo>
                  <a:lnTo>
                    <a:pt x="3276599" y="63500"/>
                  </a:lnTo>
                  <a:lnTo>
                    <a:pt x="3276599" y="317500"/>
                  </a:lnTo>
                  <a:lnTo>
                    <a:pt x="3271607" y="342209"/>
                  </a:lnTo>
                  <a:lnTo>
                    <a:pt x="3257994" y="362394"/>
                  </a:lnTo>
                  <a:lnTo>
                    <a:pt x="3237809" y="376007"/>
                  </a:lnTo>
                  <a:lnTo>
                    <a:pt x="3213099" y="380999"/>
                  </a:lnTo>
                  <a:lnTo>
                    <a:pt x="63500" y="380999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715759" y="3287648"/>
            <a:ext cx="48133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Tw Cen MT"/>
                <a:cs typeface="Tw Cen MT"/>
              </a:rPr>
              <a:t>Kernel</a:t>
            </a:r>
            <a:endParaRPr sz="1400">
              <a:latin typeface="Tw Cen MT"/>
              <a:cs typeface="Tw Cen MT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312409" y="2188210"/>
            <a:ext cx="1078230" cy="960755"/>
            <a:chOff x="5312409" y="2188210"/>
            <a:chExt cx="1078230" cy="960755"/>
          </a:xfrm>
        </p:grpSpPr>
        <p:sp>
          <p:nvSpPr>
            <p:cNvPr id="34" name="object 34"/>
            <p:cNvSpPr/>
            <p:nvPr/>
          </p:nvSpPr>
          <p:spPr>
            <a:xfrm>
              <a:off x="5318759" y="2194560"/>
              <a:ext cx="1065530" cy="948055"/>
            </a:xfrm>
            <a:custGeom>
              <a:avLst/>
              <a:gdLst/>
              <a:ahLst/>
              <a:cxnLst/>
              <a:rect l="l" t="t" r="r" b="b"/>
              <a:pathLst>
                <a:path w="1065529" h="948055">
                  <a:moveTo>
                    <a:pt x="907288" y="0"/>
                  </a:moveTo>
                  <a:lnTo>
                    <a:pt x="157987" y="0"/>
                  </a:lnTo>
                  <a:lnTo>
                    <a:pt x="108053" y="8054"/>
                  </a:lnTo>
                  <a:lnTo>
                    <a:pt x="64684" y="30484"/>
                  </a:lnTo>
                  <a:lnTo>
                    <a:pt x="30484" y="64684"/>
                  </a:lnTo>
                  <a:lnTo>
                    <a:pt x="8054" y="108053"/>
                  </a:lnTo>
                  <a:lnTo>
                    <a:pt x="0" y="157987"/>
                  </a:lnTo>
                  <a:lnTo>
                    <a:pt x="0" y="789939"/>
                  </a:lnTo>
                  <a:lnTo>
                    <a:pt x="8054" y="839874"/>
                  </a:lnTo>
                  <a:lnTo>
                    <a:pt x="30484" y="883243"/>
                  </a:lnTo>
                  <a:lnTo>
                    <a:pt x="64684" y="917443"/>
                  </a:lnTo>
                  <a:lnTo>
                    <a:pt x="108053" y="939873"/>
                  </a:lnTo>
                  <a:lnTo>
                    <a:pt x="157987" y="947927"/>
                  </a:lnTo>
                  <a:lnTo>
                    <a:pt x="907288" y="947927"/>
                  </a:lnTo>
                  <a:lnTo>
                    <a:pt x="957222" y="939873"/>
                  </a:lnTo>
                  <a:lnTo>
                    <a:pt x="1000591" y="917443"/>
                  </a:lnTo>
                  <a:lnTo>
                    <a:pt x="1034791" y="883243"/>
                  </a:lnTo>
                  <a:lnTo>
                    <a:pt x="1057221" y="839874"/>
                  </a:lnTo>
                  <a:lnTo>
                    <a:pt x="1065276" y="789939"/>
                  </a:lnTo>
                  <a:lnTo>
                    <a:pt x="1065276" y="157987"/>
                  </a:lnTo>
                  <a:lnTo>
                    <a:pt x="1057221" y="108053"/>
                  </a:lnTo>
                  <a:lnTo>
                    <a:pt x="1034791" y="64684"/>
                  </a:lnTo>
                  <a:lnTo>
                    <a:pt x="1000591" y="30484"/>
                  </a:lnTo>
                  <a:lnTo>
                    <a:pt x="957222" y="8054"/>
                  </a:lnTo>
                  <a:lnTo>
                    <a:pt x="907288" y="0"/>
                  </a:lnTo>
                  <a:close/>
                </a:path>
              </a:pathLst>
            </a:custGeom>
            <a:solidFill>
              <a:srgbClr val="A4C24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18759" y="2194560"/>
              <a:ext cx="1065530" cy="948055"/>
            </a:xfrm>
            <a:custGeom>
              <a:avLst/>
              <a:gdLst/>
              <a:ahLst/>
              <a:cxnLst/>
              <a:rect l="l" t="t" r="r" b="b"/>
              <a:pathLst>
                <a:path w="1065529" h="948055">
                  <a:moveTo>
                    <a:pt x="0" y="157987"/>
                  </a:moveTo>
                  <a:lnTo>
                    <a:pt x="8054" y="108053"/>
                  </a:lnTo>
                  <a:lnTo>
                    <a:pt x="30484" y="64684"/>
                  </a:lnTo>
                  <a:lnTo>
                    <a:pt x="64684" y="30484"/>
                  </a:lnTo>
                  <a:lnTo>
                    <a:pt x="108053" y="8054"/>
                  </a:lnTo>
                  <a:lnTo>
                    <a:pt x="157987" y="0"/>
                  </a:lnTo>
                  <a:lnTo>
                    <a:pt x="907288" y="0"/>
                  </a:lnTo>
                  <a:lnTo>
                    <a:pt x="957222" y="8054"/>
                  </a:lnTo>
                  <a:lnTo>
                    <a:pt x="1000591" y="30484"/>
                  </a:lnTo>
                  <a:lnTo>
                    <a:pt x="1034791" y="64684"/>
                  </a:lnTo>
                  <a:lnTo>
                    <a:pt x="1057221" y="108053"/>
                  </a:lnTo>
                  <a:lnTo>
                    <a:pt x="1065276" y="157987"/>
                  </a:lnTo>
                  <a:lnTo>
                    <a:pt x="1065276" y="789939"/>
                  </a:lnTo>
                  <a:lnTo>
                    <a:pt x="1057221" y="839874"/>
                  </a:lnTo>
                  <a:lnTo>
                    <a:pt x="1034791" y="883243"/>
                  </a:lnTo>
                  <a:lnTo>
                    <a:pt x="1000591" y="917443"/>
                  </a:lnTo>
                  <a:lnTo>
                    <a:pt x="957222" y="939873"/>
                  </a:lnTo>
                  <a:lnTo>
                    <a:pt x="907288" y="947927"/>
                  </a:lnTo>
                  <a:lnTo>
                    <a:pt x="157987" y="947927"/>
                  </a:lnTo>
                  <a:lnTo>
                    <a:pt x="108053" y="939873"/>
                  </a:lnTo>
                  <a:lnTo>
                    <a:pt x="64684" y="917443"/>
                  </a:lnTo>
                  <a:lnTo>
                    <a:pt x="30484" y="883243"/>
                  </a:lnTo>
                  <a:lnTo>
                    <a:pt x="8054" y="839874"/>
                  </a:lnTo>
                  <a:lnTo>
                    <a:pt x="0" y="789939"/>
                  </a:lnTo>
                  <a:lnTo>
                    <a:pt x="0" y="157987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17819" y="2269236"/>
              <a:ext cx="830580" cy="466725"/>
            </a:xfrm>
            <a:custGeom>
              <a:avLst/>
              <a:gdLst/>
              <a:ahLst/>
              <a:cxnLst/>
              <a:rect l="l" t="t" r="r" b="b"/>
              <a:pathLst>
                <a:path w="830579" h="466725">
                  <a:moveTo>
                    <a:pt x="752855" y="0"/>
                  </a:moveTo>
                  <a:lnTo>
                    <a:pt x="77724" y="0"/>
                  </a:lnTo>
                  <a:lnTo>
                    <a:pt x="47470" y="6107"/>
                  </a:lnTo>
                  <a:lnTo>
                    <a:pt x="22764" y="22764"/>
                  </a:lnTo>
                  <a:lnTo>
                    <a:pt x="6107" y="47470"/>
                  </a:lnTo>
                  <a:lnTo>
                    <a:pt x="0" y="77724"/>
                  </a:lnTo>
                  <a:lnTo>
                    <a:pt x="0" y="388619"/>
                  </a:lnTo>
                  <a:lnTo>
                    <a:pt x="6107" y="418873"/>
                  </a:lnTo>
                  <a:lnTo>
                    <a:pt x="22764" y="443579"/>
                  </a:lnTo>
                  <a:lnTo>
                    <a:pt x="47470" y="460236"/>
                  </a:lnTo>
                  <a:lnTo>
                    <a:pt x="77724" y="466343"/>
                  </a:lnTo>
                  <a:lnTo>
                    <a:pt x="752855" y="466343"/>
                  </a:lnTo>
                  <a:lnTo>
                    <a:pt x="783109" y="460236"/>
                  </a:lnTo>
                  <a:lnTo>
                    <a:pt x="807815" y="443579"/>
                  </a:lnTo>
                  <a:lnTo>
                    <a:pt x="824472" y="418873"/>
                  </a:lnTo>
                  <a:lnTo>
                    <a:pt x="830579" y="388619"/>
                  </a:lnTo>
                  <a:lnTo>
                    <a:pt x="830579" y="77724"/>
                  </a:lnTo>
                  <a:lnTo>
                    <a:pt x="824472" y="47470"/>
                  </a:lnTo>
                  <a:lnTo>
                    <a:pt x="807815" y="22764"/>
                  </a:lnTo>
                  <a:lnTo>
                    <a:pt x="783109" y="6107"/>
                  </a:lnTo>
                  <a:lnTo>
                    <a:pt x="752855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417819" y="2269236"/>
              <a:ext cx="830580" cy="466725"/>
            </a:xfrm>
            <a:custGeom>
              <a:avLst/>
              <a:gdLst/>
              <a:ahLst/>
              <a:cxnLst/>
              <a:rect l="l" t="t" r="r" b="b"/>
              <a:pathLst>
                <a:path w="830579" h="466725">
                  <a:moveTo>
                    <a:pt x="0" y="77724"/>
                  </a:moveTo>
                  <a:lnTo>
                    <a:pt x="6107" y="47470"/>
                  </a:lnTo>
                  <a:lnTo>
                    <a:pt x="22764" y="22764"/>
                  </a:lnTo>
                  <a:lnTo>
                    <a:pt x="47470" y="6107"/>
                  </a:lnTo>
                  <a:lnTo>
                    <a:pt x="77724" y="0"/>
                  </a:lnTo>
                  <a:lnTo>
                    <a:pt x="752855" y="0"/>
                  </a:lnTo>
                  <a:lnTo>
                    <a:pt x="783109" y="6107"/>
                  </a:lnTo>
                  <a:lnTo>
                    <a:pt x="807815" y="22764"/>
                  </a:lnTo>
                  <a:lnTo>
                    <a:pt x="824472" y="47470"/>
                  </a:lnTo>
                  <a:lnTo>
                    <a:pt x="830579" y="77724"/>
                  </a:lnTo>
                  <a:lnTo>
                    <a:pt x="830579" y="388619"/>
                  </a:lnTo>
                  <a:lnTo>
                    <a:pt x="824472" y="418873"/>
                  </a:lnTo>
                  <a:lnTo>
                    <a:pt x="807815" y="443579"/>
                  </a:lnTo>
                  <a:lnTo>
                    <a:pt x="783109" y="460236"/>
                  </a:lnTo>
                  <a:lnTo>
                    <a:pt x="752855" y="466343"/>
                  </a:lnTo>
                  <a:lnTo>
                    <a:pt x="77724" y="466343"/>
                  </a:lnTo>
                  <a:lnTo>
                    <a:pt x="47470" y="460236"/>
                  </a:lnTo>
                  <a:lnTo>
                    <a:pt x="22764" y="443579"/>
                  </a:lnTo>
                  <a:lnTo>
                    <a:pt x="6107" y="418873"/>
                  </a:lnTo>
                  <a:lnTo>
                    <a:pt x="0" y="388619"/>
                  </a:lnTo>
                  <a:lnTo>
                    <a:pt x="0" y="77724"/>
                  </a:lnTo>
                  <a:close/>
                </a:path>
              </a:pathLst>
            </a:custGeom>
            <a:ln w="12191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561457" y="2402204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32805" y="2828289"/>
            <a:ext cx="802640" cy="213995"/>
            <a:chOff x="5432805" y="2828289"/>
            <a:chExt cx="802640" cy="213995"/>
          </a:xfrm>
        </p:grpSpPr>
        <p:sp>
          <p:nvSpPr>
            <p:cNvPr id="40" name="object 40"/>
            <p:cNvSpPr/>
            <p:nvPr/>
          </p:nvSpPr>
          <p:spPr>
            <a:xfrm>
              <a:off x="5439155" y="2834639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39" h="201294">
                  <a:moveTo>
                    <a:pt x="755904" y="0"/>
                  </a:moveTo>
                  <a:lnTo>
                    <a:pt x="33528" y="0"/>
                  </a:lnTo>
                  <a:lnTo>
                    <a:pt x="20466" y="2631"/>
                  </a:lnTo>
                  <a:lnTo>
                    <a:pt x="9810" y="9810"/>
                  </a:lnTo>
                  <a:lnTo>
                    <a:pt x="2631" y="20466"/>
                  </a:lnTo>
                  <a:lnTo>
                    <a:pt x="0" y="33527"/>
                  </a:lnTo>
                  <a:lnTo>
                    <a:pt x="0" y="167639"/>
                  </a:lnTo>
                  <a:lnTo>
                    <a:pt x="2631" y="180701"/>
                  </a:lnTo>
                  <a:lnTo>
                    <a:pt x="9810" y="191357"/>
                  </a:lnTo>
                  <a:lnTo>
                    <a:pt x="20466" y="198536"/>
                  </a:lnTo>
                  <a:lnTo>
                    <a:pt x="33528" y="201168"/>
                  </a:lnTo>
                  <a:lnTo>
                    <a:pt x="755904" y="201168"/>
                  </a:lnTo>
                  <a:lnTo>
                    <a:pt x="768965" y="198536"/>
                  </a:lnTo>
                  <a:lnTo>
                    <a:pt x="779621" y="191357"/>
                  </a:lnTo>
                  <a:lnTo>
                    <a:pt x="786800" y="180701"/>
                  </a:lnTo>
                  <a:lnTo>
                    <a:pt x="789432" y="167639"/>
                  </a:lnTo>
                  <a:lnTo>
                    <a:pt x="789432" y="33527"/>
                  </a:lnTo>
                  <a:lnTo>
                    <a:pt x="786800" y="20466"/>
                  </a:lnTo>
                  <a:lnTo>
                    <a:pt x="779621" y="9810"/>
                  </a:lnTo>
                  <a:lnTo>
                    <a:pt x="768965" y="2631"/>
                  </a:lnTo>
                  <a:lnTo>
                    <a:pt x="755904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439155" y="2834639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39" h="201294">
                  <a:moveTo>
                    <a:pt x="0" y="33527"/>
                  </a:moveTo>
                  <a:lnTo>
                    <a:pt x="2631" y="20466"/>
                  </a:lnTo>
                  <a:lnTo>
                    <a:pt x="9810" y="9810"/>
                  </a:lnTo>
                  <a:lnTo>
                    <a:pt x="20466" y="2631"/>
                  </a:lnTo>
                  <a:lnTo>
                    <a:pt x="33528" y="0"/>
                  </a:lnTo>
                  <a:lnTo>
                    <a:pt x="755904" y="0"/>
                  </a:lnTo>
                  <a:lnTo>
                    <a:pt x="768965" y="2631"/>
                  </a:lnTo>
                  <a:lnTo>
                    <a:pt x="779621" y="9810"/>
                  </a:lnTo>
                  <a:lnTo>
                    <a:pt x="786800" y="20466"/>
                  </a:lnTo>
                  <a:lnTo>
                    <a:pt x="789432" y="33527"/>
                  </a:lnTo>
                  <a:lnTo>
                    <a:pt x="789432" y="167639"/>
                  </a:lnTo>
                  <a:lnTo>
                    <a:pt x="786800" y="180701"/>
                  </a:lnTo>
                  <a:lnTo>
                    <a:pt x="779621" y="191357"/>
                  </a:lnTo>
                  <a:lnTo>
                    <a:pt x="768965" y="198536"/>
                  </a:lnTo>
                  <a:lnTo>
                    <a:pt x="755904" y="201168"/>
                  </a:lnTo>
                  <a:lnTo>
                    <a:pt x="33528" y="201168"/>
                  </a:lnTo>
                  <a:lnTo>
                    <a:pt x="20466" y="198536"/>
                  </a:lnTo>
                  <a:lnTo>
                    <a:pt x="9810" y="191357"/>
                  </a:lnTo>
                  <a:lnTo>
                    <a:pt x="2631" y="180701"/>
                  </a:lnTo>
                  <a:lnTo>
                    <a:pt x="0" y="167639"/>
                  </a:lnTo>
                  <a:lnTo>
                    <a:pt x="0" y="33527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627370" y="2822575"/>
            <a:ext cx="41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Kernel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6389878" y="2188210"/>
            <a:ext cx="1178560" cy="960755"/>
            <a:chOff x="6389878" y="2188210"/>
            <a:chExt cx="1178560" cy="960755"/>
          </a:xfrm>
        </p:grpSpPr>
        <p:sp>
          <p:nvSpPr>
            <p:cNvPr id="44" name="object 44"/>
            <p:cNvSpPr/>
            <p:nvPr/>
          </p:nvSpPr>
          <p:spPr>
            <a:xfrm>
              <a:off x="6396228" y="2194560"/>
              <a:ext cx="1165860" cy="948055"/>
            </a:xfrm>
            <a:custGeom>
              <a:avLst/>
              <a:gdLst/>
              <a:ahLst/>
              <a:cxnLst/>
              <a:rect l="l" t="t" r="r" b="b"/>
              <a:pathLst>
                <a:path w="1165859" h="948055">
                  <a:moveTo>
                    <a:pt x="1007872" y="0"/>
                  </a:moveTo>
                  <a:lnTo>
                    <a:pt x="157988" y="0"/>
                  </a:lnTo>
                  <a:lnTo>
                    <a:pt x="108053" y="8054"/>
                  </a:lnTo>
                  <a:lnTo>
                    <a:pt x="64684" y="30484"/>
                  </a:lnTo>
                  <a:lnTo>
                    <a:pt x="30484" y="64684"/>
                  </a:lnTo>
                  <a:lnTo>
                    <a:pt x="8054" y="108053"/>
                  </a:lnTo>
                  <a:lnTo>
                    <a:pt x="0" y="157987"/>
                  </a:lnTo>
                  <a:lnTo>
                    <a:pt x="0" y="789939"/>
                  </a:lnTo>
                  <a:lnTo>
                    <a:pt x="8054" y="839874"/>
                  </a:lnTo>
                  <a:lnTo>
                    <a:pt x="30484" y="883243"/>
                  </a:lnTo>
                  <a:lnTo>
                    <a:pt x="64684" y="917443"/>
                  </a:lnTo>
                  <a:lnTo>
                    <a:pt x="108053" y="939873"/>
                  </a:lnTo>
                  <a:lnTo>
                    <a:pt x="157988" y="947927"/>
                  </a:lnTo>
                  <a:lnTo>
                    <a:pt x="1007872" y="947927"/>
                  </a:lnTo>
                  <a:lnTo>
                    <a:pt x="1057806" y="939873"/>
                  </a:lnTo>
                  <a:lnTo>
                    <a:pt x="1101175" y="917443"/>
                  </a:lnTo>
                  <a:lnTo>
                    <a:pt x="1135375" y="883243"/>
                  </a:lnTo>
                  <a:lnTo>
                    <a:pt x="1157805" y="839874"/>
                  </a:lnTo>
                  <a:lnTo>
                    <a:pt x="1165860" y="789939"/>
                  </a:lnTo>
                  <a:lnTo>
                    <a:pt x="1165860" y="157987"/>
                  </a:lnTo>
                  <a:lnTo>
                    <a:pt x="1157805" y="108053"/>
                  </a:lnTo>
                  <a:lnTo>
                    <a:pt x="1135375" y="64684"/>
                  </a:lnTo>
                  <a:lnTo>
                    <a:pt x="1101175" y="30484"/>
                  </a:lnTo>
                  <a:lnTo>
                    <a:pt x="1057806" y="8054"/>
                  </a:lnTo>
                  <a:lnTo>
                    <a:pt x="1007872" y="0"/>
                  </a:lnTo>
                  <a:close/>
                </a:path>
              </a:pathLst>
            </a:custGeom>
            <a:solidFill>
              <a:srgbClr val="A4C24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396228" y="2194560"/>
              <a:ext cx="1165860" cy="948055"/>
            </a:xfrm>
            <a:custGeom>
              <a:avLst/>
              <a:gdLst/>
              <a:ahLst/>
              <a:cxnLst/>
              <a:rect l="l" t="t" r="r" b="b"/>
              <a:pathLst>
                <a:path w="1165859" h="948055">
                  <a:moveTo>
                    <a:pt x="0" y="157987"/>
                  </a:moveTo>
                  <a:lnTo>
                    <a:pt x="8054" y="108053"/>
                  </a:lnTo>
                  <a:lnTo>
                    <a:pt x="30484" y="64684"/>
                  </a:lnTo>
                  <a:lnTo>
                    <a:pt x="64684" y="30484"/>
                  </a:lnTo>
                  <a:lnTo>
                    <a:pt x="108053" y="8054"/>
                  </a:lnTo>
                  <a:lnTo>
                    <a:pt x="157988" y="0"/>
                  </a:lnTo>
                  <a:lnTo>
                    <a:pt x="1007872" y="0"/>
                  </a:lnTo>
                  <a:lnTo>
                    <a:pt x="1057806" y="8054"/>
                  </a:lnTo>
                  <a:lnTo>
                    <a:pt x="1101175" y="30484"/>
                  </a:lnTo>
                  <a:lnTo>
                    <a:pt x="1135375" y="64684"/>
                  </a:lnTo>
                  <a:lnTo>
                    <a:pt x="1157805" y="108053"/>
                  </a:lnTo>
                  <a:lnTo>
                    <a:pt x="1165860" y="157987"/>
                  </a:lnTo>
                  <a:lnTo>
                    <a:pt x="1165860" y="789939"/>
                  </a:lnTo>
                  <a:lnTo>
                    <a:pt x="1157805" y="839874"/>
                  </a:lnTo>
                  <a:lnTo>
                    <a:pt x="1135375" y="883243"/>
                  </a:lnTo>
                  <a:lnTo>
                    <a:pt x="1101175" y="917443"/>
                  </a:lnTo>
                  <a:lnTo>
                    <a:pt x="1057806" y="939873"/>
                  </a:lnTo>
                  <a:lnTo>
                    <a:pt x="1007872" y="947927"/>
                  </a:lnTo>
                  <a:lnTo>
                    <a:pt x="157988" y="947927"/>
                  </a:lnTo>
                  <a:lnTo>
                    <a:pt x="108053" y="939873"/>
                  </a:lnTo>
                  <a:lnTo>
                    <a:pt x="64684" y="917443"/>
                  </a:lnTo>
                  <a:lnTo>
                    <a:pt x="30484" y="883243"/>
                  </a:lnTo>
                  <a:lnTo>
                    <a:pt x="8054" y="839874"/>
                  </a:lnTo>
                  <a:lnTo>
                    <a:pt x="0" y="789939"/>
                  </a:lnTo>
                  <a:lnTo>
                    <a:pt x="0" y="157987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539484" y="2258568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804672" y="0"/>
                  </a:moveTo>
                  <a:lnTo>
                    <a:pt x="77724" y="0"/>
                  </a:lnTo>
                  <a:lnTo>
                    <a:pt x="47470" y="6107"/>
                  </a:lnTo>
                  <a:lnTo>
                    <a:pt x="22764" y="22764"/>
                  </a:lnTo>
                  <a:lnTo>
                    <a:pt x="6107" y="47470"/>
                  </a:lnTo>
                  <a:lnTo>
                    <a:pt x="0" y="77724"/>
                  </a:lnTo>
                  <a:lnTo>
                    <a:pt x="0" y="388620"/>
                  </a:lnTo>
                  <a:lnTo>
                    <a:pt x="6107" y="418873"/>
                  </a:lnTo>
                  <a:lnTo>
                    <a:pt x="22764" y="443579"/>
                  </a:lnTo>
                  <a:lnTo>
                    <a:pt x="47470" y="460236"/>
                  </a:lnTo>
                  <a:lnTo>
                    <a:pt x="77724" y="466344"/>
                  </a:lnTo>
                  <a:lnTo>
                    <a:pt x="804672" y="466344"/>
                  </a:lnTo>
                  <a:lnTo>
                    <a:pt x="834925" y="460236"/>
                  </a:lnTo>
                  <a:lnTo>
                    <a:pt x="859631" y="443579"/>
                  </a:lnTo>
                  <a:lnTo>
                    <a:pt x="876288" y="418873"/>
                  </a:lnTo>
                  <a:lnTo>
                    <a:pt x="882396" y="388620"/>
                  </a:lnTo>
                  <a:lnTo>
                    <a:pt x="882396" y="77724"/>
                  </a:lnTo>
                  <a:lnTo>
                    <a:pt x="876288" y="47470"/>
                  </a:lnTo>
                  <a:lnTo>
                    <a:pt x="859631" y="22764"/>
                  </a:lnTo>
                  <a:lnTo>
                    <a:pt x="834925" y="6107"/>
                  </a:lnTo>
                  <a:lnTo>
                    <a:pt x="804672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539484" y="2258568"/>
              <a:ext cx="882650" cy="466725"/>
            </a:xfrm>
            <a:custGeom>
              <a:avLst/>
              <a:gdLst/>
              <a:ahLst/>
              <a:cxnLst/>
              <a:rect l="l" t="t" r="r" b="b"/>
              <a:pathLst>
                <a:path w="882650" h="466725">
                  <a:moveTo>
                    <a:pt x="0" y="77724"/>
                  </a:moveTo>
                  <a:lnTo>
                    <a:pt x="6107" y="47470"/>
                  </a:lnTo>
                  <a:lnTo>
                    <a:pt x="22764" y="22764"/>
                  </a:lnTo>
                  <a:lnTo>
                    <a:pt x="47470" y="6107"/>
                  </a:lnTo>
                  <a:lnTo>
                    <a:pt x="77724" y="0"/>
                  </a:lnTo>
                  <a:lnTo>
                    <a:pt x="804672" y="0"/>
                  </a:lnTo>
                  <a:lnTo>
                    <a:pt x="834925" y="6107"/>
                  </a:lnTo>
                  <a:lnTo>
                    <a:pt x="859631" y="22764"/>
                  </a:lnTo>
                  <a:lnTo>
                    <a:pt x="876288" y="47470"/>
                  </a:lnTo>
                  <a:lnTo>
                    <a:pt x="882396" y="77724"/>
                  </a:lnTo>
                  <a:lnTo>
                    <a:pt x="882396" y="388620"/>
                  </a:lnTo>
                  <a:lnTo>
                    <a:pt x="876288" y="418873"/>
                  </a:lnTo>
                  <a:lnTo>
                    <a:pt x="859631" y="443579"/>
                  </a:lnTo>
                  <a:lnTo>
                    <a:pt x="834925" y="460236"/>
                  </a:lnTo>
                  <a:lnTo>
                    <a:pt x="804672" y="466344"/>
                  </a:lnTo>
                  <a:lnTo>
                    <a:pt x="77724" y="466344"/>
                  </a:lnTo>
                  <a:lnTo>
                    <a:pt x="47470" y="460236"/>
                  </a:lnTo>
                  <a:lnTo>
                    <a:pt x="22764" y="443579"/>
                  </a:lnTo>
                  <a:lnTo>
                    <a:pt x="6107" y="418873"/>
                  </a:lnTo>
                  <a:lnTo>
                    <a:pt x="0" y="388620"/>
                  </a:lnTo>
                  <a:lnTo>
                    <a:pt x="0" y="77724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708775" y="2391536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555993" y="2826766"/>
            <a:ext cx="802640" cy="213995"/>
            <a:chOff x="6555993" y="2826766"/>
            <a:chExt cx="802640" cy="213995"/>
          </a:xfrm>
        </p:grpSpPr>
        <p:sp>
          <p:nvSpPr>
            <p:cNvPr id="50" name="object 50"/>
            <p:cNvSpPr/>
            <p:nvPr/>
          </p:nvSpPr>
          <p:spPr>
            <a:xfrm>
              <a:off x="6562343" y="2833116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40" h="201294">
                  <a:moveTo>
                    <a:pt x="755903" y="0"/>
                  </a:moveTo>
                  <a:lnTo>
                    <a:pt x="33527" y="0"/>
                  </a:lnTo>
                  <a:lnTo>
                    <a:pt x="20466" y="2631"/>
                  </a:lnTo>
                  <a:lnTo>
                    <a:pt x="9810" y="9810"/>
                  </a:lnTo>
                  <a:lnTo>
                    <a:pt x="2631" y="20466"/>
                  </a:lnTo>
                  <a:lnTo>
                    <a:pt x="0" y="33528"/>
                  </a:lnTo>
                  <a:lnTo>
                    <a:pt x="0" y="167639"/>
                  </a:lnTo>
                  <a:lnTo>
                    <a:pt x="2631" y="180701"/>
                  </a:lnTo>
                  <a:lnTo>
                    <a:pt x="9810" y="191357"/>
                  </a:lnTo>
                  <a:lnTo>
                    <a:pt x="20466" y="198536"/>
                  </a:lnTo>
                  <a:lnTo>
                    <a:pt x="33527" y="201168"/>
                  </a:lnTo>
                  <a:lnTo>
                    <a:pt x="755903" y="201168"/>
                  </a:lnTo>
                  <a:lnTo>
                    <a:pt x="768965" y="198536"/>
                  </a:lnTo>
                  <a:lnTo>
                    <a:pt x="779621" y="191357"/>
                  </a:lnTo>
                  <a:lnTo>
                    <a:pt x="786800" y="180701"/>
                  </a:lnTo>
                  <a:lnTo>
                    <a:pt x="789431" y="167639"/>
                  </a:lnTo>
                  <a:lnTo>
                    <a:pt x="789431" y="33528"/>
                  </a:lnTo>
                  <a:lnTo>
                    <a:pt x="786800" y="20466"/>
                  </a:lnTo>
                  <a:lnTo>
                    <a:pt x="779621" y="9810"/>
                  </a:lnTo>
                  <a:lnTo>
                    <a:pt x="768965" y="2631"/>
                  </a:lnTo>
                  <a:lnTo>
                    <a:pt x="755903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62343" y="2833116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40" h="201294">
                  <a:moveTo>
                    <a:pt x="0" y="33528"/>
                  </a:moveTo>
                  <a:lnTo>
                    <a:pt x="2631" y="20466"/>
                  </a:lnTo>
                  <a:lnTo>
                    <a:pt x="9810" y="9810"/>
                  </a:lnTo>
                  <a:lnTo>
                    <a:pt x="20466" y="2631"/>
                  </a:lnTo>
                  <a:lnTo>
                    <a:pt x="33527" y="0"/>
                  </a:lnTo>
                  <a:lnTo>
                    <a:pt x="755903" y="0"/>
                  </a:lnTo>
                  <a:lnTo>
                    <a:pt x="768965" y="2631"/>
                  </a:lnTo>
                  <a:lnTo>
                    <a:pt x="779621" y="9810"/>
                  </a:lnTo>
                  <a:lnTo>
                    <a:pt x="786800" y="20466"/>
                  </a:lnTo>
                  <a:lnTo>
                    <a:pt x="789431" y="33528"/>
                  </a:lnTo>
                  <a:lnTo>
                    <a:pt x="789431" y="167639"/>
                  </a:lnTo>
                  <a:lnTo>
                    <a:pt x="786800" y="180701"/>
                  </a:lnTo>
                  <a:lnTo>
                    <a:pt x="779621" y="191357"/>
                  </a:lnTo>
                  <a:lnTo>
                    <a:pt x="768965" y="198536"/>
                  </a:lnTo>
                  <a:lnTo>
                    <a:pt x="755903" y="201168"/>
                  </a:lnTo>
                  <a:lnTo>
                    <a:pt x="33527" y="201168"/>
                  </a:lnTo>
                  <a:lnTo>
                    <a:pt x="20466" y="198536"/>
                  </a:lnTo>
                  <a:lnTo>
                    <a:pt x="9810" y="191357"/>
                  </a:lnTo>
                  <a:lnTo>
                    <a:pt x="2631" y="180701"/>
                  </a:lnTo>
                  <a:lnTo>
                    <a:pt x="0" y="167639"/>
                  </a:lnTo>
                  <a:lnTo>
                    <a:pt x="0" y="33528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6749922" y="2821051"/>
            <a:ext cx="41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Kernel</a:t>
            </a:r>
            <a:endParaRPr sz="1200">
              <a:latin typeface="Tw Cen MT"/>
              <a:cs typeface="Tw Cen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570978" y="2188210"/>
            <a:ext cx="1031240" cy="960755"/>
            <a:chOff x="7570978" y="2188210"/>
            <a:chExt cx="1031240" cy="960755"/>
          </a:xfrm>
        </p:grpSpPr>
        <p:sp>
          <p:nvSpPr>
            <p:cNvPr id="54" name="object 54"/>
            <p:cNvSpPr/>
            <p:nvPr/>
          </p:nvSpPr>
          <p:spPr>
            <a:xfrm>
              <a:off x="7577328" y="2194560"/>
              <a:ext cx="1018540" cy="948055"/>
            </a:xfrm>
            <a:custGeom>
              <a:avLst/>
              <a:gdLst/>
              <a:ahLst/>
              <a:cxnLst/>
              <a:rect l="l" t="t" r="r" b="b"/>
              <a:pathLst>
                <a:path w="1018540" h="948055">
                  <a:moveTo>
                    <a:pt x="860044" y="0"/>
                  </a:moveTo>
                  <a:lnTo>
                    <a:pt x="157988" y="0"/>
                  </a:lnTo>
                  <a:lnTo>
                    <a:pt x="108053" y="8054"/>
                  </a:lnTo>
                  <a:lnTo>
                    <a:pt x="64684" y="30484"/>
                  </a:lnTo>
                  <a:lnTo>
                    <a:pt x="30484" y="64684"/>
                  </a:lnTo>
                  <a:lnTo>
                    <a:pt x="8054" y="108053"/>
                  </a:lnTo>
                  <a:lnTo>
                    <a:pt x="0" y="157987"/>
                  </a:lnTo>
                  <a:lnTo>
                    <a:pt x="0" y="789939"/>
                  </a:lnTo>
                  <a:lnTo>
                    <a:pt x="8054" y="839874"/>
                  </a:lnTo>
                  <a:lnTo>
                    <a:pt x="30484" y="883243"/>
                  </a:lnTo>
                  <a:lnTo>
                    <a:pt x="64684" y="917443"/>
                  </a:lnTo>
                  <a:lnTo>
                    <a:pt x="108053" y="939873"/>
                  </a:lnTo>
                  <a:lnTo>
                    <a:pt x="157988" y="947927"/>
                  </a:lnTo>
                  <a:lnTo>
                    <a:pt x="860044" y="947927"/>
                  </a:lnTo>
                  <a:lnTo>
                    <a:pt x="909978" y="939873"/>
                  </a:lnTo>
                  <a:lnTo>
                    <a:pt x="953347" y="917443"/>
                  </a:lnTo>
                  <a:lnTo>
                    <a:pt x="987547" y="883243"/>
                  </a:lnTo>
                  <a:lnTo>
                    <a:pt x="1009977" y="839874"/>
                  </a:lnTo>
                  <a:lnTo>
                    <a:pt x="1018031" y="789939"/>
                  </a:lnTo>
                  <a:lnTo>
                    <a:pt x="1018031" y="157987"/>
                  </a:lnTo>
                  <a:lnTo>
                    <a:pt x="1009977" y="108053"/>
                  </a:lnTo>
                  <a:lnTo>
                    <a:pt x="987547" y="64684"/>
                  </a:lnTo>
                  <a:lnTo>
                    <a:pt x="953347" y="30484"/>
                  </a:lnTo>
                  <a:lnTo>
                    <a:pt x="909978" y="8054"/>
                  </a:lnTo>
                  <a:lnTo>
                    <a:pt x="860044" y="0"/>
                  </a:lnTo>
                  <a:close/>
                </a:path>
              </a:pathLst>
            </a:custGeom>
            <a:solidFill>
              <a:srgbClr val="A4C248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577328" y="2194560"/>
              <a:ext cx="1018540" cy="948055"/>
            </a:xfrm>
            <a:custGeom>
              <a:avLst/>
              <a:gdLst/>
              <a:ahLst/>
              <a:cxnLst/>
              <a:rect l="l" t="t" r="r" b="b"/>
              <a:pathLst>
                <a:path w="1018540" h="948055">
                  <a:moveTo>
                    <a:pt x="0" y="157987"/>
                  </a:moveTo>
                  <a:lnTo>
                    <a:pt x="8054" y="108053"/>
                  </a:lnTo>
                  <a:lnTo>
                    <a:pt x="30484" y="64684"/>
                  </a:lnTo>
                  <a:lnTo>
                    <a:pt x="64684" y="30484"/>
                  </a:lnTo>
                  <a:lnTo>
                    <a:pt x="108053" y="8054"/>
                  </a:lnTo>
                  <a:lnTo>
                    <a:pt x="157988" y="0"/>
                  </a:lnTo>
                  <a:lnTo>
                    <a:pt x="860044" y="0"/>
                  </a:lnTo>
                  <a:lnTo>
                    <a:pt x="909978" y="8054"/>
                  </a:lnTo>
                  <a:lnTo>
                    <a:pt x="953347" y="30484"/>
                  </a:lnTo>
                  <a:lnTo>
                    <a:pt x="987547" y="64684"/>
                  </a:lnTo>
                  <a:lnTo>
                    <a:pt x="1009977" y="108053"/>
                  </a:lnTo>
                  <a:lnTo>
                    <a:pt x="1018031" y="157987"/>
                  </a:lnTo>
                  <a:lnTo>
                    <a:pt x="1018031" y="789939"/>
                  </a:lnTo>
                  <a:lnTo>
                    <a:pt x="1009977" y="839874"/>
                  </a:lnTo>
                  <a:lnTo>
                    <a:pt x="987547" y="883243"/>
                  </a:lnTo>
                  <a:lnTo>
                    <a:pt x="953347" y="917443"/>
                  </a:lnTo>
                  <a:lnTo>
                    <a:pt x="909978" y="939873"/>
                  </a:lnTo>
                  <a:lnTo>
                    <a:pt x="860044" y="947927"/>
                  </a:lnTo>
                  <a:lnTo>
                    <a:pt x="157988" y="947927"/>
                  </a:lnTo>
                  <a:lnTo>
                    <a:pt x="108053" y="939873"/>
                  </a:lnTo>
                  <a:lnTo>
                    <a:pt x="64684" y="917443"/>
                  </a:lnTo>
                  <a:lnTo>
                    <a:pt x="30484" y="883243"/>
                  </a:lnTo>
                  <a:lnTo>
                    <a:pt x="8054" y="839874"/>
                  </a:lnTo>
                  <a:lnTo>
                    <a:pt x="0" y="789939"/>
                  </a:lnTo>
                  <a:lnTo>
                    <a:pt x="0" y="157987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688580" y="2284476"/>
              <a:ext cx="838200" cy="466725"/>
            </a:xfrm>
            <a:custGeom>
              <a:avLst/>
              <a:gdLst/>
              <a:ahLst/>
              <a:cxnLst/>
              <a:rect l="l" t="t" r="r" b="b"/>
              <a:pathLst>
                <a:path w="838200" h="466725">
                  <a:moveTo>
                    <a:pt x="760476" y="0"/>
                  </a:moveTo>
                  <a:lnTo>
                    <a:pt x="77724" y="0"/>
                  </a:lnTo>
                  <a:lnTo>
                    <a:pt x="47470" y="6107"/>
                  </a:lnTo>
                  <a:lnTo>
                    <a:pt x="22764" y="22764"/>
                  </a:lnTo>
                  <a:lnTo>
                    <a:pt x="6107" y="47470"/>
                  </a:lnTo>
                  <a:lnTo>
                    <a:pt x="0" y="77724"/>
                  </a:lnTo>
                  <a:lnTo>
                    <a:pt x="0" y="388620"/>
                  </a:lnTo>
                  <a:lnTo>
                    <a:pt x="6107" y="418873"/>
                  </a:lnTo>
                  <a:lnTo>
                    <a:pt x="22764" y="443579"/>
                  </a:lnTo>
                  <a:lnTo>
                    <a:pt x="47470" y="460236"/>
                  </a:lnTo>
                  <a:lnTo>
                    <a:pt x="77724" y="466344"/>
                  </a:lnTo>
                  <a:lnTo>
                    <a:pt x="760476" y="466344"/>
                  </a:lnTo>
                  <a:lnTo>
                    <a:pt x="790729" y="460236"/>
                  </a:lnTo>
                  <a:lnTo>
                    <a:pt x="815435" y="443579"/>
                  </a:lnTo>
                  <a:lnTo>
                    <a:pt x="832092" y="418873"/>
                  </a:lnTo>
                  <a:lnTo>
                    <a:pt x="838200" y="388620"/>
                  </a:lnTo>
                  <a:lnTo>
                    <a:pt x="838200" y="77724"/>
                  </a:lnTo>
                  <a:lnTo>
                    <a:pt x="832092" y="47470"/>
                  </a:lnTo>
                  <a:lnTo>
                    <a:pt x="815435" y="22764"/>
                  </a:lnTo>
                  <a:lnTo>
                    <a:pt x="790729" y="6107"/>
                  </a:lnTo>
                  <a:lnTo>
                    <a:pt x="760476" y="0"/>
                  </a:lnTo>
                  <a:close/>
                </a:path>
              </a:pathLst>
            </a:custGeom>
            <a:solidFill>
              <a:srgbClr val="7BC96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688580" y="2284476"/>
              <a:ext cx="838200" cy="466725"/>
            </a:xfrm>
            <a:custGeom>
              <a:avLst/>
              <a:gdLst/>
              <a:ahLst/>
              <a:cxnLst/>
              <a:rect l="l" t="t" r="r" b="b"/>
              <a:pathLst>
                <a:path w="838200" h="466725">
                  <a:moveTo>
                    <a:pt x="0" y="77724"/>
                  </a:moveTo>
                  <a:lnTo>
                    <a:pt x="6107" y="47470"/>
                  </a:lnTo>
                  <a:lnTo>
                    <a:pt x="22764" y="22764"/>
                  </a:lnTo>
                  <a:lnTo>
                    <a:pt x="47470" y="6107"/>
                  </a:lnTo>
                  <a:lnTo>
                    <a:pt x="77724" y="0"/>
                  </a:lnTo>
                  <a:lnTo>
                    <a:pt x="760476" y="0"/>
                  </a:lnTo>
                  <a:lnTo>
                    <a:pt x="790729" y="6107"/>
                  </a:lnTo>
                  <a:lnTo>
                    <a:pt x="815435" y="22764"/>
                  </a:lnTo>
                  <a:lnTo>
                    <a:pt x="832092" y="47470"/>
                  </a:lnTo>
                  <a:lnTo>
                    <a:pt x="838200" y="77724"/>
                  </a:lnTo>
                  <a:lnTo>
                    <a:pt x="838200" y="388620"/>
                  </a:lnTo>
                  <a:lnTo>
                    <a:pt x="832092" y="418873"/>
                  </a:lnTo>
                  <a:lnTo>
                    <a:pt x="815435" y="443579"/>
                  </a:lnTo>
                  <a:lnTo>
                    <a:pt x="790729" y="460236"/>
                  </a:lnTo>
                  <a:lnTo>
                    <a:pt x="760476" y="466344"/>
                  </a:lnTo>
                  <a:lnTo>
                    <a:pt x="77724" y="466344"/>
                  </a:lnTo>
                  <a:lnTo>
                    <a:pt x="47470" y="460236"/>
                  </a:lnTo>
                  <a:lnTo>
                    <a:pt x="22764" y="443579"/>
                  </a:lnTo>
                  <a:lnTo>
                    <a:pt x="6107" y="418873"/>
                  </a:lnTo>
                  <a:lnTo>
                    <a:pt x="0" y="388620"/>
                  </a:lnTo>
                  <a:lnTo>
                    <a:pt x="0" y="77724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7836789" y="2417826"/>
            <a:ext cx="54419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spc="-10" dirty="0">
                <a:solidFill>
                  <a:srgbClr val="FFFFFF"/>
                </a:solidFill>
                <a:latin typeface="Tw Cen MT"/>
                <a:cs typeface="Tw Cen MT"/>
              </a:rPr>
              <a:t>Container</a:t>
            </a:r>
            <a:endParaRPr sz="1050">
              <a:latin typeface="Tw Cen MT"/>
              <a:cs typeface="Tw Cen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693152" y="2834639"/>
            <a:ext cx="802005" cy="213360"/>
            <a:chOff x="7693152" y="2834639"/>
            <a:chExt cx="802005" cy="213360"/>
          </a:xfrm>
        </p:grpSpPr>
        <p:sp>
          <p:nvSpPr>
            <p:cNvPr id="60" name="object 60"/>
            <p:cNvSpPr/>
            <p:nvPr/>
          </p:nvSpPr>
          <p:spPr>
            <a:xfrm>
              <a:off x="7699248" y="2840735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40" h="201294">
                  <a:moveTo>
                    <a:pt x="755903" y="0"/>
                  </a:moveTo>
                  <a:lnTo>
                    <a:pt x="33527" y="0"/>
                  </a:lnTo>
                  <a:lnTo>
                    <a:pt x="20466" y="2631"/>
                  </a:lnTo>
                  <a:lnTo>
                    <a:pt x="9810" y="9810"/>
                  </a:lnTo>
                  <a:lnTo>
                    <a:pt x="2631" y="20466"/>
                  </a:lnTo>
                  <a:lnTo>
                    <a:pt x="0" y="33527"/>
                  </a:lnTo>
                  <a:lnTo>
                    <a:pt x="0" y="167639"/>
                  </a:lnTo>
                  <a:lnTo>
                    <a:pt x="2631" y="180701"/>
                  </a:lnTo>
                  <a:lnTo>
                    <a:pt x="9810" y="191357"/>
                  </a:lnTo>
                  <a:lnTo>
                    <a:pt x="20466" y="198536"/>
                  </a:lnTo>
                  <a:lnTo>
                    <a:pt x="33527" y="201167"/>
                  </a:lnTo>
                  <a:lnTo>
                    <a:pt x="755903" y="201167"/>
                  </a:lnTo>
                  <a:lnTo>
                    <a:pt x="768965" y="198536"/>
                  </a:lnTo>
                  <a:lnTo>
                    <a:pt x="779621" y="191357"/>
                  </a:lnTo>
                  <a:lnTo>
                    <a:pt x="786800" y="180701"/>
                  </a:lnTo>
                  <a:lnTo>
                    <a:pt x="789431" y="167639"/>
                  </a:lnTo>
                  <a:lnTo>
                    <a:pt x="789431" y="33527"/>
                  </a:lnTo>
                  <a:lnTo>
                    <a:pt x="786800" y="20466"/>
                  </a:lnTo>
                  <a:lnTo>
                    <a:pt x="779621" y="9810"/>
                  </a:lnTo>
                  <a:lnTo>
                    <a:pt x="768965" y="2631"/>
                  </a:lnTo>
                  <a:lnTo>
                    <a:pt x="755903" y="0"/>
                  </a:lnTo>
                  <a:close/>
                </a:path>
              </a:pathLst>
            </a:custGeom>
            <a:solidFill>
              <a:srgbClr val="0AD0D9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7699248" y="2840735"/>
              <a:ext cx="789940" cy="201295"/>
            </a:xfrm>
            <a:custGeom>
              <a:avLst/>
              <a:gdLst/>
              <a:ahLst/>
              <a:cxnLst/>
              <a:rect l="l" t="t" r="r" b="b"/>
              <a:pathLst>
                <a:path w="789940" h="201294">
                  <a:moveTo>
                    <a:pt x="0" y="33527"/>
                  </a:moveTo>
                  <a:lnTo>
                    <a:pt x="2631" y="20466"/>
                  </a:lnTo>
                  <a:lnTo>
                    <a:pt x="9810" y="9810"/>
                  </a:lnTo>
                  <a:lnTo>
                    <a:pt x="20466" y="2631"/>
                  </a:lnTo>
                  <a:lnTo>
                    <a:pt x="33527" y="0"/>
                  </a:lnTo>
                  <a:lnTo>
                    <a:pt x="755903" y="0"/>
                  </a:lnTo>
                  <a:lnTo>
                    <a:pt x="768965" y="2631"/>
                  </a:lnTo>
                  <a:lnTo>
                    <a:pt x="779621" y="9810"/>
                  </a:lnTo>
                  <a:lnTo>
                    <a:pt x="786800" y="20466"/>
                  </a:lnTo>
                  <a:lnTo>
                    <a:pt x="789431" y="33527"/>
                  </a:lnTo>
                  <a:lnTo>
                    <a:pt x="789431" y="167639"/>
                  </a:lnTo>
                  <a:lnTo>
                    <a:pt x="786800" y="180701"/>
                  </a:lnTo>
                  <a:lnTo>
                    <a:pt x="779621" y="191357"/>
                  </a:lnTo>
                  <a:lnTo>
                    <a:pt x="768965" y="198536"/>
                  </a:lnTo>
                  <a:lnTo>
                    <a:pt x="755903" y="201167"/>
                  </a:lnTo>
                  <a:lnTo>
                    <a:pt x="33527" y="201167"/>
                  </a:lnTo>
                  <a:lnTo>
                    <a:pt x="20466" y="198536"/>
                  </a:lnTo>
                  <a:lnTo>
                    <a:pt x="9810" y="191357"/>
                  </a:lnTo>
                  <a:lnTo>
                    <a:pt x="2631" y="180701"/>
                  </a:lnTo>
                  <a:lnTo>
                    <a:pt x="0" y="167639"/>
                  </a:lnTo>
                  <a:lnTo>
                    <a:pt x="0" y="33527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7886827" y="2828290"/>
            <a:ext cx="4140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Tw Cen MT"/>
                <a:cs typeface="Tw Cen MT"/>
              </a:rPr>
              <a:t>Kernel</a:t>
            </a:r>
            <a:endParaRPr sz="12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919854" y="2619882"/>
            <a:ext cx="49720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VirtualBox</a:t>
            </a:r>
            <a:r>
              <a:rPr spc="-50" dirty="0"/>
              <a:t> </a:t>
            </a:r>
            <a:r>
              <a:rPr dirty="0"/>
              <a:t>Or</a:t>
            </a:r>
            <a:r>
              <a:rPr spc="-35" dirty="0"/>
              <a:t> </a:t>
            </a:r>
            <a:r>
              <a:rPr spc="-10" dirty="0"/>
              <a:t>Hyper-</a:t>
            </a:r>
            <a:r>
              <a:rPr spc="-50" dirty="0"/>
              <a:t>V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48839" y="582168"/>
            <a:ext cx="7832217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2267" y="1663141"/>
            <a:ext cx="4268470" cy="1702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 algn="ctr">
              <a:lnSpc>
                <a:spcPts val="3000"/>
              </a:lnSpc>
              <a:spcBef>
                <a:spcPts val="100"/>
              </a:spcBef>
              <a:tabLst>
                <a:tab pos="781685" algn="l"/>
                <a:tab pos="1494155" algn="l"/>
                <a:tab pos="2150745" algn="l"/>
                <a:tab pos="2813050" algn="l"/>
                <a:tab pos="3496945" algn="l"/>
              </a:tabLst>
            </a:pP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algn="ctr">
              <a:lnSpc>
                <a:spcPts val="10200"/>
              </a:lnSpc>
              <a:tabLst>
                <a:tab pos="1949450" algn="l"/>
              </a:tabLst>
            </a:pPr>
            <a:r>
              <a:rPr sz="9600" b="0" spc="56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600" b="0" spc="-2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600" b="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9600" b="0" spc="57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9600" b="0" spc="5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600" b="0" spc="-2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endParaRPr sz="9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91216" y="6257544"/>
            <a:ext cx="1524000" cy="36576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85" dirty="0"/>
              <a:t> </a:t>
            </a:r>
            <a:r>
              <a:rPr dirty="0"/>
              <a:t>on</a:t>
            </a:r>
            <a:r>
              <a:rPr spc="-70" dirty="0"/>
              <a:t> </a:t>
            </a:r>
            <a:r>
              <a:rPr spc="-25" dirty="0"/>
              <a:t>Mac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400" y="1551266"/>
            <a:ext cx="5838825" cy="10509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527685" indent="-515620">
              <a:lnSpc>
                <a:spcPct val="100000"/>
              </a:lnSpc>
              <a:spcBef>
                <a:spcPts val="7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>
                <a:solidFill>
                  <a:srgbClr val="FF33CC"/>
                </a:solidFill>
                <a:latin typeface="Calibri"/>
                <a:cs typeface="Calibri"/>
              </a:rPr>
              <a:t>Docker</a:t>
            </a:r>
            <a:r>
              <a:rPr sz="2800" spc="-85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CC"/>
                </a:solidFill>
                <a:latin typeface="Calibri"/>
                <a:cs typeface="Calibri"/>
              </a:rPr>
              <a:t>on</a:t>
            </a:r>
            <a:r>
              <a:rPr sz="2800" spc="-80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CC"/>
                </a:solidFill>
                <a:latin typeface="Calibri"/>
                <a:cs typeface="Calibri"/>
              </a:rPr>
              <a:t>Mac</a:t>
            </a:r>
            <a:r>
              <a:rPr sz="2800" spc="-70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CC"/>
                </a:solidFill>
                <a:latin typeface="Calibri"/>
                <a:cs typeface="Calibri"/>
              </a:rPr>
              <a:t>using</a:t>
            </a:r>
            <a:r>
              <a:rPr sz="2800" spc="-65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33CC"/>
                </a:solidFill>
                <a:latin typeface="Calibri"/>
                <a:cs typeface="Calibri"/>
              </a:rPr>
              <a:t>Docker</a:t>
            </a:r>
            <a:r>
              <a:rPr sz="2800" spc="-80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FF33CC"/>
                </a:solidFill>
                <a:latin typeface="Calibri"/>
                <a:cs typeface="Calibri"/>
              </a:rPr>
              <a:t>Toolbox</a:t>
            </a:r>
            <a:endParaRPr sz="2800">
              <a:latin typeface="Calibri"/>
              <a:cs typeface="Calibri"/>
            </a:endParaRPr>
          </a:p>
          <a:p>
            <a:pPr marL="527685" indent="-51562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0" dirty="0">
                <a:solidFill>
                  <a:srgbClr val="FF33CC"/>
                </a:solidFill>
                <a:latin typeface="Calibri"/>
                <a:cs typeface="Calibri"/>
              </a:rPr>
              <a:t>Docker</a:t>
            </a:r>
            <a:r>
              <a:rPr sz="2800" spc="-125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CC"/>
                </a:solidFill>
                <a:latin typeface="Calibri"/>
                <a:cs typeface="Calibri"/>
              </a:rPr>
              <a:t>Desktop</a:t>
            </a:r>
            <a:r>
              <a:rPr sz="2800" spc="-110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CC"/>
                </a:solidFill>
                <a:latin typeface="Calibri"/>
                <a:cs typeface="Calibri"/>
              </a:rPr>
              <a:t>for</a:t>
            </a:r>
            <a:r>
              <a:rPr sz="2800" spc="-114" dirty="0">
                <a:solidFill>
                  <a:srgbClr val="FF33CC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FF33CC"/>
                </a:solidFill>
                <a:latin typeface="Calibri"/>
                <a:cs typeface="Calibri"/>
              </a:rPr>
              <a:t>Mac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1.</a:t>
            </a:r>
            <a:r>
              <a:rPr spc="-100" dirty="0"/>
              <a:t> </a:t>
            </a:r>
            <a:r>
              <a:rPr dirty="0"/>
              <a:t>Docker</a:t>
            </a:r>
            <a:r>
              <a:rPr spc="-70" dirty="0"/>
              <a:t> </a:t>
            </a:r>
            <a:r>
              <a:rPr spc="-10" dirty="0"/>
              <a:t>toolbox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7044" y="4419600"/>
            <a:ext cx="2199132" cy="18364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8951" y="4620209"/>
            <a:ext cx="196278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Oracle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Virtualbox</a:t>
            </a:r>
            <a:endParaRPr sz="1800">
              <a:latin typeface="Tw Cen MT"/>
              <a:cs typeface="Tw Cen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Docker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Engine</a:t>
            </a:r>
            <a:endParaRPr sz="1800">
              <a:latin typeface="Tw Cen MT"/>
              <a:cs typeface="Tw Cen MT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Docker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Machine</a:t>
            </a:r>
            <a:endParaRPr sz="1800">
              <a:latin typeface="Tw Cen MT"/>
              <a:cs typeface="Tw Cen MT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Docker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Compose</a:t>
            </a:r>
            <a:endParaRPr sz="1800">
              <a:latin typeface="Tw Cen MT"/>
              <a:cs typeface="Tw Cen MT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Kitematic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GUI</a:t>
            </a:r>
            <a:endParaRPr sz="1800">
              <a:latin typeface="Tw Cen MT"/>
              <a:cs typeface="Tw Cen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33727" y="673608"/>
            <a:ext cx="3520440" cy="3520440"/>
            <a:chOff x="1633727" y="673608"/>
            <a:chExt cx="3520440" cy="35204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3727" y="673608"/>
              <a:ext cx="3520440" cy="3520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1491" y="1406652"/>
              <a:ext cx="2724911" cy="163068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3036" y="1519427"/>
              <a:ext cx="2327148" cy="14173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7231" y="1594104"/>
              <a:ext cx="2237232" cy="12557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3619" y="1662683"/>
              <a:ext cx="2125980" cy="106222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5289550" y="1787778"/>
            <a:ext cx="38055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macOS</a:t>
            </a:r>
            <a:r>
              <a:rPr sz="1800" spc="-1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10.8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“Mountain</a:t>
            </a:r>
            <a:r>
              <a:rPr sz="1800" spc="-4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Lion”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or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newer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2.</a:t>
            </a:r>
            <a:r>
              <a:rPr spc="-100" dirty="0"/>
              <a:t> </a:t>
            </a:r>
            <a:r>
              <a:rPr dirty="0"/>
              <a:t>Docker</a:t>
            </a:r>
            <a:r>
              <a:rPr spc="-75" dirty="0"/>
              <a:t> </a:t>
            </a:r>
            <a:r>
              <a:rPr dirty="0"/>
              <a:t>Desktop</a:t>
            </a:r>
            <a:r>
              <a:rPr spc="-90" dirty="0"/>
              <a:t> </a:t>
            </a:r>
            <a:r>
              <a:rPr dirty="0"/>
              <a:t>for</a:t>
            </a:r>
            <a:r>
              <a:rPr spc="-85" dirty="0"/>
              <a:t> </a:t>
            </a:r>
            <a:r>
              <a:rPr spc="-25" dirty="0"/>
              <a:t>Mac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123188" y="643127"/>
            <a:ext cx="3520440" cy="3520440"/>
            <a:chOff x="1123188" y="643127"/>
            <a:chExt cx="3520440" cy="35204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3188" y="643127"/>
              <a:ext cx="3520440" cy="3520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17904" y="1341119"/>
              <a:ext cx="2731008" cy="16306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20596" y="1443227"/>
              <a:ext cx="2325624" cy="14157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8696" y="1548383"/>
              <a:ext cx="2237232" cy="12557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15084" y="1645919"/>
              <a:ext cx="2124456" cy="1062227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009388" y="1565147"/>
            <a:ext cx="1708404" cy="125882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55166" y="3908805"/>
            <a:ext cx="44786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Support: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	macOS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Sierra 10.12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newer</a:t>
            </a:r>
            <a:endParaRPr sz="1800">
              <a:latin typeface="Tw Cen MT"/>
              <a:cs typeface="Tw Cen MT"/>
            </a:endParaRPr>
          </a:p>
          <a:p>
            <a:pPr marL="901065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Mac</a:t>
            </a:r>
            <a:r>
              <a:rPr sz="1800" spc="-2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Hardware</a:t>
            </a:r>
            <a:r>
              <a:rPr sz="1800" spc="-2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- 2010</a:t>
            </a:r>
            <a:r>
              <a:rPr sz="1800" spc="-30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model</a:t>
            </a:r>
            <a:r>
              <a:rPr sz="1800" spc="-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dirty="0">
                <a:solidFill>
                  <a:srgbClr val="FFFFFF"/>
                </a:solidFill>
                <a:latin typeface="Tw Cen MT"/>
                <a:cs typeface="Tw Cen MT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Tw Cen MT"/>
                <a:cs typeface="Tw Cen MT"/>
              </a:rPr>
              <a:t>newer</a:t>
            </a:r>
            <a:endParaRPr sz="1800">
              <a:latin typeface="Tw Cen MT"/>
              <a:cs typeface="Tw Cen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8947" y="4986528"/>
            <a:ext cx="3481070" cy="370840"/>
          </a:xfrm>
          <a:prstGeom prst="rect">
            <a:avLst/>
          </a:prstGeom>
          <a:solidFill>
            <a:srgbClr val="0AD0D9">
              <a:alpha val="39999"/>
            </a:srgbClr>
          </a:solidFill>
          <a:ln w="6096">
            <a:solidFill>
              <a:srgbClr val="FF33CC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1001394">
              <a:lnSpc>
                <a:spcPct val="100000"/>
              </a:lnSpc>
              <a:spcBef>
                <a:spcPts val="275"/>
              </a:spcBef>
            </a:pPr>
            <a:r>
              <a:rPr sz="1800" dirty="0">
                <a:solidFill>
                  <a:srgbClr val="5EEFF7"/>
                </a:solidFill>
                <a:latin typeface="Tw Cen MT"/>
                <a:cs typeface="Tw Cen MT"/>
              </a:rPr>
              <a:t>Linux</a:t>
            </a:r>
            <a:r>
              <a:rPr sz="1800" spc="5" dirty="0">
                <a:solidFill>
                  <a:srgbClr val="5EEFF7"/>
                </a:solidFill>
                <a:latin typeface="Tw Cen MT"/>
                <a:cs typeface="Tw Cen MT"/>
              </a:rPr>
              <a:t> </a:t>
            </a:r>
            <a:r>
              <a:rPr sz="1800" spc="-10" dirty="0">
                <a:solidFill>
                  <a:srgbClr val="5EEFF7"/>
                </a:solidFill>
                <a:latin typeface="Tw Cen MT"/>
                <a:cs typeface="Tw Cen MT"/>
              </a:rPr>
              <a:t>Containers</a:t>
            </a:r>
            <a:endParaRPr sz="18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3247" y="582168"/>
            <a:ext cx="8919845" cy="45415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87090" y="1876501"/>
            <a:ext cx="533146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spc="49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9600" b="0" spc="49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600" b="0" spc="459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9600" b="0" spc="57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9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0089" y="3171520"/>
            <a:ext cx="45186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3600" spc="1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spc="2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3600" spc="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3600" spc="2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3600" spc="20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3600" spc="2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3600" spc="2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spc="2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600" spc="-5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endParaRPr sz="3600">
              <a:latin typeface="Segoe UI"/>
              <a:cs typeface="Segoe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42447" y="6184391"/>
            <a:ext cx="1524000" cy="365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4864" y="19339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74864" y="17053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74864" y="14767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74864" y="12496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74864" y="10210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74864" y="2161032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27020" y="192633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27020" y="169926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27020" y="147066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27020" y="1243583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27020" y="1014983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2" y="0"/>
                </a:moveTo>
                <a:lnTo>
                  <a:pt x="0" y="0"/>
                </a:lnTo>
                <a:lnTo>
                  <a:pt x="0" y="147827"/>
                </a:lnTo>
                <a:lnTo>
                  <a:pt x="617219" y="147827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2827020" y="2151888"/>
            <a:ext cx="634365" cy="160020"/>
            <a:chOff x="2827020" y="2151888"/>
            <a:chExt cx="634365" cy="160020"/>
          </a:xfrm>
        </p:grpSpPr>
        <p:sp>
          <p:nvSpPr>
            <p:cNvPr id="14" name="object 14"/>
            <p:cNvSpPr/>
            <p:nvPr/>
          </p:nvSpPr>
          <p:spPr>
            <a:xfrm>
              <a:off x="2827020" y="215493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2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7219" y="147827"/>
                  </a:lnTo>
                  <a:lnTo>
                    <a:pt x="617219" y="24637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36164" y="2157984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36164" y="2157984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14616" y="4725923"/>
            <a:ext cx="3921760" cy="365760"/>
          </a:xfrm>
          <a:prstGeom prst="rect">
            <a:avLst/>
          </a:prstGeom>
          <a:solidFill>
            <a:srgbClr val="FF9933"/>
          </a:solidFill>
          <a:ln w="12192">
            <a:solidFill>
              <a:srgbClr val="BB6E22"/>
            </a:solidFill>
          </a:ln>
        </p:spPr>
        <p:txBody>
          <a:bodyPr vert="horz" wrap="square" lIns="0" tIns="304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24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14616" y="5266944"/>
            <a:ext cx="3921760" cy="33845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35"/>
              </a:spcBef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36180" y="4178808"/>
            <a:ext cx="713740" cy="340360"/>
          </a:xfrm>
          <a:custGeom>
            <a:avLst/>
            <a:gdLst/>
            <a:ahLst/>
            <a:cxnLst/>
            <a:rect l="l" t="t" r="r" b="b"/>
            <a:pathLst>
              <a:path w="713740" h="340360">
                <a:moveTo>
                  <a:pt x="0" y="339851"/>
                </a:moveTo>
                <a:lnTo>
                  <a:pt x="713231" y="339851"/>
                </a:lnTo>
                <a:lnTo>
                  <a:pt x="713231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12192">
            <a:solidFill>
              <a:srgbClr val="9400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42276" y="4191000"/>
            <a:ext cx="722630" cy="327660"/>
          </a:xfrm>
          <a:prstGeom prst="rect">
            <a:avLst/>
          </a:prstGeom>
          <a:solidFill>
            <a:srgbClr val="CC00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4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92083" y="4191000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0" y="339851"/>
                </a:moveTo>
                <a:lnTo>
                  <a:pt x="768096" y="339851"/>
                </a:lnTo>
                <a:lnTo>
                  <a:pt x="76809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12192">
            <a:solidFill>
              <a:srgbClr val="BB00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276843" y="4191000"/>
            <a:ext cx="777240" cy="327660"/>
          </a:xfrm>
          <a:prstGeom prst="rect">
            <a:avLst/>
          </a:prstGeom>
          <a:solidFill>
            <a:srgbClr val="FF0066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4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214616" y="5798820"/>
            <a:ext cx="3929379" cy="480059"/>
          </a:xfrm>
          <a:prstGeom prst="rect">
            <a:avLst/>
          </a:prstGeom>
          <a:solidFill>
            <a:srgbClr val="FF3300"/>
          </a:solidFill>
          <a:ln w="12192">
            <a:solidFill>
              <a:srgbClr val="BB2200"/>
            </a:solidFill>
          </a:ln>
        </p:spPr>
        <p:txBody>
          <a:bodyPr vert="horz" wrap="square" lIns="0" tIns="88900" rIns="0" bIns="0" rtlCol="0">
            <a:spAutoFit/>
          </a:bodyPr>
          <a:lstStyle/>
          <a:p>
            <a:pPr marL="844550">
              <a:lnSpc>
                <a:spcPct val="100000"/>
              </a:lnSpc>
              <a:spcBef>
                <a:spcPts val="7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75219" y="3470147"/>
            <a:ext cx="3408045" cy="1193800"/>
            <a:chOff x="7475219" y="3470147"/>
            <a:chExt cx="3408045" cy="1193800"/>
          </a:xfrm>
        </p:grpSpPr>
        <p:sp>
          <p:nvSpPr>
            <p:cNvPr id="25" name="object 25"/>
            <p:cNvSpPr/>
            <p:nvPr/>
          </p:nvSpPr>
          <p:spPr>
            <a:xfrm>
              <a:off x="7481315" y="3476243"/>
              <a:ext cx="3395979" cy="1181100"/>
            </a:xfrm>
            <a:custGeom>
              <a:avLst/>
              <a:gdLst/>
              <a:ahLst/>
              <a:cxnLst/>
              <a:rect l="l" t="t" r="r" b="b"/>
              <a:pathLst>
                <a:path w="3395979" h="1181100">
                  <a:moveTo>
                    <a:pt x="0" y="1181099"/>
                  </a:moveTo>
                  <a:lnTo>
                    <a:pt x="1674876" y="1181099"/>
                  </a:lnTo>
                  <a:lnTo>
                    <a:pt x="1674876" y="10667"/>
                  </a:lnTo>
                  <a:lnTo>
                    <a:pt x="0" y="10667"/>
                  </a:lnTo>
                  <a:lnTo>
                    <a:pt x="0" y="1181099"/>
                  </a:lnTo>
                  <a:close/>
                </a:path>
                <a:path w="3395979" h="1181100">
                  <a:moveTo>
                    <a:pt x="1722119" y="1170431"/>
                  </a:moveTo>
                  <a:lnTo>
                    <a:pt x="3395471" y="1170431"/>
                  </a:lnTo>
                  <a:lnTo>
                    <a:pt x="3395471" y="0"/>
                  </a:lnTo>
                  <a:lnTo>
                    <a:pt x="1722119" y="0"/>
                  </a:lnTo>
                  <a:lnTo>
                    <a:pt x="1722119" y="1170431"/>
                  </a:lnTo>
                  <a:close/>
                </a:path>
              </a:pathLst>
            </a:custGeom>
            <a:ln w="12192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230867" y="4190999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713231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713231" y="339851"/>
                  </a:lnTo>
                  <a:lnTo>
                    <a:pt x="713231" y="0"/>
                  </a:lnTo>
                  <a:close/>
                </a:path>
              </a:pathLst>
            </a:custGeom>
            <a:solidFill>
              <a:srgbClr val="CC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30867" y="4190999"/>
              <a:ext cx="713740" cy="340360"/>
            </a:xfrm>
            <a:custGeom>
              <a:avLst/>
              <a:gdLst/>
              <a:ahLst/>
              <a:cxnLst/>
              <a:rect l="l" t="t" r="r" b="b"/>
              <a:pathLst>
                <a:path w="713740" h="340360">
                  <a:moveTo>
                    <a:pt x="0" y="339851"/>
                  </a:moveTo>
                  <a:lnTo>
                    <a:pt x="713231" y="339851"/>
                  </a:lnTo>
                  <a:lnTo>
                    <a:pt x="713231" y="0"/>
                  </a:lnTo>
                  <a:lnTo>
                    <a:pt x="0" y="0"/>
                  </a:lnTo>
                  <a:lnTo>
                    <a:pt x="0" y="339851"/>
                  </a:lnTo>
                  <a:close/>
                </a:path>
              </a:pathLst>
            </a:custGeom>
            <a:ln w="12192">
              <a:solidFill>
                <a:srgbClr val="9400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945628" y="3125215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667493" y="3114802"/>
            <a:ext cx="935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230868" y="4196842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907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95916" y="4191000"/>
            <a:ext cx="768350" cy="34036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4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334767" y="4753355"/>
            <a:ext cx="3921760" cy="1000125"/>
          </a:xfrm>
          <a:custGeom>
            <a:avLst/>
            <a:gdLst/>
            <a:ahLst/>
            <a:cxnLst/>
            <a:rect l="l" t="t" r="r" b="b"/>
            <a:pathLst>
              <a:path w="3921760" h="1000125">
                <a:moveTo>
                  <a:pt x="0" y="999744"/>
                </a:moveTo>
                <a:lnTo>
                  <a:pt x="3921252" y="999744"/>
                </a:lnTo>
                <a:lnTo>
                  <a:pt x="3921252" y="0"/>
                </a:lnTo>
                <a:lnTo>
                  <a:pt x="0" y="0"/>
                </a:lnTo>
                <a:lnTo>
                  <a:pt x="0" y="999744"/>
                </a:lnTo>
                <a:close/>
              </a:path>
            </a:pathLst>
          </a:custGeom>
          <a:ln w="12192">
            <a:solidFill>
              <a:srgbClr val="BB6E2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340864" y="4759452"/>
            <a:ext cx="3909060" cy="1010919"/>
          </a:xfrm>
          <a:prstGeom prst="rect">
            <a:avLst/>
          </a:prstGeom>
          <a:solidFill>
            <a:srgbClr val="FFC000"/>
          </a:solidFill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Hypervisor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80716" y="3800855"/>
            <a:ext cx="713740" cy="341630"/>
          </a:xfrm>
          <a:custGeom>
            <a:avLst/>
            <a:gdLst/>
            <a:ahLst/>
            <a:cxnLst/>
            <a:rect l="l" t="t" r="r" b="b"/>
            <a:pathLst>
              <a:path w="713739" h="341629">
                <a:moveTo>
                  <a:pt x="0" y="341376"/>
                </a:moveTo>
                <a:lnTo>
                  <a:pt x="713232" y="341376"/>
                </a:lnTo>
                <a:lnTo>
                  <a:pt x="713232" y="0"/>
                </a:lnTo>
                <a:lnTo>
                  <a:pt x="0" y="0"/>
                </a:lnTo>
                <a:lnTo>
                  <a:pt x="0" y="341376"/>
                </a:lnTo>
                <a:close/>
              </a:path>
            </a:pathLst>
          </a:custGeom>
          <a:ln w="12192">
            <a:solidFill>
              <a:srgbClr val="9400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686811" y="3813809"/>
            <a:ext cx="722630" cy="328930"/>
          </a:xfrm>
          <a:prstGeom prst="rect">
            <a:avLst/>
          </a:prstGeom>
          <a:solidFill>
            <a:srgbClr val="CC00FF"/>
          </a:solidFill>
        </p:spPr>
        <p:txBody>
          <a:bodyPr vert="horz" wrap="square" lIns="0" tIns="5715" rIns="0" bIns="0" rtlCol="0">
            <a:spAutoFit/>
          </a:bodyPr>
          <a:lstStyle/>
          <a:p>
            <a:pPr marL="171450">
              <a:lnSpc>
                <a:spcPct val="100000"/>
              </a:lnSpc>
              <a:spcBef>
                <a:spcPts val="4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36620" y="3814571"/>
            <a:ext cx="768350" cy="340360"/>
          </a:xfrm>
          <a:custGeom>
            <a:avLst/>
            <a:gdLst/>
            <a:ahLst/>
            <a:cxnLst/>
            <a:rect l="l" t="t" r="r" b="b"/>
            <a:pathLst>
              <a:path w="768350" h="340360">
                <a:moveTo>
                  <a:pt x="0" y="339851"/>
                </a:moveTo>
                <a:lnTo>
                  <a:pt x="768096" y="339851"/>
                </a:lnTo>
                <a:lnTo>
                  <a:pt x="76809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ln w="12192">
            <a:solidFill>
              <a:srgbClr val="BB00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421379" y="3813809"/>
            <a:ext cx="777240" cy="328930"/>
          </a:xfrm>
          <a:prstGeom prst="rect">
            <a:avLst/>
          </a:prstGeom>
          <a:solidFill>
            <a:srgbClr val="FF0066"/>
          </a:solidFill>
        </p:spPr>
        <p:txBody>
          <a:bodyPr vert="horz" wrap="square" lIns="0" tIns="18415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45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334767" y="5798820"/>
            <a:ext cx="3927475" cy="480059"/>
          </a:xfrm>
          <a:custGeom>
            <a:avLst/>
            <a:gdLst/>
            <a:ahLst/>
            <a:cxnLst/>
            <a:rect l="l" t="t" r="r" b="b"/>
            <a:pathLst>
              <a:path w="3927475" h="480060">
                <a:moveTo>
                  <a:pt x="0" y="480059"/>
                </a:moveTo>
                <a:lnTo>
                  <a:pt x="3927348" y="480059"/>
                </a:lnTo>
                <a:lnTo>
                  <a:pt x="3927348" y="0"/>
                </a:lnTo>
                <a:lnTo>
                  <a:pt x="0" y="0"/>
                </a:lnTo>
                <a:lnTo>
                  <a:pt x="0" y="480059"/>
                </a:lnTo>
                <a:close/>
              </a:path>
            </a:pathLst>
          </a:custGeom>
          <a:ln w="12192">
            <a:solidFill>
              <a:srgbClr val="BB22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340864" y="5782055"/>
            <a:ext cx="3909060" cy="490855"/>
          </a:xfrm>
          <a:prstGeom prst="rect">
            <a:avLst/>
          </a:prstGeom>
          <a:solidFill>
            <a:srgbClr val="FF3300"/>
          </a:solidFill>
        </p:spPr>
        <p:txBody>
          <a:bodyPr vert="horz" wrap="square" lIns="0" tIns="106045" rIns="0" bIns="0" rtlCol="0">
            <a:spAutoFit/>
          </a:bodyPr>
          <a:lstStyle/>
          <a:p>
            <a:pPr marL="837565">
              <a:lnSpc>
                <a:spcPct val="100000"/>
              </a:lnSpc>
              <a:spcBef>
                <a:spcPts val="83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Hardware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601467" y="3346703"/>
            <a:ext cx="3395979" cy="1310640"/>
          </a:xfrm>
          <a:custGeom>
            <a:avLst/>
            <a:gdLst/>
            <a:ahLst/>
            <a:cxnLst/>
            <a:rect l="l" t="t" r="r" b="b"/>
            <a:pathLst>
              <a:path w="3395979" h="1310639">
                <a:moveTo>
                  <a:pt x="0" y="1310640"/>
                </a:moveTo>
                <a:lnTo>
                  <a:pt x="1673352" y="1310640"/>
                </a:lnTo>
                <a:lnTo>
                  <a:pt x="1673352" y="10668"/>
                </a:lnTo>
                <a:lnTo>
                  <a:pt x="0" y="10668"/>
                </a:lnTo>
                <a:lnTo>
                  <a:pt x="0" y="1310640"/>
                </a:lnTo>
                <a:close/>
              </a:path>
              <a:path w="3395979" h="1310639">
                <a:moveTo>
                  <a:pt x="1720595" y="1299972"/>
                </a:moveTo>
                <a:lnTo>
                  <a:pt x="3395472" y="1299972"/>
                </a:lnTo>
                <a:lnTo>
                  <a:pt x="3395472" y="0"/>
                </a:lnTo>
                <a:lnTo>
                  <a:pt x="1720595" y="0"/>
                </a:lnTo>
                <a:lnTo>
                  <a:pt x="1720595" y="1299972"/>
                </a:lnTo>
                <a:close/>
              </a:path>
            </a:pathLst>
          </a:custGeom>
          <a:ln w="12192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354448" y="2995371"/>
            <a:ext cx="1505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FF"/>
                </a:solidFill>
                <a:latin typeface="Calibri"/>
                <a:cs typeface="Calibri"/>
              </a:rPr>
              <a:t>Virtual</a:t>
            </a:r>
            <a:r>
              <a:rPr sz="1800" spc="-20" dirty="0">
                <a:solidFill>
                  <a:srgbClr val="CC00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75403" y="3814571"/>
            <a:ext cx="713740" cy="340360"/>
          </a:xfrm>
          <a:prstGeom prst="rect">
            <a:avLst/>
          </a:prstGeom>
          <a:solidFill>
            <a:srgbClr val="CC00FF"/>
          </a:solidFill>
          <a:ln w="12192">
            <a:solidFill>
              <a:srgbClr val="9400BB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4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Libs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140452" y="3814571"/>
            <a:ext cx="768350" cy="34036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151765">
              <a:lnSpc>
                <a:spcPct val="100000"/>
              </a:lnSpc>
              <a:spcBef>
                <a:spcPts val="140"/>
              </a:spcBef>
            </a:pP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Deps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536180" y="3659123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278111" y="3659123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238125">
              <a:lnSpc>
                <a:spcPct val="100000"/>
              </a:lnSpc>
              <a:spcBef>
                <a:spcPts val="8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680716" y="4226052"/>
            <a:ext cx="1499870" cy="29273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2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378452" y="4250435"/>
            <a:ext cx="1499870" cy="292735"/>
          </a:xfrm>
          <a:prstGeom prst="rect">
            <a:avLst/>
          </a:prstGeom>
          <a:solidFill>
            <a:srgbClr val="FF33CC"/>
          </a:solidFill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ts val="2120"/>
              </a:lnSpc>
            </a:pP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09672" y="3429000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93691" y="3429000"/>
            <a:ext cx="1524000" cy="325120"/>
          </a:xfrm>
          <a:prstGeom prst="rect">
            <a:avLst/>
          </a:prstGeom>
          <a:solidFill>
            <a:srgbClr val="001F5F"/>
          </a:solidFill>
          <a:ln w="12192">
            <a:solidFill>
              <a:srgbClr val="9400BB"/>
            </a:solidFill>
          </a:ln>
        </p:spPr>
        <p:txBody>
          <a:bodyPr vert="horz" wrap="square" lIns="0" tIns="10160" rIns="0" bIns="0" rtlCol="0">
            <a:spAutoFit/>
          </a:bodyPr>
          <a:lstStyle/>
          <a:p>
            <a:pPr marL="237490">
              <a:lnSpc>
                <a:spcPct val="100000"/>
              </a:lnSpc>
              <a:spcBef>
                <a:spcPts val="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830067" y="1924811"/>
            <a:ext cx="631190" cy="160020"/>
            <a:chOff x="2830067" y="1924811"/>
            <a:chExt cx="631190" cy="160020"/>
          </a:xfrm>
        </p:grpSpPr>
        <p:sp>
          <p:nvSpPr>
            <p:cNvPr id="51" name="object 51"/>
            <p:cNvSpPr/>
            <p:nvPr/>
          </p:nvSpPr>
          <p:spPr>
            <a:xfrm>
              <a:off x="2836163" y="19309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836163" y="19309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2830067" y="1696211"/>
            <a:ext cx="631190" cy="160020"/>
            <a:chOff x="2830067" y="1696211"/>
            <a:chExt cx="631190" cy="160020"/>
          </a:xfrm>
        </p:grpSpPr>
        <p:sp>
          <p:nvSpPr>
            <p:cNvPr id="54" name="object 54"/>
            <p:cNvSpPr/>
            <p:nvPr/>
          </p:nvSpPr>
          <p:spPr>
            <a:xfrm>
              <a:off x="2836163" y="17023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836163" y="1702307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2830067" y="1469136"/>
            <a:ext cx="631190" cy="160020"/>
            <a:chOff x="2830067" y="1469136"/>
            <a:chExt cx="631190" cy="160020"/>
          </a:xfrm>
        </p:grpSpPr>
        <p:sp>
          <p:nvSpPr>
            <p:cNvPr id="57" name="object 57"/>
            <p:cNvSpPr/>
            <p:nvPr/>
          </p:nvSpPr>
          <p:spPr>
            <a:xfrm>
              <a:off x="2836163" y="14752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36163" y="14752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2830067" y="1240536"/>
            <a:ext cx="631190" cy="160020"/>
            <a:chOff x="2830067" y="1240536"/>
            <a:chExt cx="631190" cy="160020"/>
          </a:xfrm>
        </p:grpSpPr>
        <p:sp>
          <p:nvSpPr>
            <p:cNvPr id="60" name="object 60"/>
            <p:cNvSpPr/>
            <p:nvPr/>
          </p:nvSpPr>
          <p:spPr>
            <a:xfrm>
              <a:off x="2836163" y="12466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5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836163" y="12466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2" name="object 62"/>
          <p:cNvGrpSpPr/>
          <p:nvPr/>
        </p:nvGrpSpPr>
        <p:grpSpPr>
          <a:xfrm>
            <a:off x="2830067" y="1011936"/>
            <a:ext cx="631190" cy="160020"/>
            <a:chOff x="2830067" y="1011936"/>
            <a:chExt cx="631190" cy="160020"/>
          </a:xfrm>
        </p:grpSpPr>
        <p:sp>
          <p:nvSpPr>
            <p:cNvPr id="63" name="object 63"/>
            <p:cNvSpPr/>
            <p:nvPr/>
          </p:nvSpPr>
          <p:spPr>
            <a:xfrm>
              <a:off x="2836163" y="10180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594106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8744" y="147827"/>
                  </a:lnTo>
                  <a:lnTo>
                    <a:pt x="618744" y="24637"/>
                  </a:lnTo>
                  <a:lnTo>
                    <a:pt x="616805" y="15055"/>
                  </a:lnTo>
                  <a:lnTo>
                    <a:pt x="611520" y="7223"/>
                  </a:lnTo>
                  <a:lnTo>
                    <a:pt x="603688" y="1938"/>
                  </a:lnTo>
                  <a:lnTo>
                    <a:pt x="594106" y="0"/>
                  </a:lnTo>
                  <a:close/>
                </a:path>
              </a:pathLst>
            </a:custGeom>
            <a:solidFill>
              <a:srgbClr val="FF57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836163" y="1018032"/>
              <a:ext cx="619125" cy="147955"/>
            </a:xfrm>
            <a:custGeom>
              <a:avLst/>
              <a:gdLst/>
              <a:ahLst/>
              <a:cxnLst/>
              <a:rect l="l" t="t" r="r" b="b"/>
              <a:pathLst>
                <a:path w="619125" h="147955">
                  <a:moveTo>
                    <a:pt x="0" y="0"/>
                  </a:moveTo>
                  <a:lnTo>
                    <a:pt x="594106" y="0"/>
                  </a:lnTo>
                  <a:lnTo>
                    <a:pt x="603688" y="1938"/>
                  </a:lnTo>
                  <a:lnTo>
                    <a:pt x="611520" y="7223"/>
                  </a:lnTo>
                  <a:lnTo>
                    <a:pt x="616805" y="15055"/>
                  </a:lnTo>
                  <a:lnTo>
                    <a:pt x="618744" y="24637"/>
                  </a:lnTo>
                  <a:lnTo>
                    <a:pt x="618744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5" name="object 65"/>
          <p:cNvGrpSpPr/>
          <p:nvPr/>
        </p:nvGrpSpPr>
        <p:grpSpPr>
          <a:xfrm>
            <a:off x="7668768" y="1927860"/>
            <a:ext cx="629920" cy="160020"/>
            <a:chOff x="7668768" y="1927860"/>
            <a:chExt cx="629920" cy="160020"/>
          </a:xfrm>
        </p:grpSpPr>
        <p:sp>
          <p:nvSpPr>
            <p:cNvPr id="66" name="object 66"/>
            <p:cNvSpPr/>
            <p:nvPr/>
          </p:nvSpPr>
          <p:spPr>
            <a:xfrm>
              <a:off x="7674864" y="19339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1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617219" y="147828"/>
                  </a:lnTo>
                  <a:lnTo>
                    <a:pt x="617219" y="24638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674864" y="19339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8"/>
                  </a:lnTo>
                  <a:lnTo>
                    <a:pt x="617219" y="147828"/>
                  </a:lnTo>
                  <a:lnTo>
                    <a:pt x="0" y="14782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7668768" y="1699260"/>
            <a:ext cx="629920" cy="160020"/>
            <a:chOff x="7668768" y="1699260"/>
            <a:chExt cx="629920" cy="160020"/>
          </a:xfrm>
        </p:grpSpPr>
        <p:sp>
          <p:nvSpPr>
            <p:cNvPr id="69" name="object 69"/>
            <p:cNvSpPr/>
            <p:nvPr/>
          </p:nvSpPr>
          <p:spPr>
            <a:xfrm>
              <a:off x="7674864" y="17053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1" y="0"/>
                  </a:moveTo>
                  <a:lnTo>
                    <a:pt x="0" y="0"/>
                  </a:lnTo>
                  <a:lnTo>
                    <a:pt x="0" y="147828"/>
                  </a:lnTo>
                  <a:lnTo>
                    <a:pt x="617219" y="147828"/>
                  </a:lnTo>
                  <a:lnTo>
                    <a:pt x="617219" y="24638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674864" y="1705356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8"/>
                  </a:lnTo>
                  <a:lnTo>
                    <a:pt x="617219" y="147828"/>
                  </a:lnTo>
                  <a:lnTo>
                    <a:pt x="0" y="147828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/>
          <p:nvPr/>
        </p:nvSpPr>
        <p:spPr>
          <a:xfrm>
            <a:off x="7674864" y="1476755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8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74864" y="12496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674864" y="1021080"/>
            <a:ext cx="617220" cy="147955"/>
          </a:xfrm>
          <a:custGeom>
            <a:avLst/>
            <a:gdLst/>
            <a:ahLst/>
            <a:cxnLst/>
            <a:rect l="l" t="t" r="r" b="b"/>
            <a:pathLst>
              <a:path w="617220" h="147955">
                <a:moveTo>
                  <a:pt x="592581" y="0"/>
                </a:moveTo>
                <a:lnTo>
                  <a:pt x="0" y="0"/>
                </a:lnTo>
                <a:lnTo>
                  <a:pt x="0" y="147828"/>
                </a:lnTo>
                <a:lnTo>
                  <a:pt x="617219" y="147828"/>
                </a:lnTo>
                <a:lnTo>
                  <a:pt x="617219" y="24637"/>
                </a:lnTo>
                <a:lnTo>
                  <a:pt x="615281" y="15055"/>
                </a:lnTo>
                <a:lnTo>
                  <a:pt x="609996" y="7223"/>
                </a:lnTo>
                <a:lnTo>
                  <a:pt x="602164" y="1938"/>
                </a:lnTo>
                <a:lnTo>
                  <a:pt x="59258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7668768" y="2154935"/>
            <a:ext cx="629920" cy="160020"/>
            <a:chOff x="7668768" y="2154935"/>
            <a:chExt cx="629920" cy="160020"/>
          </a:xfrm>
        </p:grpSpPr>
        <p:sp>
          <p:nvSpPr>
            <p:cNvPr id="75" name="object 75"/>
            <p:cNvSpPr/>
            <p:nvPr/>
          </p:nvSpPr>
          <p:spPr>
            <a:xfrm>
              <a:off x="7674864" y="2161031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592581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617219" y="147827"/>
                  </a:lnTo>
                  <a:lnTo>
                    <a:pt x="617219" y="24637"/>
                  </a:lnTo>
                  <a:lnTo>
                    <a:pt x="615281" y="15055"/>
                  </a:lnTo>
                  <a:lnTo>
                    <a:pt x="609996" y="7223"/>
                  </a:lnTo>
                  <a:lnTo>
                    <a:pt x="602164" y="1938"/>
                  </a:lnTo>
                  <a:lnTo>
                    <a:pt x="592581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674864" y="2161031"/>
              <a:ext cx="617220" cy="147955"/>
            </a:xfrm>
            <a:custGeom>
              <a:avLst/>
              <a:gdLst/>
              <a:ahLst/>
              <a:cxnLst/>
              <a:rect l="l" t="t" r="r" b="b"/>
              <a:pathLst>
                <a:path w="617220" h="147955">
                  <a:moveTo>
                    <a:pt x="0" y="0"/>
                  </a:moveTo>
                  <a:lnTo>
                    <a:pt x="592581" y="0"/>
                  </a:lnTo>
                  <a:lnTo>
                    <a:pt x="602164" y="1938"/>
                  </a:lnTo>
                  <a:lnTo>
                    <a:pt x="609996" y="7223"/>
                  </a:lnTo>
                  <a:lnTo>
                    <a:pt x="615281" y="15055"/>
                  </a:lnTo>
                  <a:lnTo>
                    <a:pt x="617219" y="24637"/>
                  </a:lnTo>
                  <a:lnTo>
                    <a:pt x="617219" y="147827"/>
                  </a:lnTo>
                  <a:lnTo>
                    <a:pt x="0" y="147827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7423150" y="2318130"/>
            <a:ext cx="967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Utilization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625979" y="2325751"/>
            <a:ext cx="158623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16660" algn="l"/>
              </a:tabLst>
            </a:pP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Utilization</a:t>
            </a:r>
            <a:r>
              <a:rPr sz="1800" dirty="0">
                <a:solidFill>
                  <a:srgbClr val="CC00FF"/>
                </a:solidFill>
                <a:latin typeface="Calibri"/>
                <a:cs typeface="Calibri"/>
              </a:rPr>
              <a:t>	</a:t>
            </a:r>
            <a:r>
              <a:rPr sz="1800" spc="-20" dirty="0">
                <a:solidFill>
                  <a:srgbClr val="CC00FF"/>
                </a:solidFill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CC00FF"/>
                </a:solidFill>
                <a:latin typeface="Calibri"/>
                <a:cs typeface="Calibri"/>
              </a:rPr>
              <a:t>Virtual</a:t>
            </a:r>
            <a:r>
              <a:rPr sz="1800" spc="-20" dirty="0">
                <a:solidFill>
                  <a:srgbClr val="CC00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CC00FF"/>
                </a:solidFill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3703320" y="943355"/>
            <a:ext cx="668020" cy="1373505"/>
            <a:chOff x="3703320" y="943355"/>
            <a:chExt cx="668020" cy="1373505"/>
          </a:xfrm>
        </p:grpSpPr>
        <p:pic>
          <p:nvPicPr>
            <p:cNvPr id="80" name="object 8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6368" y="946403"/>
              <a:ext cx="659892" cy="1367028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3706368" y="946403"/>
              <a:ext cx="660400" cy="1367155"/>
            </a:xfrm>
            <a:custGeom>
              <a:avLst/>
              <a:gdLst/>
              <a:ahLst/>
              <a:cxnLst/>
              <a:rect l="l" t="t" r="r" b="b"/>
              <a:pathLst>
                <a:path w="660400" h="1367155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w="660400" h="1367155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90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8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90"/>
                  </a:lnTo>
                  <a:lnTo>
                    <a:pt x="0" y="227837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07892" y="946403"/>
              <a:ext cx="659892" cy="1367028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3707892" y="946403"/>
              <a:ext cx="660400" cy="1367155"/>
            </a:xfrm>
            <a:custGeom>
              <a:avLst/>
              <a:gdLst/>
              <a:ahLst/>
              <a:cxnLst/>
              <a:rect l="l" t="t" r="r" b="b"/>
              <a:pathLst>
                <a:path w="660400" h="1367155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w="660400" h="1367155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90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8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90"/>
                  </a:lnTo>
                  <a:lnTo>
                    <a:pt x="0" y="227837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8607552" y="911352"/>
            <a:ext cx="666115" cy="1373505"/>
            <a:chOff x="8607552" y="911352"/>
            <a:chExt cx="666115" cy="1373505"/>
          </a:xfrm>
        </p:grpSpPr>
        <p:pic>
          <p:nvPicPr>
            <p:cNvPr id="85" name="object 8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10600" y="914400"/>
              <a:ext cx="659892" cy="1367027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8610600" y="914400"/>
              <a:ext cx="660400" cy="1367155"/>
            </a:xfrm>
            <a:custGeom>
              <a:avLst/>
              <a:gdLst/>
              <a:ahLst/>
              <a:cxnLst/>
              <a:rect l="l" t="t" r="r" b="b"/>
              <a:pathLst>
                <a:path w="660400" h="1367155">
                  <a:moveTo>
                    <a:pt x="659892" y="227837"/>
                  </a:moveTo>
                  <a:lnTo>
                    <a:pt x="643073" y="299862"/>
                  </a:lnTo>
                  <a:lnTo>
                    <a:pt x="623067" y="332553"/>
                  </a:lnTo>
                  <a:lnTo>
                    <a:pt x="596237" y="362407"/>
                  </a:lnTo>
                  <a:lnTo>
                    <a:pt x="563260" y="388953"/>
                  </a:lnTo>
                  <a:lnTo>
                    <a:pt x="524816" y="411723"/>
                  </a:lnTo>
                  <a:lnTo>
                    <a:pt x="481584" y="430249"/>
                  </a:lnTo>
                  <a:lnTo>
                    <a:pt x="434242" y="444063"/>
                  </a:lnTo>
                  <a:lnTo>
                    <a:pt x="383470" y="452694"/>
                  </a:lnTo>
                  <a:lnTo>
                    <a:pt x="329946" y="455675"/>
                  </a:lnTo>
                  <a:lnTo>
                    <a:pt x="276421" y="452694"/>
                  </a:lnTo>
                  <a:lnTo>
                    <a:pt x="225649" y="444063"/>
                  </a:lnTo>
                  <a:lnTo>
                    <a:pt x="178307" y="430249"/>
                  </a:lnTo>
                  <a:lnTo>
                    <a:pt x="135075" y="411723"/>
                  </a:lnTo>
                  <a:lnTo>
                    <a:pt x="96631" y="388953"/>
                  </a:lnTo>
                  <a:lnTo>
                    <a:pt x="63654" y="362407"/>
                  </a:lnTo>
                  <a:lnTo>
                    <a:pt x="36824" y="332553"/>
                  </a:lnTo>
                  <a:lnTo>
                    <a:pt x="16818" y="299862"/>
                  </a:lnTo>
                  <a:lnTo>
                    <a:pt x="4317" y="264800"/>
                  </a:lnTo>
                  <a:lnTo>
                    <a:pt x="0" y="227837"/>
                  </a:lnTo>
                </a:path>
                <a:path w="660400" h="1367155">
                  <a:moveTo>
                    <a:pt x="0" y="227837"/>
                  </a:moveTo>
                  <a:lnTo>
                    <a:pt x="16818" y="155813"/>
                  </a:lnTo>
                  <a:lnTo>
                    <a:pt x="36824" y="123122"/>
                  </a:lnTo>
                  <a:lnTo>
                    <a:pt x="63654" y="93268"/>
                  </a:lnTo>
                  <a:lnTo>
                    <a:pt x="96631" y="66722"/>
                  </a:lnTo>
                  <a:lnTo>
                    <a:pt x="135075" y="43952"/>
                  </a:lnTo>
                  <a:lnTo>
                    <a:pt x="178307" y="25426"/>
                  </a:lnTo>
                  <a:lnTo>
                    <a:pt x="225649" y="11612"/>
                  </a:lnTo>
                  <a:lnTo>
                    <a:pt x="276421" y="2981"/>
                  </a:lnTo>
                  <a:lnTo>
                    <a:pt x="329946" y="0"/>
                  </a:lnTo>
                  <a:lnTo>
                    <a:pt x="383470" y="2981"/>
                  </a:lnTo>
                  <a:lnTo>
                    <a:pt x="434242" y="11612"/>
                  </a:lnTo>
                  <a:lnTo>
                    <a:pt x="481584" y="25426"/>
                  </a:lnTo>
                  <a:lnTo>
                    <a:pt x="524816" y="43952"/>
                  </a:lnTo>
                  <a:lnTo>
                    <a:pt x="563260" y="66722"/>
                  </a:lnTo>
                  <a:lnTo>
                    <a:pt x="596237" y="93268"/>
                  </a:lnTo>
                  <a:lnTo>
                    <a:pt x="623067" y="123122"/>
                  </a:lnTo>
                  <a:lnTo>
                    <a:pt x="643073" y="155813"/>
                  </a:lnTo>
                  <a:lnTo>
                    <a:pt x="659892" y="227837"/>
                  </a:lnTo>
                  <a:lnTo>
                    <a:pt x="659892" y="1139189"/>
                  </a:lnTo>
                  <a:lnTo>
                    <a:pt x="643073" y="1211214"/>
                  </a:lnTo>
                  <a:lnTo>
                    <a:pt x="623067" y="1243905"/>
                  </a:lnTo>
                  <a:lnTo>
                    <a:pt x="596237" y="1273759"/>
                  </a:lnTo>
                  <a:lnTo>
                    <a:pt x="563260" y="1300305"/>
                  </a:lnTo>
                  <a:lnTo>
                    <a:pt x="524816" y="1323075"/>
                  </a:lnTo>
                  <a:lnTo>
                    <a:pt x="481584" y="1341601"/>
                  </a:lnTo>
                  <a:lnTo>
                    <a:pt x="434242" y="1355415"/>
                  </a:lnTo>
                  <a:lnTo>
                    <a:pt x="383470" y="1364046"/>
                  </a:lnTo>
                  <a:lnTo>
                    <a:pt x="329946" y="1367027"/>
                  </a:lnTo>
                  <a:lnTo>
                    <a:pt x="276421" y="1364046"/>
                  </a:lnTo>
                  <a:lnTo>
                    <a:pt x="225649" y="1355415"/>
                  </a:lnTo>
                  <a:lnTo>
                    <a:pt x="178307" y="1341601"/>
                  </a:lnTo>
                  <a:lnTo>
                    <a:pt x="135075" y="1323075"/>
                  </a:lnTo>
                  <a:lnTo>
                    <a:pt x="96631" y="1300305"/>
                  </a:lnTo>
                  <a:lnTo>
                    <a:pt x="63654" y="1273759"/>
                  </a:lnTo>
                  <a:lnTo>
                    <a:pt x="36824" y="1243905"/>
                  </a:lnTo>
                  <a:lnTo>
                    <a:pt x="16818" y="1211214"/>
                  </a:lnTo>
                  <a:lnTo>
                    <a:pt x="0" y="1139189"/>
                  </a:lnTo>
                  <a:lnTo>
                    <a:pt x="0" y="227837"/>
                  </a:lnTo>
                  <a:close/>
                </a:path>
              </a:pathLst>
            </a:custGeom>
            <a:ln w="6096">
              <a:solidFill>
                <a:srgbClr val="FF33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07552" y="1770888"/>
              <a:ext cx="659892" cy="510539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3891153" y="1578990"/>
            <a:ext cx="295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GB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8734425" y="1787634"/>
            <a:ext cx="381635" cy="80645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1015"/>
              </a:spcBef>
            </a:pPr>
            <a:r>
              <a:rPr sz="1800" spc="-25" dirty="0">
                <a:latin typeface="Calibri"/>
                <a:cs typeface="Calibri"/>
              </a:rPr>
              <a:t>MB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spc="-20" dirty="0">
                <a:solidFill>
                  <a:srgbClr val="CC00FF"/>
                </a:solidFill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754245" y="2318130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FF"/>
                </a:solidFill>
                <a:latin typeface="Calibri"/>
                <a:cs typeface="Calibri"/>
              </a:rPr>
              <a:t>Boot </a:t>
            </a:r>
            <a:r>
              <a:rPr sz="1800" spc="-25" dirty="0">
                <a:solidFill>
                  <a:srgbClr val="CC00FF"/>
                </a:solidFill>
                <a:latin typeface="Calibri"/>
                <a:cs typeface="Calibri"/>
              </a:rPr>
              <a:t>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9628885" y="2318130"/>
            <a:ext cx="734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FF"/>
                </a:solidFill>
                <a:latin typeface="Calibri"/>
                <a:cs typeface="Calibri"/>
              </a:rPr>
              <a:t>Boot </a:t>
            </a:r>
            <a:r>
              <a:rPr sz="1800" spc="-25" dirty="0">
                <a:solidFill>
                  <a:srgbClr val="CC00FF"/>
                </a:solidFill>
                <a:latin typeface="Calibri"/>
                <a:cs typeface="Calibri"/>
              </a:rPr>
              <a:t>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994783" y="984630"/>
            <a:ext cx="17970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  <a:p>
            <a:pPr>
              <a:lnSpc>
                <a:spcPct val="100000"/>
              </a:lnSpc>
            </a:pPr>
            <a:r>
              <a:rPr sz="1800" dirty="0">
                <a:solidFill>
                  <a:srgbClr val="EEB9C9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9934702" y="2025522"/>
            <a:ext cx="179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2D050"/>
                </a:solidFill>
                <a:latin typeface="Wingdings"/>
                <a:cs typeface="Wingdings"/>
              </a:rPr>
              <a:t></a:t>
            </a:r>
            <a:endParaRPr sz="1800">
              <a:latin typeface="Wingdings"/>
              <a:cs typeface="Wingding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6624828" y="1162811"/>
            <a:ext cx="0" cy="4742180"/>
          </a:xfrm>
          <a:custGeom>
            <a:avLst/>
            <a:gdLst/>
            <a:ahLst/>
            <a:cxnLst/>
            <a:rect l="l" t="t" r="r" b="b"/>
            <a:pathLst>
              <a:path h="4742180">
                <a:moveTo>
                  <a:pt x="0" y="0"/>
                </a:moveTo>
                <a:lnTo>
                  <a:pt x="0" y="4742027"/>
                </a:lnTo>
              </a:path>
            </a:pathLst>
          </a:custGeom>
          <a:ln w="6096">
            <a:solidFill>
              <a:srgbClr val="FF33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410972" y="166192"/>
            <a:ext cx="69780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dirty="0"/>
              <a:t>Containers</a:t>
            </a:r>
            <a:r>
              <a:rPr sz="4400" spc="-40" dirty="0"/>
              <a:t> </a:t>
            </a:r>
            <a:r>
              <a:rPr sz="4400" dirty="0"/>
              <a:t>vs</a:t>
            </a:r>
            <a:r>
              <a:rPr sz="4400" spc="229" dirty="0"/>
              <a:t> </a:t>
            </a:r>
            <a:r>
              <a:rPr sz="4400" dirty="0"/>
              <a:t>Virtual</a:t>
            </a:r>
            <a:r>
              <a:rPr sz="4400" spc="-75" dirty="0"/>
              <a:t> </a:t>
            </a:r>
            <a:r>
              <a:rPr sz="4400" spc="-10" dirty="0"/>
              <a:t>Machines</a:t>
            </a:r>
            <a:endParaRPr sz="44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8983"/>
            <a:ext cx="12192000" cy="4319270"/>
            <a:chOff x="0" y="2538983"/>
            <a:chExt cx="12192000" cy="4319270"/>
          </a:xfrm>
        </p:grpSpPr>
        <p:sp>
          <p:nvSpPr>
            <p:cNvPr id="3" name="object 3"/>
            <p:cNvSpPr/>
            <p:nvPr/>
          </p:nvSpPr>
          <p:spPr>
            <a:xfrm>
              <a:off x="0" y="6172199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59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79" y="4629911"/>
              <a:ext cx="6656832" cy="208635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5271" y="2778251"/>
              <a:ext cx="2225039" cy="39380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6611" y="3287991"/>
              <a:ext cx="716279" cy="6774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82811" y="3147059"/>
              <a:ext cx="635507" cy="7330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5943" y="3347427"/>
              <a:ext cx="716279" cy="6774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0619" y="3206495"/>
              <a:ext cx="637031" cy="73304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80247" y="3009900"/>
              <a:ext cx="1905000" cy="142951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63667" y="4629861"/>
              <a:ext cx="6658356" cy="20877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6983" y="2778251"/>
              <a:ext cx="2225039" cy="393801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818376" y="5591555"/>
              <a:ext cx="824865" cy="448309"/>
            </a:xfrm>
            <a:custGeom>
              <a:avLst/>
              <a:gdLst/>
              <a:ahLst/>
              <a:cxnLst/>
              <a:rect l="l" t="t" r="r" b="b"/>
              <a:pathLst>
                <a:path w="824865" h="448310">
                  <a:moveTo>
                    <a:pt x="271018" y="0"/>
                  </a:moveTo>
                  <a:lnTo>
                    <a:pt x="90297" y="12623"/>
                  </a:lnTo>
                  <a:lnTo>
                    <a:pt x="22605" y="69418"/>
                  </a:lnTo>
                  <a:lnTo>
                    <a:pt x="0" y="75730"/>
                  </a:lnTo>
                  <a:lnTo>
                    <a:pt x="45212" y="157772"/>
                  </a:lnTo>
                  <a:lnTo>
                    <a:pt x="158115" y="258737"/>
                  </a:lnTo>
                  <a:lnTo>
                    <a:pt x="265429" y="347091"/>
                  </a:lnTo>
                  <a:lnTo>
                    <a:pt x="485648" y="435432"/>
                  </a:lnTo>
                  <a:lnTo>
                    <a:pt x="666369" y="448056"/>
                  </a:lnTo>
                  <a:lnTo>
                    <a:pt x="824483" y="448056"/>
                  </a:lnTo>
                  <a:lnTo>
                    <a:pt x="824483" y="302907"/>
                  </a:lnTo>
                  <a:lnTo>
                    <a:pt x="592963" y="107276"/>
                  </a:lnTo>
                  <a:lnTo>
                    <a:pt x="474345" y="31546"/>
                  </a:lnTo>
                  <a:lnTo>
                    <a:pt x="271018" y="0"/>
                  </a:lnTo>
                  <a:close/>
                </a:path>
              </a:pathLst>
            </a:custGeom>
            <a:solidFill>
              <a:srgbClr val="E87A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18376" y="5591555"/>
              <a:ext cx="824865" cy="448309"/>
            </a:xfrm>
            <a:custGeom>
              <a:avLst/>
              <a:gdLst/>
              <a:ahLst/>
              <a:cxnLst/>
              <a:rect l="l" t="t" r="r" b="b"/>
              <a:pathLst>
                <a:path w="824865" h="448310">
                  <a:moveTo>
                    <a:pt x="0" y="75730"/>
                  </a:moveTo>
                  <a:lnTo>
                    <a:pt x="45212" y="157772"/>
                  </a:lnTo>
                  <a:lnTo>
                    <a:pt x="158115" y="258737"/>
                  </a:lnTo>
                  <a:lnTo>
                    <a:pt x="265429" y="347091"/>
                  </a:lnTo>
                  <a:lnTo>
                    <a:pt x="485648" y="435432"/>
                  </a:lnTo>
                  <a:lnTo>
                    <a:pt x="666369" y="448056"/>
                  </a:lnTo>
                  <a:lnTo>
                    <a:pt x="762380" y="448056"/>
                  </a:lnTo>
                  <a:lnTo>
                    <a:pt x="824483" y="448056"/>
                  </a:lnTo>
                  <a:lnTo>
                    <a:pt x="824483" y="302907"/>
                  </a:lnTo>
                  <a:lnTo>
                    <a:pt x="592963" y="107276"/>
                  </a:lnTo>
                  <a:lnTo>
                    <a:pt x="474345" y="31546"/>
                  </a:lnTo>
                  <a:lnTo>
                    <a:pt x="271018" y="0"/>
                  </a:lnTo>
                  <a:lnTo>
                    <a:pt x="90297" y="12623"/>
                  </a:lnTo>
                  <a:lnTo>
                    <a:pt x="22605" y="69418"/>
                  </a:lnTo>
                </a:path>
              </a:pathLst>
            </a:custGeom>
            <a:ln w="12192">
              <a:solidFill>
                <a:srgbClr val="E87A9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8996" y="5720054"/>
              <a:ext cx="948055" cy="315595"/>
            </a:xfrm>
            <a:custGeom>
              <a:avLst/>
              <a:gdLst/>
              <a:ahLst/>
              <a:cxnLst/>
              <a:rect l="l" t="t" r="r" b="b"/>
              <a:pathLst>
                <a:path w="948054" h="315595">
                  <a:moveTo>
                    <a:pt x="519683" y="0"/>
                  </a:moveTo>
                  <a:lnTo>
                    <a:pt x="291845" y="3809"/>
                  </a:lnTo>
                  <a:lnTo>
                    <a:pt x="93599" y="39090"/>
                  </a:lnTo>
                  <a:lnTo>
                    <a:pt x="24383" y="93154"/>
                  </a:lnTo>
                  <a:lnTo>
                    <a:pt x="0" y="101269"/>
                  </a:lnTo>
                  <a:lnTo>
                    <a:pt x="58165" y="159283"/>
                  </a:lnTo>
                  <a:lnTo>
                    <a:pt x="192912" y="222618"/>
                  </a:lnTo>
                  <a:lnTo>
                    <a:pt x="320294" y="276847"/>
                  </a:lnTo>
                  <a:lnTo>
                    <a:pt x="572388" y="315213"/>
                  </a:lnTo>
                  <a:lnTo>
                    <a:pt x="773302" y="299732"/>
                  </a:lnTo>
                  <a:lnTo>
                    <a:pt x="947927" y="277520"/>
                  </a:lnTo>
                  <a:lnTo>
                    <a:pt x="933450" y="163677"/>
                  </a:lnTo>
                  <a:lnTo>
                    <a:pt x="658241" y="42748"/>
                  </a:lnTo>
                  <a:lnTo>
                    <a:pt x="519683" y="0"/>
                  </a:lnTo>
                  <a:close/>
                </a:path>
              </a:pathLst>
            </a:custGeom>
            <a:solidFill>
              <a:srgbClr val="F7D2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8996" y="5720054"/>
              <a:ext cx="948055" cy="315595"/>
            </a:xfrm>
            <a:custGeom>
              <a:avLst/>
              <a:gdLst/>
              <a:ahLst/>
              <a:cxnLst/>
              <a:rect l="l" t="t" r="r" b="b"/>
              <a:pathLst>
                <a:path w="948054" h="315595">
                  <a:moveTo>
                    <a:pt x="0" y="101269"/>
                  </a:moveTo>
                  <a:lnTo>
                    <a:pt x="58165" y="159283"/>
                  </a:lnTo>
                  <a:lnTo>
                    <a:pt x="192912" y="222618"/>
                  </a:lnTo>
                  <a:lnTo>
                    <a:pt x="320294" y="276847"/>
                  </a:lnTo>
                  <a:lnTo>
                    <a:pt x="572388" y="315213"/>
                  </a:lnTo>
                  <a:lnTo>
                    <a:pt x="773302" y="299732"/>
                  </a:lnTo>
                  <a:lnTo>
                    <a:pt x="879348" y="286245"/>
                  </a:lnTo>
                  <a:lnTo>
                    <a:pt x="947927" y="277520"/>
                  </a:lnTo>
                  <a:lnTo>
                    <a:pt x="933450" y="163677"/>
                  </a:lnTo>
                  <a:lnTo>
                    <a:pt x="658241" y="42748"/>
                  </a:lnTo>
                  <a:lnTo>
                    <a:pt x="519683" y="0"/>
                  </a:lnTo>
                  <a:lnTo>
                    <a:pt x="291845" y="3809"/>
                  </a:lnTo>
                  <a:lnTo>
                    <a:pt x="93599" y="39090"/>
                  </a:lnTo>
                  <a:lnTo>
                    <a:pt x="24383" y="93154"/>
                  </a:lnTo>
                </a:path>
              </a:pathLst>
            </a:custGeom>
            <a:ln w="12700">
              <a:solidFill>
                <a:srgbClr val="F7D2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87694" y="5717326"/>
              <a:ext cx="1009650" cy="285115"/>
            </a:xfrm>
            <a:custGeom>
              <a:avLst/>
              <a:gdLst/>
              <a:ahLst/>
              <a:cxnLst/>
              <a:rect l="l" t="t" r="r" b="b"/>
              <a:pathLst>
                <a:path w="1009650" h="285114">
                  <a:moveTo>
                    <a:pt x="0" y="88541"/>
                  </a:moveTo>
                  <a:lnTo>
                    <a:pt x="48203" y="68424"/>
                  </a:lnTo>
                  <a:lnTo>
                    <a:pt x="96754" y="50940"/>
                  </a:lnTo>
                  <a:lnTo>
                    <a:pt x="145531" y="36064"/>
                  </a:lnTo>
                  <a:lnTo>
                    <a:pt x="194415" y="23774"/>
                  </a:lnTo>
                  <a:lnTo>
                    <a:pt x="243286" y="14045"/>
                  </a:lnTo>
                  <a:lnTo>
                    <a:pt x="292024" y="6856"/>
                  </a:lnTo>
                  <a:lnTo>
                    <a:pt x="340508" y="2182"/>
                  </a:lnTo>
                  <a:lnTo>
                    <a:pt x="388619" y="0"/>
                  </a:lnTo>
                  <a:lnTo>
                    <a:pt x="436237" y="286"/>
                  </a:lnTo>
                  <a:lnTo>
                    <a:pt x="483241" y="3017"/>
                  </a:lnTo>
                  <a:lnTo>
                    <a:pt x="529512" y="8171"/>
                  </a:lnTo>
                  <a:lnTo>
                    <a:pt x="574928" y="15722"/>
                  </a:lnTo>
                  <a:lnTo>
                    <a:pt x="619372" y="25649"/>
                  </a:lnTo>
                  <a:lnTo>
                    <a:pt x="662721" y="37928"/>
                  </a:lnTo>
                  <a:lnTo>
                    <a:pt x="704857" y="52534"/>
                  </a:lnTo>
                  <a:lnTo>
                    <a:pt x="745659" y="69446"/>
                  </a:lnTo>
                  <a:lnTo>
                    <a:pt x="785007" y="88639"/>
                  </a:lnTo>
                  <a:lnTo>
                    <a:pt x="822781" y="110090"/>
                  </a:lnTo>
                  <a:lnTo>
                    <a:pt x="858861" y="133776"/>
                  </a:lnTo>
                  <a:lnTo>
                    <a:pt x="893127" y="159673"/>
                  </a:lnTo>
                  <a:lnTo>
                    <a:pt x="925459" y="187759"/>
                  </a:lnTo>
                  <a:lnTo>
                    <a:pt x="955737" y="218009"/>
                  </a:lnTo>
                  <a:lnTo>
                    <a:pt x="983840" y="250400"/>
                  </a:lnTo>
                  <a:lnTo>
                    <a:pt x="1009650" y="284908"/>
                  </a:lnTo>
                </a:path>
              </a:pathLst>
            </a:custGeom>
            <a:ln w="76200">
              <a:solidFill>
                <a:srgbClr val="3645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55008" y="4104131"/>
              <a:ext cx="4643628" cy="275386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3564" y="2678391"/>
              <a:ext cx="716279" cy="67745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8240" y="2538983"/>
              <a:ext cx="637031" cy="73304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2040" y="3335235"/>
              <a:ext cx="716279" cy="67745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6716" y="3195827"/>
              <a:ext cx="637031" cy="73304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3564" y="3949407"/>
              <a:ext cx="716279" cy="6774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8240" y="3808475"/>
              <a:ext cx="637031" cy="73304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0" y="6431280"/>
              <a:ext cx="12192000" cy="426720"/>
            </a:xfrm>
            <a:custGeom>
              <a:avLst/>
              <a:gdLst/>
              <a:ahLst/>
              <a:cxnLst/>
              <a:rect l="l" t="t" r="r" b="b"/>
              <a:pathLst>
                <a:path w="12192000" h="42672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w="12192000" h="42672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w="12192000" h="42672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w="12192000" h="42672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w="12192000" h="42672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w="12192000" h="42672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30256" y="6350507"/>
              <a:ext cx="1524000" cy="365760"/>
            </a:xfrm>
            <a:prstGeom prst="rect">
              <a:avLst/>
            </a:prstGeom>
          </p:spPr>
        </p:pic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53059" y="271983"/>
            <a:ext cx="40747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Why</a:t>
            </a:r>
            <a:r>
              <a:rPr spc="-90" dirty="0"/>
              <a:t> </a:t>
            </a:r>
            <a:r>
              <a:rPr spc="-25" dirty="0"/>
              <a:t>Orchestrate?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513587" y="1711451"/>
            <a:ext cx="3439795" cy="220218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Times New Roman"/>
              <a:cs typeface="Times New Roman"/>
            </a:endParaRPr>
          </a:p>
          <a:p>
            <a:pPr marL="240029" algn="just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docker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nodejs</a:t>
            </a:r>
            <a:endParaRPr sz="1200">
              <a:latin typeface="Courier New"/>
              <a:cs typeface="Courier New"/>
            </a:endParaRPr>
          </a:p>
          <a:p>
            <a:pPr marL="240029" marR="1626235" algn="just">
              <a:lnSpc>
                <a:spcPct val="189200"/>
              </a:lnSpc>
              <a:spcBef>
                <a:spcPts val="10"/>
              </a:spcBef>
            </a:pP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docker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10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nodejs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docker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nodejs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docker</a:t>
            </a:r>
            <a:r>
              <a:rPr sz="1200" spc="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dirty="0">
                <a:solidFill>
                  <a:srgbClr val="D9D9D9"/>
                </a:solidFill>
                <a:latin typeface="Courier New"/>
                <a:cs typeface="Courier New"/>
              </a:rPr>
              <a:t>run</a:t>
            </a:r>
            <a:r>
              <a:rPr sz="1200" spc="15" dirty="0">
                <a:solidFill>
                  <a:srgbClr val="D9D9D9"/>
                </a:solidFill>
                <a:latin typeface="Courier New"/>
                <a:cs typeface="Courier New"/>
              </a:rPr>
              <a:t> </a:t>
            </a:r>
            <a:r>
              <a:rPr sz="1200" spc="-10" dirty="0">
                <a:solidFill>
                  <a:srgbClr val="D9D9D9"/>
                </a:solidFill>
                <a:latin typeface="Courier New"/>
                <a:cs typeface="Courier New"/>
              </a:rPr>
              <a:t>nodejs</a:t>
            </a:r>
            <a:endParaRPr sz="1200"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68258" y="-6095"/>
            <a:ext cx="5285740" cy="1570355"/>
            <a:chOff x="5668258" y="-6095"/>
            <a:chExt cx="5285740" cy="1570355"/>
          </a:xfrm>
        </p:grpSpPr>
        <p:sp>
          <p:nvSpPr>
            <p:cNvPr id="30" name="object 30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3381873" y="1349248"/>
                  </a:moveTo>
                  <a:lnTo>
                    <a:pt x="2013336" y="1349248"/>
                  </a:lnTo>
                  <a:lnTo>
                    <a:pt x="2046635" y="1375651"/>
                  </a:lnTo>
                  <a:lnTo>
                    <a:pt x="2082890" y="1400570"/>
                  </a:lnTo>
                  <a:lnTo>
                    <a:pt x="2121892" y="1423908"/>
                  </a:lnTo>
                  <a:lnTo>
                    <a:pt x="2163525" y="1445625"/>
                  </a:lnTo>
                  <a:lnTo>
                    <a:pt x="2207614" y="1465643"/>
                  </a:lnTo>
                  <a:lnTo>
                    <a:pt x="2253997" y="1483893"/>
                  </a:lnTo>
                  <a:lnTo>
                    <a:pt x="2302512" y="1500306"/>
                  </a:lnTo>
                  <a:lnTo>
                    <a:pt x="2352997" y="1514815"/>
                  </a:lnTo>
                  <a:lnTo>
                    <a:pt x="2405291" y="1527350"/>
                  </a:lnTo>
                  <a:lnTo>
                    <a:pt x="2459233" y="1537842"/>
                  </a:lnTo>
                  <a:lnTo>
                    <a:pt x="2513723" y="1546126"/>
                  </a:lnTo>
                  <a:lnTo>
                    <a:pt x="2568313" y="1552211"/>
                  </a:lnTo>
                  <a:lnTo>
                    <a:pt x="2622852" y="1556144"/>
                  </a:lnTo>
                  <a:lnTo>
                    <a:pt x="2677186" y="1557972"/>
                  </a:lnTo>
                  <a:lnTo>
                    <a:pt x="2731164" y="1557742"/>
                  </a:lnTo>
                  <a:lnTo>
                    <a:pt x="2784631" y="1555499"/>
                  </a:lnTo>
                  <a:lnTo>
                    <a:pt x="2837436" y="1551292"/>
                  </a:lnTo>
                  <a:lnTo>
                    <a:pt x="2889425" y="1545166"/>
                  </a:lnTo>
                  <a:lnTo>
                    <a:pt x="2940445" y="1537168"/>
                  </a:lnTo>
                  <a:lnTo>
                    <a:pt x="2990345" y="1527345"/>
                  </a:lnTo>
                  <a:lnTo>
                    <a:pt x="3038970" y="1515743"/>
                  </a:lnTo>
                  <a:lnTo>
                    <a:pt x="3086169" y="1502410"/>
                  </a:lnTo>
                  <a:lnTo>
                    <a:pt x="3131788" y="1487390"/>
                  </a:lnTo>
                  <a:lnTo>
                    <a:pt x="3175675" y="1470732"/>
                  </a:lnTo>
                  <a:lnTo>
                    <a:pt x="3217676" y="1452482"/>
                  </a:lnTo>
                  <a:lnTo>
                    <a:pt x="3257640" y="1432687"/>
                  </a:lnTo>
                  <a:lnTo>
                    <a:pt x="3295413" y="1411392"/>
                  </a:lnTo>
                  <a:lnTo>
                    <a:pt x="3330842" y="1388645"/>
                  </a:lnTo>
                  <a:lnTo>
                    <a:pt x="3363775" y="1364493"/>
                  </a:lnTo>
                  <a:lnTo>
                    <a:pt x="3381873" y="1349248"/>
                  </a:lnTo>
                  <a:close/>
                </a:path>
                <a:path w="5273675" h="1558290">
                  <a:moveTo>
                    <a:pt x="4377601" y="1155827"/>
                  </a:moveTo>
                  <a:lnTo>
                    <a:pt x="711840" y="1155827"/>
                  </a:lnTo>
                  <a:lnTo>
                    <a:pt x="715015" y="1159128"/>
                  </a:lnTo>
                  <a:lnTo>
                    <a:pt x="751611" y="1192085"/>
                  </a:lnTo>
                  <a:lnTo>
                    <a:pt x="783731" y="1217355"/>
                  </a:lnTo>
                  <a:lnTo>
                    <a:pt x="817983" y="1241272"/>
                  </a:lnTo>
                  <a:lnTo>
                    <a:pt x="854248" y="1263819"/>
                  </a:lnTo>
                  <a:lnTo>
                    <a:pt x="892403" y="1284978"/>
                  </a:lnTo>
                  <a:lnTo>
                    <a:pt x="932329" y="1304733"/>
                  </a:lnTo>
                  <a:lnTo>
                    <a:pt x="973903" y="1323066"/>
                  </a:lnTo>
                  <a:lnTo>
                    <a:pt x="1017005" y="1339959"/>
                  </a:lnTo>
                  <a:lnTo>
                    <a:pt x="1061513" y="1355397"/>
                  </a:lnTo>
                  <a:lnTo>
                    <a:pt x="1107307" y="1369362"/>
                  </a:lnTo>
                  <a:lnTo>
                    <a:pt x="1154265" y="1381836"/>
                  </a:lnTo>
                  <a:lnTo>
                    <a:pt x="1202266" y="1392802"/>
                  </a:lnTo>
                  <a:lnTo>
                    <a:pt x="1251189" y="1402244"/>
                  </a:lnTo>
                  <a:lnTo>
                    <a:pt x="1300914" y="1410144"/>
                  </a:lnTo>
                  <a:lnTo>
                    <a:pt x="1351318" y="1416485"/>
                  </a:lnTo>
                  <a:lnTo>
                    <a:pt x="1402281" y="1421250"/>
                  </a:lnTo>
                  <a:lnTo>
                    <a:pt x="1453682" y="1424421"/>
                  </a:lnTo>
                  <a:lnTo>
                    <a:pt x="1505399" y="1425983"/>
                  </a:lnTo>
                  <a:lnTo>
                    <a:pt x="1557312" y="1425916"/>
                  </a:lnTo>
                  <a:lnTo>
                    <a:pt x="1609298" y="1424205"/>
                  </a:lnTo>
                  <a:lnTo>
                    <a:pt x="1661239" y="1420832"/>
                  </a:lnTo>
                  <a:lnTo>
                    <a:pt x="1713011" y="1415780"/>
                  </a:lnTo>
                  <a:lnTo>
                    <a:pt x="1764494" y="1409032"/>
                  </a:lnTo>
                  <a:lnTo>
                    <a:pt x="1815614" y="1400561"/>
                  </a:lnTo>
                  <a:lnTo>
                    <a:pt x="1866109" y="1390378"/>
                  </a:lnTo>
                  <a:lnTo>
                    <a:pt x="1915999" y="1378438"/>
                  </a:lnTo>
                  <a:lnTo>
                    <a:pt x="1965115" y="1364734"/>
                  </a:lnTo>
                  <a:lnTo>
                    <a:pt x="2013336" y="1349248"/>
                  </a:lnTo>
                  <a:lnTo>
                    <a:pt x="3381873" y="1349248"/>
                  </a:lnTo>
                  <a:lnTo>
                    <a:pt x="3421541" y="1312158"/>
                  </a:lnTo>
                  <a:lnTo>
                    <a:pt x="3467488" y="1254760"/>
                  </a:lnTo>
                  <a:lnTo>
                    <a:pt x="3485647" y="1224279"/>
                  </a:lnTo>
                  <a:lnTo>
                    <a:pt x="4232073" y="1224279"/>
                  </a:lnTo>
                  <a:lnTo>
                    <a:pt x="4242776" y="1220671"/>
                  </a:lnTo>
                  <a:lnTo>
                    <a:pt x="4289395" y="1201895"/>
                  </a:lnTo>
                  <a:lnTo>
                    <a:pt x="4333122" y="1181086"/>
                  </a:lnTo>
                  <a:lnTo>
                    <a:pt x="4373745" y="1158361"/>
                  </a:lnTo>
                  <a:lnTo>
                    <a:pt x="4377601" y="1155827"/>
                  </a:lnTo>
                  <a:close/>
                </a:path>
                <a:path w="5273675" h="1558290">
                  <a:moveTo>
                    <a:pt x="4232073" y="1224279"/>
                  </a:moveTo>
                  <a:lnTo>
                    <a:pt x="3485647" y="1224279"/>
                  </a:lnTo>
                  <a:lnTo>
                    <a:pt x="3533939" y="1239979"/>
                  </a:lnTo>
                  <a:lnTo>
                    <a:pt x="3584055" y="1253412"/>
                  </a:lnTo>
                  <a:lnTo>
                    <a:pt x="3635750" y="1264538"/>
                  </a:lnTo>
                  <a:lnTo>
                    <a:pt x="3688781" y="1273313"/>
                  </a:lnTo>
                  <a:lnTo>
                    <a:pt x="3742902" y="1279695"/>
                  </a:lnTo>
                  <a:lnTo>
                    <a:pt x="3797870" y="1283642"/>
                  </a:lnTo>
                  <a:lnTo>
                    <a:pt x="3853439" y="1285113"/>
                  </a:lnTo>
                  <a:lnTo>
                    <a:pt x="3914314" y="1283919"/>
                  </a:lnTo>
                  <a:lnTo>
                    <a:pt x="3973793" y="1279855"/>
                  </a:lnTo>
                  <a:lnTo>
                    <a:pt x="4031663" y="1273042"/>
                  </a:lnTo>
                  <a:lnTo>
                    <a:pt x="4087710" y="1263597"/>
                  </a:lnTo>
                  <a:lnTo>
                    <a:pt x="4141720" y="1251641"/>
                  </a:lnTo>
                  <a:lnTo>
                    <a:pt x="4193480" y="1237292"/>
                  </a:lnTo>
                  <a:lnTo>
                    <a:pt x="4232073" y="1224279"/>
                  </a:lnTo>
                  <a:close/>
                </a:path>
                <a:path w="5273675" h="1558290">
                  <a:moveTo>
                    <a:pt x="5154366" y="0"/>
                  </a:moveTo>
                  <a:lnTo>
                    <a:pt x="472923" y="0"/>
                  </a:lnTo>
                  <a:lnTo>
                    <a:pt x="471992" y="10972"/>
                  </a:lnTo>
                  <a:lnTo>
                    <a:pt x="473506" y="45441"/>
                  </a:lnTo>
                  <a:lnTo>
                    <a:pt x="479557" y="80264"/>
                  </a:lnTo>
                  <a:lnTo>
                    <a:pt x="475112" y="87122"/>
                  </a:lnTo>
                  <a:lnTo>
                    <a:pt x="419888" y="92075"/>
                  </a:lnTo>
                  <a:lnTo>
                    <a:pt x="366397" y="100237"/>
                  </a:lnTo>
                  <a:lnTo>
                    <a:pt x="315017" y="111468"/>
                  </a:lnTo>
                  <a:lnTo>
                    <a:pt x="266127" y="125628"/>
                  </a:lnTo>
                  <a:lnTo>
                    <a:pt x="220105" y="142576"/>
                  </a:lnTo>
                  <a:lnTo>
                    <a:pt x="177330" y="162174"/>
                  </a:lnTo>
                  <a:lnTo>
                    <a:pt x="138180" y="184280"/>
                  </a:lnTo>
                  <a:lnTo>
                    <a:pt x="103033" y="208754"/>
                  </a:lnTo>
                  <a:lnTo>
                    <a:pt x="72268" y="235457"/>
                  </a:lnTo>
                  <a:lnTo>
                    <a:pt x="42255" y="269448"/>
                  </a:lnTo>
                  <a:lnTo>
                    <a:pt x="20324" y="304516"/>
                  </a:lnTo>
                  <a:lnTo>
                    <a:pt x="6298" y="340271"/>
                  </a:lnTo>
                  <a:lnTo>
                    <a:pt x="0" y="376325"/>
                  </a:lnTo>
                  <a:lnTo>
                    <a:pt x="1251" y="412289"/>
                  </a:lnTo>
                  <a:lnTo>
                    <a:pt x="25694" y="482393"/>
                  </a:lnTo>
                  <a:lnTo>
                    <a:pt x="48530" y="515755"/>
                  </a:lnTo>
                  <a:lnTo>
                    <a:pt x="78205" y="547472"/>
                  </a:lnTo>
                  <a:lnTo>
                    <a:pt x="114543" y="577155"/>
                  </a:lnTo>
                  <a:lnTo>
                    <a:pt x="157365" y="604415"/>
                  </a:lnTo>
                  <a:lnTo>
                    <a:pt x="206494" y="628864"/>
                  </a:lnTo>
                  <a:lnTo>
                    <a:pt x="261752" y="650113"/>
                  </a:lnTo>
                  <a:lnTo>
                    <a:pt x="212995" y="684347"/>
                  </a:lnTo>
                  <a:lnTo>
                    <a:pt x="173911" y="721844"/>
                  </a:lnTo>
                  <a:lnTo>
                    <a:pt x="144880" y="761952"/>
                  </a:lnTo>
                  <a:lnTo>
                    <a:pt x="126286" y="804018"/>
                  </a:lnTo>
                  <a:lnTo>
                    <a:pt x="118507" y="847389"/>
                  </a:lnTo>
                  <a:lnTo>
                    <a:pt x="121925" y="891413"/>
                  </a:lnTo>
                  <a:lnTo>
                    <a:pt x="147377" y="954877"/>
                  </a:lnTo>
                  <a:lnTo>
                    <a:pt x="194480" y="1012026"/>
                  </a:lnTo>
                  <a:lnTo>
                    <a:pt x="225251" y="1037829"/>
                  </a:lnTo>
                  <a:lnTo>
                    <a:pt x="260355" y="1061570"/>
                  </a:lnTo>
                  <a:lnTo>
                    <a:pt x="299432" y="1083087"/>
                  </a:lnTo>
                  <a:lnTo>
                    <a:pt x="342120" y="1102219"/>
                  </a:lnTo>
                  <a:lnTo>
                    <a:pt x="388061" y="1118805"/>
                  </a:lnTo>
                  <a:lnTo>
                    <a:pt x="436895" y="1132684"/>
                  </a:lnTo>
                  <a:lnTo>
                    <a:pt x="488260" y="1143695"/>
                  </a:lnTo>
                  <a:lnTo>
                    <a:pt x="541797" y="1151675"/>
                  </a:lnTo>
                  <a:lnTo>
                    <a:pt x="597147" y="1156465"/>
                  </a:lnTo>
                  <a:lnTo>
                    <a:pt x="653948" y="1157902"/>
                  </a:lnTo>
                  <a:lnTo>
                    <a:pt x="711840" y="1155827"/>
                  </a:lnTo>
                  <a:lnTo>
                    <a:pt x="4377601" y="1155827"/>
                  </a:lnTo>
                  <a:lnTo>
                    <a:pt x="4411049" y="1133841"/>
                  </a:lnTo>
                  <a:lnTo>
                    <a:pt x="4444822" y="1107644"/>
                  </a:lnTo>
                  <a:lnTo>
                    <a:pt x="4474848" y="1079890"/>
                  </a:lnTo>
                  <a:lnTo>
                    <a:pt x="4500916" y="1050698"/>
                  </a:lnTo>
                  <a:lnTo>
                    <a:pt x="4540318" y="988478"/>
                  </a:lnTo>
                  <a:lnTo>
                    <a:pt x="4561319" y="921939"/>
                  </a:lnTo>
                  <a:lnTo>
                    <a:pt x="4564385" y="887349"/>
                  </a:lnTo>
                  <a:lnTo>
                    <a:pt x="4616724" y="882110"/>
                  </a:lnTo>
                  <a:lnTo>
                    <a:pt x="4668200" y="874992"/>
                  </a:lnTo>
                  <a:lnTo>
                    <a:pt x="4718663" y="866031"/>
                  </a:lnTo>
                  <a:lnTo>
                    <a:pt x="4767966" y="855265"/>
                  </a:lnTo>
                  <a:lnTo>
                    <a:pt x="4815959" y="842731"/>
                  </a:lnTo>
                  <a:lnTo>
                    <a:pt x="4862494" y="828466"/>
                  </a:lnTo>
                  <a:lnTo>
                    <a:pt x="4907421" y="812508"/>
                  </a:lnTo>
                  <a:lnTo>
                    <a:pt x="4950592" y="794892"/>
                  </a:lnTo>
                  <a:lnTo>
                    <a:pt x="5000277" y="771397"/>
                  </a:lnTo>
                  <a:lnTo>
                    <a:pt x="5045932" y="746183"/>
                  </a:lnTo>
                  <a:lnTo>
                    <a:pt x="5087522" y="719399"/>
                  </a:lnTo>
                  <a:lnTo>
                    <a:pt x="5125015" y="691190"/>
                  </a:lnTo>
                  <a:lnTo>
                    <a:pt x="5158375" y="661703"/>
                  </a:lnTo>
                  <a:lnTo>
                    <a:pt x="5187570" y="631085"/>
                  </a:lnTo>
                  <a:lnTo>
                    <a:pt x="5212565" y="599482"/>
                  </a:lnTo>
                  <a:lnTo>
                    <a:pt x="5233327" y="567041"/>
                  </a:lnTo>
                  <a:lnTo>
                    <a:pt x="5262015" y="500232"/>
                  </a:lnTo>
                  <a:lnTo>
                    <a:pt x="5273365" y="431829"/>
                  </a:lnTo>
                  <a:lnTo>
                    <a:pt x="5272453" y="397398"/>
                  </a:lnTo>
                  <a:lnTo>
                    <a:pt x="5257286" y="328806"/>
                  </a:lnTo>
                  <a:lnTo>
                    <a:pt x="5224104" y="261554"/>
                  </a:lnTo>
                  <a:lnTo>
                    <a:pt x="5200673" y="228798"/>
                  </a:lnTo>
                  <a:lnTo>
                    <a:pt x="5172636" y="196816"/>
                  </a:lnTo>
                  <a:lnTo>
                    <a:pt x="5139960" y="165755"/>
                  </a:lnTo>
                  <a:lnTo>
                    <a:pt x="5102611" y="135763"/>
                  </a:lnTo>
                  <a:lnTo>
                    <a:pt x="5111130" y="123858"/>
                  </a:lnTo>
                  <a:lnTo>
                    <a:pt x="5132329" y="87122"/>
                  </a:lnTo>
                  <a:lnTo>
                    <a:pt x="5153485" y="17377"/>
                  </a:lnTo>
                  <a:lnTo>
                    <a:pt x="5154366" y="0"/>
                  </a:lnTo>
                  <a:close/>
                </a:path>
              </a:pathLst>
            </a:custGeom>
            <a:solidFill>
              <a:srgbClr val="FFD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74354" y="0"/>
              <a:ext cx="5273675" cy="1558290"/>
            </a:xfrm>
            <a:custGeom>
              <a:avLst/>
              <a:gdLst/>
              <a:ahLst/>
              <a:cxnLst/>
              <a:rect l="l" t="t" r="r" b="b"/>
              <a:pathLst>
                <a:path w="5273675" h="1558290">
                  <a:moveTo>
                    <a:pt x="479557" y="80264"/>
                  </a:moveTo>
                  <a:lnTo>
                    <a:pt x="473506" y="45441"/>
                  </a:lnTo>
                  <a:lnTo>
                    <a:pt x="471992" y="10972"/>
                  </a:lnTo>
                  <a:lnTo>
                    <a:pt x="472923" y="0"/>
                  </a:lnTo>
                </a:path>
                <a:path w="5273675" h="1558290">
                  <a:moveTo>
                    <a:pt x="5154366" y="0"/>
                  </a:moveTo>
                  <a:lnTo>
                    <a:pt x="5145912" y="52217"/>
                  </a:lnTo>
                  <a:lnTo>
                    <a:pt x="5126025" y="99526"/>
                  </a:lnTo>
                  <a:lnTo>
                    <a:pt x="5102611" y="135763"/>
                  </a:lnTo>
                  <a:lnTo>
                    <a:pt x="5139960" y="165755"/>
                  </a:lnTo>
                  <a:lnTo>
                    <a:pt x="5172636" y="196816"/>
                  </a:lnTo>
                  <a:lnTo>
                    <a:pt x="5200673" y="228798"/>
                  </a:lnTo>
                  <a:lnTo>
                    <a:pt x="5224104" y="261554"/>
                  </a:lnTo>
                  <a:lnTo>
                    <a:pt x="5242964" y="294940"/>
                  </a:lnTo>
                  <a:lnTo>
                    <a:pt x="5267104" y="363008"/>
                  </a:lnTo>
                  <a:lnTo>
                    <a:pt x="5273365" y="431829"/>
                  </a:lnTo>
                  <a:lnTo>
                    <a:pt x="5269874" y="466156"/>
                  </a:lnTo>
                  <a:lnTo>
                    <a:pt x="5249822" y="533909"/>
                  </a:lnTo>
                  <a:lnTo>
                    <a:pt x="5212565" y="599482"/>
                  </a:lnTo>
                  <a:lnTo>
                    <a:pt x="5187570" y="631085"/>
                  </a:lnTo>
                  <a:lnTo>
                    <a:pt x="5158375" y="661703"/>
                  </a:lnTo>
                  <a:lnTo>
                    <a:pt x="5125015" y="691190"/>
                  </a:lnTo>
                  <a:lnTo>
                    <a:pt x="5087522" y="719399"/>
                  </a:lnTo>
                  <a:lnTo>
                    <a:pt x="5045932" y="746183"/>
                  </a:lnTo>
                  <a:lnTo>
                    <a:pt x="5000277" y="771397"/>
                  </a:lnTo>
                  <a:lnTo>
                    <a:pt x="4950592" y="794892"/>
                  </a:lnTo>
                  <a:lnTo>
                    <a:pt x="4907421" y="812508"/>
                  </a:lnTo>
                  <a:lnTo>
                    <a:pt x="4862494" y="828466"/>
                  </a:lnTo>
                  <a:lnTo>
                    <a:pt x="4815959" y="842731"/>
                  </a:lnTo>
                  <a:lnTo>
                    <a:pt x="4767966" y="855265"/>
                  </a:lnTo>
                  <a:lnTo>
                    <a:pt x="4718663" y="866031"/>
                  </a:lnTo>
                  <a:lnTo>
                    <a:pt x="4668200" y="874992"/>
                  </a:lnTo>
                  <a:lnTo>
                    <a:pt x="4616724" y="882110"/>
                  </a:lnTo>
                  <a:lnTo>
                    <a:pt x="4564385" y="887349"/>
                  </a:lnTo>
                  <a:lnTo>
                    <a:pt x="4561319" y="921939"/>
                  </a:lnTo>
                  <a:lnTo>
                    <a:pt x="4540318" y="988478"/>
                  </a:lnTo>
                  <a:lnTo>
                    <a:pt x="4500916" y="1050698"/>
                  </a:lnTo>
                  <a:lnTo>
                    <a:pt x="4474848" y="1079890"/>
                  </a:lnTo>
                  <a:lnTo>
                    <a:pt x="4444822" y="1107644"/>
                  </a:lnTo>
                  <a:lnTo>
                    <a:pt x="4411049" y="1133841"/>
                  </a:lnTo>
                  <a:lnTo>
                    <a:pt x="4373745" y="1158361"/>
                  </a:lnTo>
                  <a:lnTo>
                    <a:pt x="4333122" y="1181086"/>
                  </a:lnTo>
                  <a:lnTo>
                    <a:pt x="4289395" y="1201895"/>
                  </a:lnTo>
                  <a:lnTo>
                    <a:pt x="4242776" y="1220671"/>
                  </a:lnTo>
                  <a:lnTo>
                    <a:pt x="4193480" y="1237292"/>
                  </a:lnTo>
                  <a:lnTo>
                    <a:pt x="4141720" y="1251641"/>
                  </a:lnTo>
                  <a:lnTo>
                    <a:pt x="4087710" y="1263597"/>
                  </a:lnTo>
                  <a:lnTo>
                    <a:pt x="4031663" y="1273042"/>
                  </a:lnTo>
                  <a:lnTo>
                    <a:pt x="3973793" y="1279855"/>
                  </a:lnTo>
                  <a:lnTo>
                    <a:pt x="3914314" y="1283919"/>
                  </a:lnTo>
                  <a:lnTo>
                    <a:pt x="3853439" y="1285113"/>
                  </a:lnTo>
                  <a:lnTo>
                    <a:pt x="3797870" y="1283642"/>
                  </a:lnTo>
                  <a:lnTo>
                    <a:pt x="3742902" y="1279695"/>
                  </a:lnTo>
                  <a:lnTo>
                    <a:pt x="3688781" y="1273313"/>
                  </a:lnTo>
                  <a:lnTo>
                    <a:pt x="3635750" y="1264538"/>
                  </a:lnTo>
                  <a:lnTo>
                    <a:pt x="3584055" y="1253412"/>
                  </a:lnTo>
                  <a:lnTo>
                    <a:pt x="3533939" y="1239979"/>
                  </a:lnTo>
                  <a:lnTo>
                    <a:pt x="3485647" y="1224279"/>
                  </a:lnTo>
                  <a:lnTo>
                    <a:pt x="3467488" y="1254760"/>
                  </a:lnTo>
                  <a:lnTo>
                    <a:pt x="3421541" y="1312158"/>
                  </a:lnTo>
                  <a:lnTo>
                    <a:pt x="3394059" y="1338982"/>
                  </a:lnTo>
                  <a:lnTo>
                    <a:pt x="3363775" y="1364493"/>
                  </a:lnTo>
                  <a:lnTo>
                    <a:pt x="3330842" y="1388645"/>
                  </a:lnTo>
                  <a:lnTo>
                    <a:pt x="3295413" y="1411392"/>
                  </a:lnTo>
                  <a:lnTo>
                    <a:pt x="3257640" y="1432687"/>
                  </a:lnTo>
                  <a:lnTo>
                    <a:pt x="3217676" y="1452482"/>
                  </a:lnTo>
                  <a:lnTo>
                    <a:pt x="3175675" y="1470732"/>
                  </a:lnTo>
                  <a:lnTo>
                    <a:pt x="3131788" y="1487390"/>
                  </a:lnTo>
                  <a:lnTo>
                    <a:pt x="3086169" y="1502410"/>
                  </a:lnTo>
                  <a:lnTo>
                    <a:pt x="3038970" y="1515743"/>
                  </a:lnTo>
                  <a:lnTo>
                    <a:pt x="2990345" y="1527345"/>
                  </a:lnTo>
                  <a:lnTo>
                    <a:pt x="2940445" y="1537168"/>
                  </a:lnTo>
                  <a:lnTo>
                    <a:pt x="2889425" y="1545166"/>
                  </a:lnTo>
                  <a:lnTo>
                    <a:pt x="2837436" y="1551292"/>
                  </a:lnTo>
                  <a:lnTo>
                    <a:pt x="2784631" y="1555499"/>
                  </a:lnTo>
                  <a:lnTo>
                    <a:pt x="2731164" y="1557742"/>
                  </a:lnTo>
                  <a:lnTo>
                    <a:pt x="2677186" y="1557972"/>
                  </a:lnTo>
                  <a:lnTo>
                    <a:pt x="2622852" y="1556144"/>
                  </a:lnTo>
                  <a:lnTo>
                    <a:pt x="2568313" y="1552211"/>
                  </a:lnTo>
                  <a:lnTo>
                    <a:pt x="2513723" y="1546126"/>
                  </a:lnTo>
                  <a:lnTo>
                    <a:pt x="2459233" y="1537842"/>
                  </a:lnTo>
                  <a:lnTo>
                    <a:pt x="2405291" y="1527350"/>
                  </a:lnTo>
                  <a:lnTo>
                    <a:pt x="2352997" y="1514815"/>
                  </a:lnTo>
                  <a:lnTo>
                    <a:pt x="2302512" y="1500306"/>
                  </a:lnTo>
                  <a:lnTo>
                    <a:pt x="2253997" y="1483893"/>
                  </a:lnTo>
                  <a:lnTo>
                    <a:pt x="2207614" y="1465643"/>
                  </a:lnTo>
                  <a:lnTo>
                    <a:pt x="2163525" y="1445625"/>
                  </a:lnTo>
                  <a:lnTo>
                    <a:pt x="2121892" y="1423908"/>
                  </a:lnTo>
                  <a:lnTo>
                    <a:pt x="2082874" y="1400561"/>
                  </a:lnTo>
                  <a:lnTo>
                    <a:pt x="2046635" y="1375651"/>
                  </a:lnTo>
                  <a:lnTo>
                    <a:pt x="2013336" y="1349248"/>
                  </a:lnTo>
                  <a:lnTo>
                    <a:pt x="1965115" y="1364734"/>
                  </a:lnTo>
                  <a:lnTo>
                    <a:pt x="1915999" y="1378438"/>
                  </a:lnTo>
                  <a:lnTo>
                    <a:pt x="1866109" y="1390378"/>
                  </a:lnTo>
                  <a:lnTo>
                    <a:pt x="1815567" y="1400570"/>
                  </a:lnTo>
                  <a:lnTo>
                    <a:pt x="1764494" y="1409032"/>
                  </a:lnTo>
                  <a:lnTo>
                    <a:pt x="1713011" y="1415780"/>
                  </a:lnTo>
                  <a:lnTo>
                    <a:pt x="1661239" y="1420832"/>
                  </a:lnTo>
                  <a:lnTo>
                    <a:pt x="1609298" y="1424205"/>
                  </a:lnTo>
                  <a:lnTo>
                    <a:pt x="1557312" y="1425916"/>
                  </a:lnTo>
                  <a:lnTo>
                    <a:pt x="1505399" y="1425983"/>
                  </a:lnTo>
                  <a:lnTo>
                    <a:pt x="1453682" y="1424421"/>
                  </a:lnTo>
                  <a:lnTo>
                    <a:pt x="1402281" y="1421250"/>
                  </a:lnTo>
                  <a:lnTo>
                    <a:pt x="1351318" y="1416485"/>
                  </a:lnTo>
                  <a:lnTo>
                    <a:pt x="1300914" y="1410144"/>
                  </a:lnTo>
                  <a:lnTo>
                    <a:pt x="1251189" y="1402244"/>
                  </a:lnTo>
                  <a:lnTo>
                    <a:pt x="1202266" y="1392802"/>
                  </a:lnTo>
                  <a:lnTo>
                    <a:pt x="1154265" y="1381836"/>
                  </a:lnTo>
                  <a:lnTo>
                    <a:pt x="1107307" y="1369362"/>
                  </a:lnTo>
                  <a:lnTo>
                    <a:pt x="1061513" y="1355397"/>
                  </a:lnTo>
                  <a:lnTo>
                    <a:pt x="1017005" y="1339959"/>
                  </a:lnTo>
                  <a:lnTo>
                    <a:pt x="973903" y="1323066"/>
                  </a:lnTo>
                  <a:lnTo>
                    <a:pt x="932329" y="1304733"/>
                  </a:lnTo>
                  <a:lnTo>
                    <a:pt x="892403" y="1284978"/>
                  </a:lnTo>
                  <a:lnTo>
                    <a:pt x="854248" y="1263819"/>
                  </a:lnTo>
                  <a:lnTo>
                    <a:pt x="817983" y="1241272"/>
                  </a:lnTo>
                  <a:lnTo>
                    <a:pt x="783731" y="1217355"/>
                  </a:lnTo>
                  <a:lnTo>
                    <a:pt x="751611" y="1192085"/>
                  </a:lnTo>
                  <a:lnTo>
                    <a:pt x="721746" y="1165478"/>
                  </a:lnTo>
                  <a:lnTo>
                    <a:pt x="711840" y="1155827"/>
                  </a:lnTo>
                  <a:lnTo>
                    <a:pt x="653948" y="1157902"/>
                  </a:lnTo>
                  <a:lnTo>
                    <a:pt x="597147" y="1156465"/>
                  </a:lnTo>
                  <a:lnTo>
                    <a:pt x="541797" y="1151675"/>
                  </a:lnTo>
                  <a:lnTo>
                    <a:pt x="488260" y="1143695"/>
                  </a:lnTo>
                  <a:lnTo>
                    <a:pt x="436895" y="1132684"/>
                  </a:lnTo>
                  <a:lnTo>
                    <a:pt x="388061" y="1118805"/>
                  </a:lnTo>
                  <a:lnTo>
                    <a:pt x="342120" y="1102219"/>
                  </a:lnTo>
                  <a:lnTo>
                    <a:pt x="299432" y="1083087"/>
                  </a:lnTo>
                  <a:lnTo>
                    <a:pt x="260355" y="1061570"/>
                  </a:lnTo>
                  <a:lnTo>
                    <a:pt x="225251" y="1037829"/>
                  </a:lnTo>
                  <a:lnTo>
                    <a:pt x="194480" y="1012026"/>
                  </a:lnTo>
                  <a:lnTo>
                    <a:pt x="147377" y="954877"/>
                  </a:lnTo>
                  <a:lnTo>
                    <a:pt x="121925" y="891413"/>
                  </a:lnTo>
                  <a:lnTo>
                    <a:pt x="118507" y="847389"/>
                  </a:lnTo>
                  <a:lnTo>
                    <a:pt x="126286" y="804018"/>
                  </a:lnTo>
                  <a:lnTo>
                    <a:pt x="144880" y="761952"/>
                  </a:lnTo>
                  <a:lnTo>
                    <a:pt x="173911" y="721844"/>
                  </a:lnTo>
                  <a:lnTo>
                    <a:pt x="212995" y="684347"/>
                  </a:lnTo>
                  <a:lnTo>
                    <a:pt x="261752" y="650113"/>
                  </a:lnTo>
                  <a:lnTo>
                    <a:pt x="206494" y="628864"/>
                  </a:lnTo>
                  <a:lnTo>
                    <a:pt x="157365" y="604415"/>
                  </a:lnTo>
                  <a:lnTo>
                    <a:pt x="114543" y="577155"/>
                  </a:lnTo>
                  <a:lnTo>
                    <a:pt x="78205" y="547472"/>
                  </a:lnTo>
                  <a:lnTo>
                    <a:pt x="48530" y="515755"/>
                  </a:lnTo>
                  <a:lnTo>
                    <a:pt x="25694" y="482393"/>
                  </a:lnTo>
                  <a:lnTo>
                    <a:pt x="1251" y="412289"/>
                  </a:lnTo>
                  <a:lnTo>
                    <a:pt x="0" y="376325"/>
                  </a:lnTo>
                  <a:lnTo>
                    <a:pt x="6298" y="340271"/>
                  </a:lnTo>
                  <a:lnTo>
                    <a:pt x="20324" y="304516"/>
                  </a:lnTo>
                  <a:lnTo>
                    <a:pt x="42255" y="269448"/>
                  </a:lnTo>
                  <a:lnTo>
                    <a:pt x="72268" y="235457"/>
                  </a:lnTo>
                  <a:lnTo>
                    <a:pt x="103033" y="208754"/>
                  </a:lnTo>
                  <a:lnTo>
                    <a:pt x="138180" y="184280"/>
                  </a:lnTo>
                  <a:lnTo>
                    <a:pt x="177330" y="162174"/>
                  </a:lnTo>
                  <a:lnTo>
                    <a:pt x="220105" y="142576"/>
                  </a:lnTo>
                  <a:lnTo>
                    <a:pt x="266127" y="125628"/>
                  </a:lnTo>
                  <a:lnTo>
                    <a:pt x="315017" y="111468"/>
                  </a:lnTo>
                  <a:lnTo>
                    <a:pt x="366397" y="100237"/>
                  </a:lnTo>
                  <a:lnTo>
                    <a:pt x="419888" y="92075"/>
                  </a:lnTo>
                  <a:lnTo>
                    <a:pt x="475112" y="87122"/>
                  </a:lnTo>
                  <a:lnTo>
                    <a:pt x="479557" y="80264"/>
                  </a:lnTo>
                </a:path>
                <a:path w="5273675" h="1558290">
                  <a:moveTo>
                    <a:pt x="576204" y="682116"/>
                  </a:moveTo>
                  <a:lnTo>
                    <a:pt x="522413" y="682951"/>
                  </a:lnTo>
                  <a:lnTo>
                    <a:pt x="469007" y="680668"/>
                  </a:lnTo>
                  <a:lnTo>
                    <a:pt x="416391" y="675322"/>
                  </a:lnTo>
                  <a:lnTo>
                    <a:pt x="364970" y="666971"/>
                  </a:lnTo>
                  <a:lnTo>
                    <a:pt x="315152" y="655670"/>
                  </a:lnTo>
                  <a:lnTo>
                    <a:pt x="267340" y="641476"/>
                  </a:lnTo>
                </a:path>
                <a:path w="5273675" h="1558290">
                  <a:moveTo>
                    <a:pt x="848746" y="1126744"/>
                  </a:moveTo>
                  <a:lnTo>
                    <a:pt x="815881" y="1133476"/>
                  </a:lnTo>
                  <a:lnTo>
                    <a:pt x="782325" y="1138983"/>
                  </a:lnTo>
                  <a:lnTo>
                    <a:pt x="748198" y="1143228"/>
                  </a:lnTo>
                  <a:lnTo>
                    <a:pt x="713618" y="1146175"/>
                  </a:lnTo>
                </a:path>
                <a:path w="5273675" h="1558290">
                  <a:moveTo>
                    <a:pt x="2013082" y="1340358"/>
                  </a:moveTo>
                  <a:lnTo>
                    <a:pt x="1989611" y="1319149"/>
                  </a:lnTo>
                  <a:lnTo>
                    <a:pt x="1968188" y="1297273"/>
                  </a:lnTo>
                  <a:lnTo>
                    <a:pt x="1948860" y="1274778"/>
                  </a:lnTo>
                  <a:lnTo>
                    <a:pt x="1931675" y="1251712"/>
                  </a:lnTo>
                </a:path>
                <a:path w="5273675" h="1558290">
                  <a:moveTo>
                    <a:pt x="3518667" y="1119251"/>
                  </a:moveTo>
                  <a:lnTo>
                    <a:pt x="3513909" y="1143916"/>
                  </a:lnTo>
                  <a:lnTo>
                    <a:pt x="3506888" y="1168368"/>
                  </a:lnTo>
                  <a:lnTo>
                    <a:pt x="3497629" y="1192581"/>
                  </a:lnTo>
                  <a:lnTo>
                    <a:pt x="3486155" y="1216533"/>
                  </a:lnTo>
                </a:path>
                <a:path w="5273675" h="1558290">
                  <a:moveTo>
                    <a:pt x="4165097" y="517778"/>
                  </a:moveTo>
                  <a:lnTo>
                    <a:pt x="4224267" y="536206"/>
                  </a:lnTo>
                  <a:lnTo>
                    <a:pt x="4279451" y="557501"/>
                  </a:lnTo>
                  <a:lnTo>
                    <a:pt x="4330417" y="581453"/>
                  </a:lnTo>
                  <a:lnTo>
                    <a:pt x="4376938" y="607850"/>
                  </a:lnTo>
                  <a:lnTo>
                    <a:pt x="4418782" y="636479"/>
                  </a:lnTo>
                  <a:lnTo>
                    <a:pt x="4455721" y="667130"/>
                  </a:lnTo>
                  <a:lnTo>
                    <a:pt x="4487524" y="699591"/>
                  </a:lnTo>
                  <a:lnTo>
                    <a:pt x="4513962" y="733650"/>
                  </a:lnTo>
                  <a:lnTo>
                    <a:pt x="4534804" y="769096"/>
                  </a:lnTo>
                  <a:lnTo>
                    <a:pt x="4549822" y="805716"/>
                  </a:lnTo>
                  <a:lnTo>
                    <a:pt x="4558785" y="843299"/>
                  </a:lnTo>
                  <a:lnTo>
                    <a:pt x="4561464" y="881634"/>
                  </a:lnTo>
                </a:path>
                <a:path w="5273675" h="1558290">
                  <a:moveTo>
                    <a:pt x="5100071" y="130428"/>
                  </a:moveTo>
                  <a:lnTo>
                    <a:pt x="5066541" y="168707"/>
                  </a:lnTo>
                  <a:lnTo>
                    <a:pt x="5025665" y="204438"/>
                  </a:lnTo>
                  <a:lnTo>
                    <a:pt x="4977860" y="237263"/>
                  </a:lnTo>
                  <a:lnTo>
                    <a:pt x="4923541" y="266826"/>
                  </a:lnTo>
                </a:path>
                <a:path w="5273675" h="1558290">
                  <a:moveTo>
                    <a:pt x="507243" y="152653"/>
                  </a:moveTo>
                  <a:lnTo>
                    <a:pt x="498435" y="134770"/>
                  </a:lnTo>
                  <a:lnTo>
                    <a:pt x="490876" y="116744"/>
                  </a:lnTo>
                  <a:lnTo>
                    <a:pt x="484580" y="98575"/>
                  </a:lnTo>
                  <a:lnTo>
                    <a:pt x="479557" y="80264"/>
                  </a:lnTo>
                </a:path>
              </a:pathLst>
            </a:custGeom>
            <a:ln w="12192">
              <a:solidFill>
                <a:srgbClr val="FFAC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64452" y="0"/>
              <a:ext cx="716279" cy="6096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7416" y="47243"/>
              <a:ext cx="528827" cy="527303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56348" y="0"/>
              <a:ext cx="716279" cy="6096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33132" y="47243"/>
              <a:ext cx="425196" cy="63855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046720" y="0"/>
              <a:ext cx="716279" cy="61264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1020" y="96011"/>
              <a:ext cx="504444" cy="429768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03564" y="0"/>
              <a:ext cx="716279" cy="6096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78239" y="0"/>
              <a:ext cx="637031" cy="525779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6709918" y="855675"/>
            <a:ext cx="3199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Public</a:t>
            </a:r>
            <a:r>
              <a:rPr sz="180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Docker</a:t>
            </a:r>
            <a:r>
              <a:rPr sz="1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registry</a:t>
            </a:r>
            <a:r>
              <a:rPr sz="1800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E7E7E"/>
                </a:solidFill>
                <a:latin typeface="Calibri"/>
                <a:cs typeface="Calibri"/>
              </a:rPr>
              <a:t>-</a:t>
            </a:r>
            <a:r>
              <a:rPr sz="18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E7E7E"/>
                </a:solidFill>
                <a:latin typeface="Calibri"/>
                <a:cs typeface="Calibri"/>
              </a:rPr>
              <a:t>dockerhub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Container</a:t>
            </a:r>
            <a:r>
              <a:rPr spc="-135" dirty="0"/>
              <a:t> </a:t>
            </a:r>
            <a:r>
              <a:rPr spc="-10" dirty="0"/>
              <a:t>Orchestration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5676" y="1411211"/>
            <a:ext cx="7286625" cy="488315"/>
            <a:chOff x="455676" y="1411211"/>
            <a:chExt cx="7286625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916" y="1420317"/>
              <a:ext cx="7271004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6" y="1411211"/>
              <a:ext cx="4561332" cy="48769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3593591"/>
            <a:ext cx="12192000" cy="3264535"/>
            <a:chOff x="0" y="3593591"/>
            <a:chExt cx="12192000" cy="3264535"/>
          </a:xfrm>
        </p:grpSpPr>
        <p:sp>
          <p:nvSpPr>
            <p:cNvPr id="7" name="object 7"/>
            <p:cNvSpPr/>
            <p:nvPr/>
          </p:nvSpPr>
          <p:spPr>
            <a:xfrm>
              <a:off x="0" y="6172199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59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283963"/>
              <a:ext cx="4015740" cy="25740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2840" y="4401311"/>
              <a:ext cx="4506468" cy="24566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7056" y="4233670"/>
              <a:ext cx="4504943" cy="26243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6431279"/>
              <a:ext cx="12192000" cy="426720"/>
            </a:xfrm>
            <a:custGeom>
              <a:avLst/>
              <a:gdLst/>
              <a:ahLst/>
              <a:cxnLst/>
              <a:rect l="l" t="t" r="r" b="b"/>
              <a:pathLst>
                <a:path w="12192000" h="42672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w="12192000" h="42672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w="12192000" h="42672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w="12192000" h="42672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w="12192000" h="42672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w="12192000" h="42672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50948" y="4863807"/>
              <a:ext cx="716280" cy="6774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0388" y="4887467"/>
              <a:ext cx="685800" cy="6553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81427" y="4233671"/>
              <a:ext cx="685800" cy="65531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108" y="4868379"/>
              <a:ext cx="716279" cy="6774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827" y="4227575"/>
              <a:ext cx="685800" cy="65531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408" y="4865331"/>
              <a:ext cx="716280" cy="67745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0388" y="4223727"/>
              <a:ext cx="716280" cy="67745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8488" y="3617975"/>
              <a:ext cx="685800" cy="65531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2135" y="4982679"/>
              <a:ext cx="716280" cy="67745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51576" y="5006339"/>
              <a:ext cx="685800" cy="65532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52615" y="4352543"/>
              <a:ext cx="685799" cy="6553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35296" y="4987251"/>
              <a:ext cx="716279" cy="6774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81015" y="4346447"/>
              <a:ext cx="685800" cy="65531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87596" y="4984203"/>
              <a:ext cx="716279" cy="67745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1576" y="4342599"/>
              <a:ext cx="716279" cy="67745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89676" y="3736847"/>
              <a:ext cx="685800" cy="65531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07395" y="4839423"/>
              <a:ext cx="716279" cy="67745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6835" y="4861559"/>
              <a:ext cx="685800" cy="65531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37876" y="4207763"/>
              <a:ext cx="685800" cy="655319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20556" y="4842471"/>
              <a:ext cx="716279" cy="6774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66276" y="4201667"/>
              <a:ext cx="685800" cy="65531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72856" y="4839423"/>
              <a:ext cx="716279" cy="6774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6835" y="4199343"/>
              <a:ext cx="716279" cy="67745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4935" y="3593591"/>
              <a:ext cx="685800" cy="65532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010911"/>
              <a:ext cx="18287" cy="184708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73511" y="6344411"/>
              <a:ext cx="1524000" cy="36575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747772" y="1459991"/>
            <a:ext cx="1475740" cy="35369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-–replicas=100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30351" y="1459991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  <a:tabLst>
                <a:tab pos="3733800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service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create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nodejs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Container</a:t>
            </a:r>
            <a:r>
              <a:rPr spc="-135" dirty="0"/>
              <a:t> </a:t>
            </a:r>
            <a:r>
              <a:rPr spc="-10" dirty="0"/>
              <a:t>Orchestration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5676" y="1411211"/>
            <a:ext cx="7286625" cy="488315"/>
            <a:chOff x="455676" y="1411211"/>
            <a:chExt cx="7286625" cy="48831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0916" y="1420317"/>
              <a:ext cx="7271004" cy="42067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676" y="1411211"/>
              <a:ext cx="4561332" cy="48769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2141727"/>
            <a:ext cx="12192000" cy="4716780"/>
            <a:chOff x="0" y="2141727"/>
            <a:chExt cx="12192000" cy="4716780"/>
          </a:xfrm>
        </p:grpSpPr>
        <p:sp>
          <p:nvSpPr>
            <p:cNvPr id="7" name="object 7"/>
            <p:cNvSpPr/>
            <p:nvPr/>
          </p:nvSpPr>
          <p:spPr>
            <a:xfrm>
              <a:off x="0" y="6172199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59">
                  <a:moveTo>
                    <a:pt x="11858625" y="0"/>
                  </a:moveTo>
                  <a:lnTo>
                    <a:pt x="11918190" y="1684"/>
                  </a:lnTo>
                  <a:lnTo>
                    <a:pt x="11972742" y="6587"/>
                  </a:lnTo>
                  <a:lnTo>
                    <a:pt x="12022647" y="14485"/>
                  </a:lnTo>
                  <a:lnTo>
                    <a:pt x="12068273" y="25156"/>
                  </a:lnTo>
                  <a:lnTo>
                    <a:pt x="12109986" y="38373"/>
                  </a:lnTo>
                  <a:lnTo>
                    <a:pt x="12148153" y="53915"/>
                  </a:lnTo>
                  <a:lnTo>
                    <a:pt x="12183141" y="71557"/>
                  </a:lnTo>
                  <a:lnTo>
                    <a:pt x="12191999" y="76931"/>
                  </a:lnTo>
                  <a:lnTo>
                    <a:pt x="0" y="98011"/>
                  </a:lnTo>
                  <a:lnTo>
                    <a:pt x="51205" y="68558"/>
                  </a:lnTo>
                  <a:lnTo>
                    <a:pt x="117337" y="40241"/>
                  </a:lnTo>
                  <a:lnTo>
                    <a:pt x="153798" y="28527"/>
                  </a:lnTo>
                  <a:lnTo>
                    <a:pt x="192782" y="18630"/>
                  </a:lnTo>
                  <a:lnTo>
                    <a:pt x="234484" y="10689"/>
                  </a:lnTo>
                  <a:lnTo>
                    <a:pt x="279100" y="4843"/>
                  </a:lnTo>
                  <a:lnTo>
                    <a:pt x="326823" y="1234"/>
                  </a:lnTo>
                  <a:lnTo>
                    <a:pt x="377850" y="0"/>
                  </a:lnTo>
                  <a:lnTo>
                    <a:pt x="426473" y="1108"/>
                  </a:lnTo>
                  <a:lnTo>
                    <a:pt x="471764" y="4356"/>
                  </a:lnTo>
                  <a:lnTo>
                    <a:pt x="513918" y="9623"/>
                  </a:lnTo>
                  <a:lnTo>
                    <a:pt x="553129" y="16791"/>
                  </a:lnTo>
                  <a:lnTo>
                    <a:pt x="623503" y="36354"/>
                  </a:lnTo>
                  <a:lnTo>
                    <a:pt x="684442" y="62095"/>
                  </a:lnTo>
                  <a:lnTo>
                    <a:pt x="737507" y="93063"/>
                  </a:lnTo>
                  <a:lnTo>
                    <a:pt x="784253" y="128309"/>
                  </a:lnTo>
                  <a:lnTo>
                    <a:pt x="826240" y="166881"/>
                  </a:lnTo>
                  <a:lnTo>
                    <a:pt x="865025" y="207829"/>
                  </a:lnTo>
                  <a:lnTo>
                    <a:pt x="939221" y="293052"/>
                  </a:lnTo>
                  <a:lnTo>
                    <a:pt x="958203" y="314357"/>
                  </a:lnTo>
                  <a:lnTo>
                    <a:pt x="998050" y="356137"/>
                  </a:lnTo>
                  <a:lnTo>
                    <a:pt x="1041706" y="396016"/>
                  </a:lnTo>
                  <a:lnTo>
                    <a:pt x="1090729" y="433043"/>
                  </a:lnTo>
                  <a:lnTo>
                    <a:pt x="1146676" y="466269"/>
                  </a:lnTo>
                  <a:lnTo>
                    <a:pt x="1211106" y="494743"/>
                  </a:lnTo>
                  <a:lnTo>
                    <a:pt x="1285577" y="517514"/>
                  </a:lnTo>
                  <a:lnTo>
                    <a:pt x="1327064" y="526464"/>
                  </a:lnTo>
                  <a:lnTo>
                    <a:pt x="1371646" y="533632"/>
                  </a:lnTo>
                  <a:lnTo>
                    <a:pt x="1419517" y="538899"/>
                  </a:lnTo>
                  <a:lnTo>
                    <a:pt x="1470871" y="542146"/>
                  </a:lnTo>
                  <a:lnTo>
                    <a:pt x="1525905" y="543255"/>
                  </a:lnTo>
                  <a:lnTo>
                    <a:pt x="1577326" y="542020"/>
                  </a:lnTo>
                  <a:lnTo>
                    <a:pt x="1625423" y="538411"/>
                  </a:lnTo>
                  <a:lnTo>
                    <a:pt x="1670390" y="532566"/>
                  </a:lnTo>
                  <a:lnTo>
                    <a:pt x="1712421" y="524625"/>
                  </a:lnTo>
                  <a:lnTo>
                    <a:pt x="1751711" y="514727"/>
                  </a:lnTo>
                  <a:lnTo>
                    <a:pt x="1788456" y="503014"/>
                  </a:lnTo>
                  <a:lnTo>
                    <a:pt x="1855090" y="474696"/>
                  </a:lnTo>
                  <a:lnTo>
                    <a:pt x="1913880" y="440789"/>
                  </a:lnTo>
                  <a:lnTo>
                    <a:pt x="1966388" y="402411"/>
                  </a:lnTo>
                  <a:lnTo>
                    <a:pt x="2014171" y="360679"/>
                  </a:lnTo>
                  <a:lnTo>
                    <a:pt x="2058789" y="316712"/>
                  </a:lnTo>
                  <a:lnTo>
                    <a:pt x="2144769" y="226542"/>
                  </a:lnTo>
                  <a:lnTo>
                    <a:pt x="2166723" y="204349"/>
                  </a:lnTo>
                  <a:lnTo>
                    <a:pt x="2212545" y="161360"/>
                  </a:lnTo>
                  <a:lnTo>
                    <a:pt x="2262220" y="121165"/>
                  </a:lnTo>
                  <a:lnTo>
                    <a:pt x="2317307" y="84883"/>
                  </a:lnTo>
                  <a:lnTo>
                    <a:pt x="2379365" y="53631"/>
                  </a:lnTo>
                  <a:lnTo>
                    <a:pt x="2449955" y="28527"/>
                  </a:lnTo>
                  <a:lnTo>
                    <a:pt x="2488936" y="18630"/>
                  </a:lnTo>
                  <a:lnTo>
                    <a:pt x="2530634" y="10689"/>
                  </a:lnTo>
                  <a:lnTo>
                    <a:pt x="2575246" y="4843"/>
                  </a:lnTo>
                  <a:lnTo>
                    <a:pt x="2622964" y="1234"/>
                  </a:lnTo>
                  <a:lnTo>
                    <a:pt x="2673985" y="0"/>
                  </a:lnTo>
                  <a:lnTo>
                    <a:pt x="2722606" y="1108"/>
                  </a:lnTo>
                  <a:lnTo>
                    <a:pt x="2767895" y="4356"/>
                  </a:lnTo>
                  <a:lnTo>
                    <a:pt x="2810047" y="9623"/>
                  </a:lnTo>
                  <a:lnTo>
                    <a:pt x="2849257" y="16791"/>
                  </a:lnTo>
                  <a:lnTo>
                    <a:pt x="2919629" y="36354"/>
                  </a:lnTo>
                  <a:lnTo>
                    <a:pt x="2980567" y="62095"/>
                  </a:lnTo>
                  <a:lnTo>
                    <a:pt x="3033631" y="93063"/>
                  </a:lnTo>
                  <a:lnTo>
                    <a:pt x="3080377" y="128309"/>
                  </a:lnTo>
                  <a:lnTo>
                    <a:pt x="3122365" y="166881"/>
                  </a:lnTo>
                  <a:lnTo>
                    <a:pt x="3161151" y="207829"/>
                  </a:lnTo>
                  <a:lnTo>
                    <a:pt x="3235350" y="293052"/>
                  </a:lnTo>
                  <a:lnTo>
                    <a:pt x="3254333" y="314357"/>
                  </a:lnTo>
                  <a:lnTo>
                    <a:pt x="3294183" y="356137"/>
                  </a:lnTo>
                  <a:lnTo>
                    <a:pt x="3337842" y="396016"/>
                  </a:lnTo>
                  <a:lnTo>
                    <a:pt x="3386868" y="433043"/>
                  </a:lnTo>
                  <a:lnTo>
                    <a:pt x="3442819" y="466269"/>
                  </a:lnTo>
                  <a:lnTo>
                    <a:pt x="3507252" y="494743"/>
                  </a:lnTo>
                  <a:lnTo>
                    <a:pt x="3581727" y="517514"/>
                  </a:lnTo>
                  <a:lnTo>
                    <a:pt x="3623216" y="526464"/>
                  </a:lnTo>
                  <a:lnTo>
                    <a:pt x="3667800" y="533632"/>
                  </a:lnTo>
                  <a:lnTo>
                    <a:pt x="3715673" y="538899"/>
                  </a:lnTo>
                  <a:lnTo>
                    <a:pt x="3767029" y="542146"/>
                  </a:lnTo>
                  <a:lnTo>
                    <a:pt x="3822065" y="543255"/>
                  </a:lnTo>
                  <a:lnTo>
                    <a:pt x="3873486" y="542020"/>
                  </a:lnTo>
                  <a:lnTo>
                    <a:pt x="3921583" y="538411"/>
                  </a:lnTo>
                  <a:lnTo>
                    <a:pt x="3966550" y="532566"/>
                  </a:lnTo>
                  <a:lnTo>
                    <a:pt x="4008581" y="524625"/>
                  </a:lnTo>
                  <a:lnTo>
                    <a:pt x="4047871" y="514727"/>
                  </a:lnTo>
                  <a:lnTo>
                    <a:pt x="4084616" y="503014"/>
                  </a:lnTo>
                  <a:lnTo>
                    <a:pt x="4151250" y="474696"/>
                  </a:lnTo>
                  <a:lnTo>
                    <a:pt x="4210040" y="440789"/>
                  </a:lnTo>
                  <a:lnTo>
                    <a:pt x="4262548" y="402411"/>
                  </a:lnTo>
                  <a:lnTo>
                    <a:pt x="4310331" y="360679"/>
                  </a:lnTo>
                  <a:lnTo>
                    <a:pt x="4354949" y="316712"/>
                  </a:lnTo>
                  <a:lnTo>
                    <a:pt x="4440929" y="226542"/>
                  </a:lnTo>
                  <a:lnTo>
                    <a:pt x="4462883" y="204349"/>
                  </a:lnTo>
                  <a:lnTo>
                    <a:pt x="4508705" y="161360"/>
                  </a:lnTo>
                  <a:lnTo>
                    <a:pt x="4558380" y="121165"/>
                  </a:lnTo>
                  <a:lnTo>
                    <a:pt x="4613467" y="84883"/>
                  </a:lnTo>
                  <a:lnTo>
                    <a:pt x="4675525" y="53631"/>
                  </a:lnTo>
                  <a:lnTo>
                    <a:pt x="4746115" y="28527"/>
                  </a:lnTo>
                  <a:lnTo>
                    <a:pt x="4785096" y="18630"/>
                  </a:lnTo>
                  <a:lnTo>
                    <a:pt x="4826794" y="10689"/>
                  </a:lnTo>
                  <a:lnTo>
                    <a:pt x="4871406" y="4843"/>
                  </a:lnTo>
                  <a:lnTo>
                    <a:pt x="4919124" y="1234"/>
                  </a:lnTo>
                  <a:lnTo>
                    <a:pt x="4970145" y="0"/>
                  </a:lnTo>
                  <a:lnTo>
                    <a:pt x="5018766" y="1108"/>
                  </a:lnTo>
                  <a:lnTo>
                    <a:pt x="5064055" y="4356"/>
                  </a:lnTo>
                  <a:lnTo>
                    <a:pt x="5106207" y="9623"/>
                  </a:lnTo>
                  <a:lnTo>
                    <a:pt x="5145417" y="16791"/>
                  </a:lnTo>
                  <a:lnTo>
                    <a:pt x="5215789" y="36354"/>
                  </a:lnTo>
                  <a:lnTo>
                    <a:pt x="5276727" y="62095"/>
                  </a:lnTo>
                  <a:lnTo>
                    <a:pt x="5329791" y="93063"/>
                  </a:lnTo>
                  <a:lnTo>
                    <a:pt x="5376537" y="128309"/>
                  </a:lnTo>
                  <a:lnTo>
                    <a:pt x="5418525" y="166881"/>
                  </a:lnTo>
                  <a:lnTo>
                    <a:pt x="5457311" y="207829"/>
                  </a:lnTo>
                  <a:lnTo>
                    <a:pt x="5531510" y="293052"/>
                  </a:lnTo>
                  <a:lnTo>
                    <a:pt x="5550493" y="314357"/>
                  </a:lnTo>
                  <a:lnTo>
                    <a:pt x="5590343" y="356137"/>
                  </a:lnTo>
                  <a:lnTo>
                    <a:pt x="5634002" y="396016"/>
                  </a:lnTo>
                  <a:lnTo>
                    <a:pt x="5683028" y="433043"/>
                  </a:lnTo>
                  <a:lnTo>
                    <a:pt x="5738979" y="466269"/>
                  </a:lnTo>
                  <a:lnTo>
                    <a:pt x="5803412" y="494743"/>
                  </a:lnTo>
                  <a:lnTo>
                    <a:pt x="5877887" y="517514"/>
                  </a:lnTo>
                  <a:lnTo>
                    <a:pt x="5919376" y="526464"/>
                  </a:lnTo>
                  <a:lnTo>
                    <a:pt x="5963960" y="533632"/>
                  </a:lnTo>
                  <a:lnTo>
                    <a:pt x="6011833" y="538899"/>
                  </a:lnTo>
                  <a:lnTo>
                    <a:pt x="6063189" y="542146"/>
                  </a:lnTo>
                  <a:lnTo>
                    <a:pt x="6118225" y="543255"/>
                  </a:lnTo>
                  <a:lnTo>
                    <a:pt x="6169646" y="542020"/>
                  </a:lnTo>
                  <a:lnTo>
                    <a:pt x="6217742" y="538411"/>
                  </a:lnTo>
                  <a:lnTo>
                    <a:pt x="6262707" y="532566"/>
                  </a:lnTo>
                  <a:lnTo>
                    <a:pt x="6304736" y="524625"/>
                  </a:lnTo>
                  <a:lnTo>
                    <a:pt x="6344025" y="514727"/>
                  </a:lnTo>
                  <a:lnTo>
                    <a:pt x="6380768" y="503014"/>
                  </a:lnTo>
                  <a:lnTo>
                    <a:pt x="6447395" y="474696"/>
                  </a:lnTo>
                  <a:lnTo>
                    <a:pt x="6506179" y="440789"/>
                  </a:lnTo>
                  <a:lnTo>
                    <a:pt x="6558679" y="402411"/>
                  </a:lnTo>
                  <a:lnTo>
                    <a:pt x="6606455" y="360679"/>
                  </a:lnTo>
                  <a:lnTo>
                    <a:pt x="6651067" y="316712"/>
                  </a:lnTo>
                  <a:lnTo>
                    <a:pt x="6737037" y="226542"/>
                  </a:lnTo>
                  <a:lnTo>
                    <a:pt x="6758989" y="204349"/>
                  </a:lnTo>
                  <a:lnTo>
                    <a:pt x="6804809" y="161360"/>
                  </a:lnTo>
                  <a:lnTo>
                    <a:pt x="6854484" y="121165"/>
                  </a:lnTo>
                  <a:lnTo>
                    <a:pt x="6909573" y="84883"/>
                  </a:lnTo>
                  <a:lnTo>
                    <a:pt x="6971637" y="53631"/>
                  </a:lnTo>
                  <a:lnTo>
                    <a:pt x="7042236" y="28527"/>
                  </a:lnTo>
                  <a:lnTo>
                    <a:pt x="7081222" y="18630"/>
                  </a:lnTo>
                  <a:lnTo>
                    <a:pt x="7122928" y="10689"/>
                  </a:lnTo>
                  <a:lnTo>
                    <a:pt x="7167547" y="4843"/>
                  </a:lnTo>
                  <a:lnTo>
                    <a:pt x="7215274" y="1234"/>
                  </a:lnTo>
                  <a:lnTo>
                    <a:pt x="7266305" y="0"/>
                  </a:lnTo>
                  <a:lnTo>
                    <a:pt x="7314926" y="1108"/>
                  </a:lnTo>
                  <a:lnTo>
                    <a:pt x="7360215" y="4356"/>
                  </a:lnTo>
                  <a:lnTo>
                    <a:pt x="7402367" y="9623"/>
                  </a:lnTo>
                  <a:lnTo>
                    <a:pt x="7441577" y="16791"/>
                  </a:lnTo>
                  <a:lnTo>
                    <a:pt x="7511949" y="36354"/>
                  </a:lnTo>
                  <a:lnTo>
                    <a:pt x="7572887" y="62095"/>
                  </a:lnTo>
                  <a:lnTo>
                    <a:pt x="7625951" y="93063"/>
                  </a:lnTo>
                  <a:lnTo>
                    <a:pt x="7672697" y="128309"/>
                  </a:lnTo>
                  <a:lnTo>
                    <a:pt x="7714685" y="166881"/>
                  </a:lnTo>
                  <a:lnTo>
                    <a:pt x="7753471" y="207829"/>
                  </a:lnTo>
                  <a:lnTo>
                    <a:pt x="7827670" y="293052"/>
                  </a:lnTo>
                  <a:lnTo>
                    <a:pt x="7846653" y="314357"/>
                  </a:lnTo>
                  <a:lnTo>
                    <a:pt x="7886503" y="356137"/>
                  </a:lnTo>
                  <a:lnTo>
                    <a:pt x="7930162" y="396016"/>
                  </a:lnTo>
                  <a:lnTo>
                    <a:pt x="7979188" y="433043"/>
                  </a:lnTo>
                  <a:lnTo>
                    <a:pt x="8035139" y="466269"/>
                  </a:lnTo>
                  <a:lnTo>
                    <a:pt x="8099572" y="494743"/>
                  </a:lnTo>
                  <a:lnTo>
                    <a:pt x="8174047" y="517514"/>
                  </a:lnTo>
                  <a:lnTo>
                    <a:pt x="8215536" y="526464"/>
                  </a:lnTo>
                  <a:lnTo>
                    <a:pt x="8260120" y="533632"/>
                  </a:lnTo>
                  <a:lnTo>
                    <a:pt x="8307993" y="538899"/>
                  </a:lnTo>
                  <a:lnTo>
                    <a:pt x="8359349" y="542146"/>
                  </a:lnTo>
                  <a:lnTo>
                    <a:pt x="8414385" y="543255"/>
                  </a:lnTo>
                  <a:lnTo>
                    <a:pt x="8465806" y="542020"/>
                  </a:lnTo>
                  <a:lnTo>
                    <a:pt x="8513902" y="538411"/>
                  </a:lnTo>
                  <a:lnTo>
                    <a:pt x="8558867" y="532566"/>
                  </a:lnTo>
                  <a:lnTo>
                    <a:pt x="8600896" y="524625"/>
                  </a:lnTo>
                  <a:lnTo>
                    <a:pt x="8640185" y="514727"/>
                  </a:lnTo>
                  <a:lnTo>
                    <a:pt x="8676928" y="503014"/>
                  </a:lnTo>
                  <a:lnTo>
                    <a:pt x="8743555" y="474696"/>
                  </a:lnTo>
                  <a:lnTo>
                    <a:pt x="8802339" y="440789"/>
                  </a:lnTo>
                  <a:lnTo>
                    <a:pt x="8854839" y="402411"/>
                  </a:lnTo>
                  <a:lnTo>
                    <a:pt x="8902615" y="360679"/>
                  </a:lnTo>
                  <a:lnTo>
                    <a:pt x="8947227" y="316712"/>
                  </a:lnTo>
                  <a:lnTo>
                    <a:pt x="9033197" y="226542"/>
                  </a:lnTo>
                  <a:lnTo>
                    <a:pt x="9055149" y="204349"/>
                  </a:lnTo>
                  <a:lnTo>
                    <a:pt x="9100969" y="161360"/>
                  </a:lnTo>
                  <a:lnTo>
                    <a:pt x="9150644" y="121165"/>
                  </a:lnTo>
                  <a:lnTo>
                    <a:pt x="9205733" y="84883"/>
                  </a:lnTo>
                  <a:lnTo>
                    <a:pt x="9267797" y="53631"/>
                  </a:lnTo>
                  <a:lnTo>
                    <a:pt x="9338396" y="28527"/>
                  </a:lnTo>
                  <a:lnTo>
                    <a:pt x="9377382" y="18630"/>
                  </a:lnTo>
                  <a:lnTo>
                    <a:pt x="9419088" y="10689"/>
                  </a:lnTo>
                  <a:lnTo>
                    <a:pt x="9463707" y="4843"/>
                  </a:lnTo>
                  <a:lnTo>
                    <a:pt x="9511434" y="1234"/>
                  </a:lnTo>
                  <a:lnTo>
                    <a:pt x="9562465" y="0"/>
                  </a:lnTo>
                  <a:lnTo>
                    <a:pt x="9611086" y="1108"/>
                  </a:lnTo>
                  <a:lnTo>
                    <a:pt x="9656375" y="4356"/>
                  </a:lnTo>
                  <a:lnTo>
                    <a:pt x="9698527" y="9623"/>
                  </a:lnTo>
                  <a:lnTo>
                    <a:pt x="9737737" y="16791"/>
                  </a:lnTo>
                  <a:lnTo>
                    <a:pt x="9808109" y="36354"/>
                  </a:lnTo>
                  <a:lnTo>
                    <a:pt x="9869047" y="62095"/>
                  </a:lnTo>
                  <a:lnTo>
                    <a:pt x="9922111" y="93063"/>
                  </a:lnTo>
                  <a:lnTo>
                    <a:pt x="9968857" y="128309"/>
                  </a:lnTo>
                  <a:lnTo>
                    <a:pt x="10010845" y="166881"/>
                  </a:lnTo>
                  <a:lnTo>
                    <a:pt x="10049631" y="207829"/>
                  </a:lnTo>
                  <a:lnTo>
                    <a:pt x="10123830" y="293052"/>
                  </a:lnTo>
                  <a:lnTo>
                    <a:pt x="10142813" y="314357"/>
                  </a:lnTo>
                  <a:lnTo>
                    <a:pt x="10182663" y="356137"/>
                  </a:lnTo>
                  <a:lnTo>
                    <a:pt x="10226322" y="396016"/>
                  </a:lnTo>
                  <a:lnTo>
                    <a:pt x="10275348" y="433043"/>
                  </a:lnTo>
                  <a:lnTo>
                    <a:pt x="10331299" y="466269"/>
                  </a:lnTo>
                  <a:lnTo>
                    <a:pt x="10395732" y="494743"/>
                  </a:lnTo>
                  <a:lnTo>
                    <a:pt x="10470207" y="517514"/>
                  </a:lnTo>
                  <a:lnTo>
                    <a:pt x="10511696" y="526464"/>
                  </a:lnTo>
                  <a:lnTo>
                    <a:pt x="10556280" y="533632"/>
                  </a:lnTo>
                  <a:lnTo>
                    <a:pt x="10604153" y="538899"/>
                  </a:lnTo>
                  <a:lnTo>
                    <a:pt x="10655509" y="542146"/>
                  </a:lnTo>
                  <a:lnTo>
                    <a:pt x="10710545" y="543255"/>
                  </a:lnTo>
                  <a:lnTo>
                    <a:pt x="10761966" y="542020"/>
                  </a:lnTo>
                  <a:lnTo>
                    <a:pt x="10810062" y="538411"/>
                  </a:lnTo>
                  <a:lnTo>
                    <a:pt x="10855027" y="532566"/>
                  </a:lnTo>
                  <a:lnTo>
                    <a:pt x="10897056" y="524625"/>
                  </a:lnTo>
                  <a:lnTo>
                    <a:pt x="10936345" y="514727"/>
                  </a:lnTo>
                  <a:lnTo>
                    <a:pt x="10973088" y="503014"/>
                  </a:lnTo>
                  <a:lnTo>
                    <a:pt x="11039715" y="474696"/>
                  </a:lnTo>
                  <a:lnTo>
                    <a:pt x="11098499" y="440789"/>
                  </a:lnTo>
                  <a:lnTo>
                    <a:pt x="11150999" y="402411"/>
                  </a:lnTo>
                  <a:lnTo>
                    <a:pt x="11198775" y="360679"/>
                  </a:lnTo>
                  <a:lnTo>
                    <a:pt x="11243387" y="316712"/>
                  </a:lnTo>
                  <a:lnTo>
                    <a:pt x="11329357" y="226542"/>
                  </a:lnTo>
                  <a:lnTo>
                    <a:pt x="11351309" y="204349"/>
                  </a:lnTo>
                  <a:lnTo>
                    <a:pt x="11397129" y="161360"/>
                  </a:lnTo>
                  <a:lnTo>
                    <a:pt x="11446804" y="121165"/>
                  </a:lnTo>
                  <a:lnTo>
                    <a:pt x="11501893" y="84883"/>
                  </a:lnTo>
                  <a:lnTo>
                    <a:pt x="11563957" y="53631"/>
                  </a:lnTo>
                  <a:lnTo>
                    <a:pt x="11634556" y="28527"/>
                  </a:lnTo>
                  <a:lnTo>
                    <a:pt x="11673542" y="18630"/>
                  </a:lnTo>
                  <a:lnTo>
                    <a:pt x="11715248" y="10689"/>
                  </a:lnTo>
                  <a:lnTo>
                    <a:pt x="11759867" y="4843"/>
                  </a:lnTo>
                  <a:lnTo>
                    <a:pt x="11807594" y="1234"/>
                  </a:lnTo>
                  <a:lnTo>
                    <a:pt x="11858625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6431280"/>
              <a:ext cx="12192000" cy="426720"/>
            </a:xfrm>
            <a:custGeom>
              <a:avLst/>
              <a:gdLst/>
              <a:ahLst/>
              <a:cxnLst/>
              <a:rect l="l" t="t" r="r" b="b"/>
              <a:pathLst>
                <a:path w="12192000" h="426720">
                  <a:moveTo>
                    <a:pt x="597585" y="0"/>
                  </a:moveTo>
                  <a:lnTo>
                    <a:pt x="545808" y="1108"/>
                  </a:lnTo>
                  <a:lnTo>
                    <a:pt x="497210" y="4353"/>
                  </a:lnTo>
                  <a:lnTo>
                    <a:pt x="451615" y="9616"/>
                  </a:lnTo>
                  <a:lnTo>
                    <a:pt x="408845" y="16780"/>
                  </a:lnTo>
                  <a:lnTo>
                    <a:pt x="368722" y="25724"/>
                  </a:lnTo>
                  <a:lnTo>
                    <a:pt x="331070" y="36330"/>
                  </a:lnTo>
                  <a:lnTo>
                    <a:pt x="262469" y="62054"/>
                  </a:lnTo>
                  <a:lnTo>
                    <a:pt x="201624" y="93002"/>
                  </a:lnTo>
                  <a:lnTo>
                    <a:pt x="147116" y="128225"/>
                  </a:lnTo>
                  <a:lnTo>
                    <a:pt x="97527" y="166771"/>
                  </a:lnTo>
                  <a:lnTo>
                    <a:pt x="51440" y="207692"/>
                  </a:lnTo>
                  <a:lnTo>
                    <a:pt x="7436" y="250038"/>
                  </a:lnTo>
                  <a:lnTo>
                    <a:pt x="0" y="257388"/>
                  </a:lnTo>
                  <a:lnTo>
                    <a:pt x="1350518" y="426718"/>
                  </a:lnTo>
                  <a:lnTo>
                    <a:pt x="1348782" y="425632"/>
                  </a:lnTo>
                  <a:lnTo>
                    <a:pt x="1323712" y="408140"/>
                  </a:lnTo>
                  <a:lnTo>
                    <a:pt x="1277645" y="371121"/>
                  </a:lnTo>
                  <a:lnTo>
                    <a:pt x="1235816" y="332067"/>
                  </a:lnTo>
                  <a:lnTo>
                    <a:pt x="1196800" y="291790"/>
                  </a:lnTo>
                  <a:lnTo>
                    <a:pt x="1140421" y="230867"/>
                  </a:lnTo>
                  <a:lnTo>
                    <a:pt x="1121487" y="210831"/>
                  </a:lnTo>
                  <a:lnTo>
                    <a:pt x="1082335" y="171776"/>
                  </a:lnTo>
                  <a:lnTo>
                    <a:pt x="1040282" y="134757"/>
                  </a:lnTo>
                  <a:lnTo>
                    <a:pt x="993899" y="100588"/>
                  </a:lnTo>
                  <a:lnTo>
                    <a:pt x="941759" y="70084"/>
                  </a:lnTo>
                  <a:lnTo>
                    <a:pt x="882433" y="44059"/>
                  </a:lnTo>
                  <a:lnTo>
                    <a:pt x="814493" y="23327"/>
                  </a:lnTo>
                  <a:lnTo>
                    <a:pt x="776847" y="15201"/>
                  </a:lnTo>
                  <a:lnTo>
                    <a:pt x="736511" y="8703"/>
                  </a:lnTo>
                  <a:lnTo>
                    <a:pt x="693308" y="3936"/>
                  </a:lnTo>
                  <a:lnTo>
                    <a:pt x="647059" y="1000"/>
                  </a:lnTo>
                  <a:lnTo>
                    <a:pt x="597585" y="0"/>
                  </a:lnTo>
                  <a:close/>
                </a:path>
                <a:path w="12192000" h="426720">
                  <a:moveTo>
                    <a:pt x="3052699" y="0"/>
                  </a:moveTo>
                  <a:lnTo>
                    <a:pt x="3000917" y="1108"/>
                  </a:lnTo>
                  <a:lnTo>
                    <a:pt x="2952316" y="4353"/>
                  </a:lnTo>
                  <a:lnTo>
                    <a:pt x="2906718" y="9616"/>
                  </a:lnTo>
                  <a:lnTo>
                    <a:pt x="2863945" y="16780"/>
                  </a:lnTo>
                  <a:lnTo>
                    <a:pt x="2823820" y="25724"/>
                  </a:lnTo>
                  <a:lnTo>
                    <a:pt x="2786166" y="36330"/>
                  </a:lnTo>
                  <a:lnTo>
                    <a:pt x="2717561" y="62054"/>
                  </a:lnTo>
                  <a:lnTo>
                    <a:pt x="2656713" y="93002"/>
                  </a:lnTo>
                  <a:lnTo>
                    <a:pt x="2602204" y="128225"/>
                  </a:lnTo>
                  <a:lnTo>
                    <a:pt x="2552614" y="166771"/>
                  </a:lnTo>
                  <a:lnTo>
                    <a:pt x="2506527" y="207692"/>
                  </a:lnTo>
                  <a:lnTo>
                    <a:pt x="2462524" y="250038"/>
                  </a:lnTo>
                  <a:lnTo>
                    <a:pt x="2419186" y="292859"/>
                  </a:lnTo>
                  <a:lnTo>
                    <a:pt x="2397324" y="314151"/>
                  </a:lnTo>
                  <a:lnTo>
                    <a:pt x="2352326" y="355903"/>
                  </a:lnTo>
                  <a:lnTo>
                    <a:pt x="2304448" y="395756"/>
                  </a:lnTo>
                  <a:lnTo>
                    <a:pt x="2261195" y="426718"/>
                  </a:lnTo>
                  <a:lnTo>
                    <a:pt x="3805681" y="426718"/>
                  </a:lnTo>
                  <a:lnTo>
                    <a:pt x="3755221" y="389936"/>
                  </a:lnTo>
                  <a:lnTo>
                    <a:pt x="3711451" y="351798"/>
                  </a:lnTo>
                  <a:lnTo>
                    <a:pt x="3671205" y="312030"/>
                  </a:lnTo>
                  <a:lnTo>
                    <a:pt x="3595577" y="230867"/>
                  </a:lnTo>
                  <a:lnTo>
                    <a:pt x="3576641" y="210831"/>
                  </a:lnTo>
                  <a:lnTo>
                    <a:pt x="3537487" y="171776"/>
                  </a:lnTo>
                  <a:lnTo>
                    <a:pt x="3495430" y="134757"/>
                  </a:lnTo>
                  <a:lnTo>
                    <a:pt x="3449044" y="100588"/>
                  </a:lnTo>
                  <a:lnTo>
                    <a:pt x="3396899" y="70084"/>
                  </a:lnTo>
                  <a:lnTo>
                    <a:pt x="3337568" y="44059"/>
                  </a:lnTo>
                  <a:lnTo>
                    <a:pt x="3269623" y="23327"/>
                  </a:lnTo>
                  <a:lnTo>
                    <a:pt x="3231973" y="15201"/>
                  </a:lnTo>
                  <a:lnTo>
                    <a:pt x="3191635" y="8703"/>
                  </a:lnTo>
                  <a:lnTo>
                    <a:pt x="3148428" y="3936"/>
                  </a:lnTo>
                  <a:lnTo>
                    <a:pt x="3102176" y="1000"/>
                  </a:lnTo>
                  <a:lnTo>
                    <a:pt x="3052699" y="0"/>
                  </a:lnTo>
                  <a:close/>
                </a:path>
                <a:path w="12192000" h="426720">
                  <a:moveTo>
                    <a:pt x="5507736" y="0"/>
                  </a:moveTo>
                  <a:lnTo>
                    <a:pt x="5455964" y="1108"/>
                  </a:lnTo>
                  <a:lnTo>
                    <a:pt x="5407371" y="4353"/>
                  </a:lnTo>
                  <a:lnTo>
                    <a:pt x="5361780" y="9616"/>
                  </a:lnTo>
                  <a:lnTo>
                    <a:pt x="5319014" y="16780"/>
                  </a:lnTo>
                  <a:lnTo>
                    <a:pt x="5278895" y="25724"/>
                  </a:lnTo>
                  <a:lnTo>
                    <a:pt x="5241246" y="36330"/>
                  </a:lnTo>
                  <a:lnTo>
                    <a:pt x="5172650" y="62054"/>
                  </a:lnTo>
                  <a:lnTo>
                    <a:pt x="5111807" y="93002"/>
                  </a:lnTo>
                  <a:lnTo>
                    <a:pt x="5057301" y="128225"/>
                  </a:lnTo>
                  <a:lnTo>
                    <a:pt x="5007714" y="166771"/>
                  </a:lnTo>
                  <a:lnTo>
                    <a:pt x="4961627" y="207692"/>
                  </a:lnTo>
                  <a:lnTo>
                    <a:pt x="4917624" y="250038"/>
                  </a:lnTo>
                  <a:lnTo>
                    <a:pt x="4874286" y="292859"/>
                  </a:lnTo>
                  <a:lnTo>
                    <a:pt x="4852424" y="314151"/>
                  </a:lnTo>
                  <a:lnTo>
                    <a:pt x="4807427" y="355903"/>
                  </a:lnTo>
                  <a:lnTo>
                    <a:pt x="4759551" y="395756"/>
                  </a:lnTo>
                  <a:lnTo>
                    <a:pt x="4716300" y="426718"/>
                  </a:lnTo>
                  <a:lnTo>
                    <a:pt x="6260718" y="426718"/>
                  </a:lnTo>
                  <a:lnTo>
                    <a:pt x="6210258" y="389936"/>
                  </a:lnTo>
                  <a:lnTo>
                    <a:pt x="6166488" y="351798"/>
                  </a:lnTo>
                  <a:lnTo>
                    <a:pt x="6126242" y="312030"/>
                  </a:lnTo>
                  <a:lnTo>
                    <a:pt x="6050614" y="230867"/>
                  </a:lnTo>
                  <a:lnTo>
                    <a:pt x="6031678" y="210831"/>
                  </a:lnTo>
                  <a:lnTo>
                    <a:pt x="5992524" y="171776"/>
                  </a:lnTo>
                  <a:lnTo>
                    <a:pt x="5950467" y="134757"/>
                  </a:lnTo>
                  <a:lnTo>
                    <a:pt x="5904081" y="100588"/>
                  </a:lnTo>
                  <a:lnTo>
                    <a:pt x="5851936" y="70084"/>
                  </a:lnTo>
                  <a:lnTo>
                    <a:pt x="5792605" y="44059"/>
                  </a:lnTo>
                  <a:lnTo>
                    <a:pt x="5724660" y="23327"/>
                  </a:lnTo>
                  <a:lnTo>
                    <a:pt x="5687010" y="15201"/>
                  </a:lnTo>
                  <a:lnTo>
                    <a:pt x="5646672" y="8703"/>
                  </a:lnTo>
                  <a:lnTo>
                    <a:pt x="5603465" y="3936"/>
                  </a:lnTo>
                  <a:lnTo>
                    <a:pt x="5557213" y="1000"/>
                  </a:lnTo>
                  <a:lnTo>
                    <a:pt x="5507736" y="0"/>
                  </a:lnTo>
                  <a:close/>
                </a:path>
                <a:path w="12192000" h="426720">
                  <a:moveTo>
                    <a:pt x="7962900" y="0"/>
                  </a:moveTo>
                  <a:lnTo>
                    <a:pt x="7911118" y="1108"/>
                  </a:lnTo>
                  <a:lnTo>
                    <a:pt x="7862517" y="4353"/>
                  </a:lnTo>
                  <a:lnTo>
                    <a:pt x="7816919" y="9616"/>
                  </a:lnTo>
                  <a:lnTo>
                    <a:pt x="7774146" y="16780"/>
                  </a:lnTo>
                  <a:lnTo>
                    <a:pt x="7734021" y="25724"/>
                  </a:lnTo>
                  <a:lnTo>
                    <a:pt x="7696367" y="36330"/>
                  </a:lnTo>
                  <a:lnTo>
                    <a:pt x="7627762" y="62054"/>
                  </a:lnTo>
                  <a:lnTo>
                    <a:pt x="7566914" y="93002"/>
                  </a:lnTo>
                  <a:lnTo>
                    <a:pt x="7512405" y="128225"/>
                  </a:lnTo>
                  <a:lnTo>
                    <a:pt x="7462815" y="166771"/>
                  </a:lnTo>
                  <a:lnTo>
                    <a:pt x="7416728" y="207692"/>
                  </a:lnTo>
                  <a:lnTo>
                    <a:pt x="7372725" y="250038"/>
                  </a:lnTo>
                  <a:lnTo>
                    <a:pt x="7329387" y="292859"/>
                  </a:lnTo>
                  <a:lnTo>
                    <a:pt x="7307525" y="314151"/>
                  </a:lnTo>
                  <a:lnTo>
                    <a:pt x="7262527" y="355903"/>
                  </a:lnTo>
                  <a:lnTo>
                    <a:pt x="7214649" y="395756"/>
                  </a:lnTo>
                  <a:lnTo>
                    <a:pt x="7171396" y="426718"/>
                  </a:lnTo>
                  <a:lnTo>
                    <a:pt x="8715882" y="426718"/>
                  </a:lnTo>
                  <a:lnTo>
                    <a:pt x="8665422" y="389936"/>
                  </a:lnTo>
                  <a:lnTo>
                    <a:pt x="8621652" y="351798"/>
                  </a:lnTo>
                  <a:lnTo>
                    <a:pt x="8581406" y="312030"/>
                  </a:lnTo>
                  <a:lnTo>
                    <a:pt x="8505778" y="230867"/>
                  </a:lnTo>
                  <a:lnTo>
                    <a:pt x="8486842" y="210831"/>
                  </a:lnTo>
                  <a:lnTo>
                    <a:pt x="8447688" y="171776"/>
                  </a:lnTo>
                  <a:lnTo>
                    <a:pt x="8405631" y="134757"/>
                  </a:lnTo>
                  <a:lnTo>
                    <a:pt x="8359245" y="100588"/>
                  </a:lnTo>
                  <a:lnTo>
                    <a:pt x="8307100" y="70084"/>
                  </a:lnTo>
                  <a:lnTo>
                    <a:pt x="8247769" y="44059"/>
                  </a:lnTo>
                  <a:lnTo>
                    <a:pt x="8179824" y="23327"/>
                  </a:lnTo>
                  <a:lnTo>
                    <a:pt x="8142174" y="15201"/>
                  </a:lnTo>
                  <a:lnTo>
                    <a:pt x="8101836" y="8703"/>
                  </a:lnTo>
                  <a:lnTo>
                    <a:pt x="8058629" y="3936"/>
                  </a:lnTo>
                  <a:lnTo>
                    <a:pt x="8012377" y="1000"/>
                  </a:lnTo>
                  <a:lnTo>
                    <a:pt x="7962900" y="0"/>
                  </a:lnTo>
                  <a:close/>
                </a:path>
                <a:path w="12192000" h="426720">
                  <a:moveTo>
                    <a:pt x="10417937" y="0"/>
                  </a:moveTo>
                  <a:lnTo>
                    <a:pt x="10366165" y="1108"/>
                  </a:lnTo>
                  <a:lnTo>
                    <a:pt x="10317572" y="4353"/>
                  </a:lnTo>
                  <a:lnTo>
                    <a:pt x="10271981" y="9616"/>
                  </a:lnTo>
                  <a:lnTo>
                    <a:pt x="10229215" y="16780"/>
                  </a:lnTo>
                  <a:lnTo>
                    <a:pt x="10189096" y="25724"/>
                  </a:lnTo>
                  <a:lnTo>
                    <a:pt x="10151447" y="36330"/>
                  </a:lnTo>
                  <a:lnTo>
                    <a:pt x="10082851" y="62054"/>
                  </a:lnTo>
                  <a:lnTo>
                    <a:pt x="10022008" y="93002"/>
                  </a:lnTo>
                  <a:lnTo>
                    <a:pt x="9967502" y="128225"/>
                  </a:lnTo>
                  <a:lnTo>
                    <a:pt x="9917915" y="166771"/>
                  </a:lnTo>
                  <a:lnTo>
                    <a:pt x="9871828" y="207692"/>
                  </a:lnTo>
                  <a:lnTo>
                    <a:pt x="9827825" y="250038"/>
                  </a:lnTo>
                  <a:lnTo>
                    <a:pt x="9784487" y="292859"/>
                  </a:lnTo>
                  <a:lnTo>
                    <a:pt x="9762625" y="314151"/>
                  </a:lnTo>
                  <a:lnTo>
                    <a:pt x="9717628" y="355903"/>
                  </a:lnTo>
                  <a:lnTo>
                    <a:pt x="9669752" y="395756"/>
                  </a:lnTo>
                  <a:lnTo>
                    <a:pt x="9626501" y="426718"/>
                  </a:lnTo>
                  <a:lnTo>
                    <a:pt x="11170919" y="426718"/>
                  </a:lnTo>
                  <a:lnTo>
                    <a:pt x="11120459" y="389936"/>
                  </a:lnTo>
                  <a:lnTo>
                    <a:pt x="11076689" y="351798"/>
                  </a:lnTo>
                  <a:lnTo>
                    <a:pt x="11036443" y="312030"/>
                  </a:lnTo>
                  <a:lnTo>
                    <a:pt x="10960815" y="230867"/>
                  </a:lnTo>
                  <a:lnTo>
                    <a:pt x="10941879" y="210831"/>
                  </a:lnTo>
                  <a:lnTo>
                    <a:pt x="10902725" y="171776"/>
                  </a:lnTo>
                  <a:lnTo>
                    <a:pt x="10860668" y="134757"/>
                  </a:lnTo>
                  <a:lnTo>
                    <a:pt x="10814282" y="100588"/>
                  </a:lnTo>
                  <a:lnTo>
                    <a:pt x="10762137" y="70084"/>
                  </a:lnTo>
                  <a:lnTo>
                    <a:pt x="10702806" y="44059"/>
                  </a:lnTo>
                  <a:lnTo>
                    <a:pt x="10634861" y="23327"/>
                  </a:lnTo>
                  <a:lnTo>
                    <a:pt x="10597211" y="15201"/>
                  </a:lnTo>
                  <a:lnTo>
                    <a:pt x="10556873" y="8703"/>
                  </a:lnTo>
                  <a:lnTo>
                    <a:pt x="10513666" y="3936"/>
                  </a:lnTo>
                  <a:lnTo>
                    <a:pt x="10467414" y="1000"/>
                  </a:lnTo>
                  <a:lnTo>
                    <a:pt x="10417937" y="0"/>
                  </a:lnTo>
                  <a:close/>
                </a:path>
                <a:path w="12192000" h="426720">
                  <a:moveTo>
                    <a:pt x="12191999" y="338302"/>
                  </a:moveTo>
                  <a:lnTo>
                    <a:pt x="12081472" y="426718"/>
                  </a:lnTo>
                  <a:lnTo>
                    <a:pt x="12096096" y="416980"/>
                  </a:lnTo>
                  <a:lnTo>
                    <a:pt x="12123691" y="396630"/>
                  </a:lnTo>
                  <a:lnTo>
                    <a:pt x="12150025" y="375444"/>
                  </a:lnTo>
                  <a:lnTo>
                    <a:pt x="12175321" y="353571"/>
                  </a:lnTo>
                  <a:lnTo>
                    <a:pt x="12191999" y="338302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3311" y="4837176"/>
              <a:ext cx="3278124" cy="19400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3023" y="4922518"/>
              <a:ext cx="3278124" cy="193547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03007" y="4800600"/>
              <a:ext cx="3278124" cy="19385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46703" y="5259844"/>
              <a:ext cx="521208" cy="4917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59023" y="5276088"/>
              <a:ext cx="499872" cy="4770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69564" y="4800600"/>
              <a:ext cx="498348" cy="4770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37816" y="5261381"/>
              <a:ext cx="521207" cy="4932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71344" y="4796027"/>
              <a:ext cx="499871" cy="4770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6900" y="5259857"/>
              <a:ext cx="521207" cy="4932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9023" y="4793513"/>
              <a:ext cx="521208" cy="49324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87979" y="4352544"/>
              <a:ext cx="498347" cy="47701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2511" y="5346712"/>
              <a:ext cx="521208" cy="4917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4832" y="5362955"/>
              <a:ext cx="499872" cy="4770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5371" y="4887467"/>
              <a:ext cx="498348" cy="47701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3623" y="5348249"/>
              <a:ext cx="521208" cy="49324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07152" y="4882895"/>
              <a:ext cx="498348" cy="47701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2708" y="5346725"/>
              <a:ext cx="521208" cy="49324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94832" y="4880381"/>
              <a:ext cx="521208" cy="49324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22264" y="4439411"/>
              <a:ext cx="499872" cy="47701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2683" y="5241556"/>
              <a:ext cx="521207" cy="49173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5004" y="5257800"/>
              <a:ext cx="498348" cy="47701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05543" y="4782311"/>
              <a:ext cx="498348" cy="47701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73795" y="5243093"/>
              <a:ext cx="521207" cy="49324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07323" y="4777739"/>
              <a:ext cx="498348" cy="47701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02880" y="5241569"/>
              <a:ext cx="521207" cy="49324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5004" y="4775225"/>
              <a:ext cx="521207" cy="49324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2435" y="4334255"/>
              <a:ext cx="498348" cy="47701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5177027"/>
              <a:ext cx="2345436" cy="168096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703" y="5599696"/>
              <a:ext cx="521208" cy="49173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023" y="5615939"/>
              <a:ext cx="499871" cy="47701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563" y="5140451"/>
              <a:ext cx="498348" cy="477012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15" y="5601233"/>
              <a:ext cx="521208" cy="49324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343" y="5135879"/>
              <a:ext cx="499872" cy="47701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5599709"/>
              <a:ext cx="102107" cy="49324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3023" y="5133365"/>
              <a:ext cx="521208" cy="49324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1980" y="4692395"/>
              <a:ext cx="498348" cy="47701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36835" y="5169407"/>
              <a:ext cx="2455162" cy="168858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31752" y="5592076"/>
              <a:ext cx="460248" cy="49173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44071" y="5608319"/>
              <a:ext cx="498348" cy="477012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53088" y="5132832"/>
              <a:ext cx="438911" cy="477012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22864" y="5593613"/>
              <a:ext cx="521207" cy="493242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4868" y="5128260"/>
              <a:ext cx="499872" cy="477011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50423" y="5592089"/>
              <a:ext cx="521207" cy="49324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4071" y="5125745"/>
              <a:ext cx="521207" cy="493242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271504" y="4684776"/>
              <a:ext cx="498348" cy="47701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812292" y="2141727"/>
              <a:ext cx="11228705" cy="3205480"/>
            </a:xfrm>
            <a:custGeom>
              <a:avLst/>
              <a:gdLst/>
              <a:ahLst/>
              <a:cxnLst/>
              <a:rect l="l" t="t" r="r" b="b"/>
              <a:pathLst>
                <a:path w="11228705" h="3205479">
                  <a:moveTo>
                    <a:pt x="44450" y="2385568"/>
                  </a:moveTo>
                  <a:lnTo>
                    <a:pt x="31750" y="2385568"/>
                  </a:lnTo>
                  <a:lnTo>
                    <a:pt x="31750" y="2398268"/>
                  </a:lnTo>
                  <a:lnTo>
                    <a:pt x="44450" y="2398268"/>
                  </a:lnTo>
                  <a:lnTo>
                    <a:pt x="44450" y="2385568"/>
                  </a:lnTo>
                  <a:close/>
                </a:path>
                <a:path w="11228705" h="3205479">
                  <a:moveTo>
                    <a:pt x="44450" y="2296668"/>
                  </a:moveTo>
                  <a:lnTo>
                    <a:pt x="31750" y="2296668"/>
                  </a:lnTo>
                  <a:lnTo>
                    <a:pt x="31750" y="2347468"/>
                  </a:lnTo>
                  <a:lnTo>
                    <a:pt x="44450" y="2347468"/>
                  </a:lnTo>
                  <a:lnTo>
                    <a:pt x="44450" y="2296668"/>
                  </a:lnTo>
                  <a:close/>
                </a:path>
                <a:path w="11228705" h="3205479">
                  <a:moveTo>
                    <a:pt x="44450" y="2245868"/>
                  </a:moveTo>
                  <a:lnTo>
                    <a:pt x="31750" y="2245868"/>
                  </a:lnTo>
                  <a:lnTo>
                    <a:pt x="31750" y="2258568"/>
                  </a:lnTo>
                  <a:lnTo>
                    <a:pt x="44450" y="2258568"/>
                  </a:lnTo>
                  <a:lnTo>
                    <a:pt x="44450" y="2245868"/>
                  </a:lnTo>
                  <a:close/>
                </a:path>
                <a:path w="11228705" h="3205479">
                  <a:moveTo>
                    <a:pt x="44450" y="2156968"/>
                  </a:moveTo>
                  <a:lnTo>
                    <a:pt x="31750" y="2156968"/>
                  </a:lnTo>
                  <a:lnTo>
                    <a:pt x="31750" y="2207768"/>
                  </a:lnTo>
                  <a:lnTo>
                    <a:pt x="44450" y="2207768"/>
                  </a:lnTo>
                  <a:lnTo>
                    <a:pt x="44450" y="2156968"/>
                  </a:lnTo>
                  <a:close/>
                </a:path>
                <a:path w="11228705" h="3205479">
                  <a:moveTo>
                    <a:pt x="44450" y="2106168"/>
                  </a:moveTo>
                  <a:lnTo>
                    <a:pt x="31750" y="2106168"/>
                  </a:lnTo>
                  <a:lnTo>
                    <a:pt x="31750" y="2118868"/>
                  </a:lnTo>
                  <a:lnTo>
                    <a:pt x="44450" y="2118868"/>
                  </a:lnTo>
                  <a:lnTo>
                    <a:pt x="44450" y="2106168"/>
                  </a:lnTo>
                  <a:close/>
                </a:path>
                <a:path w="11228705" h="3205479">
                  <a:moveTo>
                    <a:pt x="44450" y="2017268"/>
                  </a:moveTo>
                  <a:lnTo>
                    <a:pt x="31750" y="2017268"/>
                  </a:lnTo>
                  <a:lnTo>
                    <a:pt x="31750" y="2068068"/>
                  </a:lnTo>
                  <a:lnTo>
                    <a:pt x="44450" y="2068068"/>
                  </a:lnTo>
                  <a:lnTo>
                    <a:pt x="44450" y="2017268"/>
                  </a:lnTo>
                  <a:close/>
                </a:path>
                <a:path w="11228705" h="3205479">
                  <a:moveTo>
                    <a:pt x="44450" y="1966468"/>
                  </a:moveTo>
                  <a:lnTo>
                    <a:pt x="31750" y="1966468"/>
                  </a:lnTo>
                  <a:lnTo>
                    <a:pt x="31750" y="1979168"/>
                  </a:lnTo>
                  <a:lnTo>
                    <a:pt x="44450" y="1979168"/>
                  </a:lnTo>
                  <a:lnTo>
                    <a:pt x="44450" y="1966468"/>
                  </a:lnTo>
                  <a:close/>
                </a:path>
                <a:path w="11228705" h="3205479">
                  <a:moveTo>
                    <a:pt x="44450" y="1877568"/>
                  </a:moveTo>
                  <a:lnTo>
                    <a:pt x="31750" y="1877568"/>
                  </a:lnTo>
                  <a:lnTo>
                    <a:pt x="31750" y="1928368"/>
                  </a:lnTo>
                  <a:lnTo>
                    <a:pt x="44450" y="1928368"/>
                  </a:lnTo>
                  <a:lnTo>
                    <a:pt x="44450" y="1877568"/>
                  </a:lnTo>
                  <a:close/>
                </a:path>
                <a:path w="11228705" h="3205479">
                  <a:moveTo>
                    <a:pt x="44450" y="1826768"/>
                  </a:moveTo>
                  <a:lnTo>
                    <a:pt x="31750" y="1826768"/>
                  </a:lnTo>
                  <a:lnTo>
                    <a:pt x="31750" y="1839468"/>
                  </a:lnTo>
                  <a:lnTo>
                    <a:pt x="44450" y="1839468"/>
                  </a:lnTo>
                  <a:lnTo>
                    <a:pt x="44450" y="1826768"/>
                  </a:lnTo>
                  <a:close/>
                </a:path>
                <a:path w="11228705" h="3205479">
                  <a:moveTo>
                    <a:pt x="44450" y="1737868"/>
                  </a:moveTo>
                  <a:lnTo>
                    <a:pt x="31750" y="1737868"/>
                  </a:lnTo>
                  <a:lnTo>
                    <a:pt x="31750" y="1788668"/>
                  </a:lnTo>
                  <a:lnTo>
                    <a:pt x="44450" y="1788668"/>
                  </a:lnTo>
                  <a:lnTo>
                    <a:pt x="44450" y="1737868"/>
                  </a:lnTo>
                  <a:close/>
                </a:path>
                <a:path w="11228705" h="3205479">
                  <a:moveTo>
                    <a:pt x="44450" y="1687068"/>
                  </a:moveTo>
                  <a:lnTo>
                    <a:pt x="31750" y="1687068"/>
                  </a:lnTo>
                  <a:lnTo>
                    <a:pt x="31750" y="1699768"/>
                  </a:lnTo>
                  <a:lnTo>
                    <a:pt x="44450" y="1699768"/>
                  </a:lnTo>
                  <a:lnTo>
                    <a:pt x="44450" y="1687068"/>
                  </a:lnTo>
                  <a:close/>
                </a:path>
                <a:path w="11228705" h="3205479">
                  <a:moveTo>
                    <a:pt x="44450" y="1598168"/>
                  </a:moveTo>
                  <a:lnTo>
                    <a:pt x="31750" y="1598168"/>
                  </a:lnTo>
                  <a:lnTo>
                    <a:pt x="31750" y="1648968"/>
                  </a:lnTo>
                  <a:lnTo>
                    <a:pt x="44450" y="1648968"/>
                  </a:lnTo>
                  <a:lnTo>
                    <a:pt x="44450" y="1598168"/>
                  </a:lnTo>
                  <a:close/>
                </a:path>
                <a:path w="11228705" h="3205479">
                  <a:moveTo>
                    <a:pt x="44450" y="1547368"/>
                  </a:moveTo>
                  <a:lnTo>
                    <a:pt x="31750" y="1547368"/>
                  </a:lnTo>
                  <a:lnTo>
                    <a:pt x="31750" y="1560068"/>
                  </a:lnTo>
                  <a:lnTo>
                    <a:pt x="44450" y="1560068"/>
                  </a:lnTo>
                  <a:lnTo>
                    <a:pt x="44450" y="1547368"/>
                  </a:lnTo>
                  <a:close/>
                </a:path>
                <a:path w="11228705" h="3205479">
                  <a:moveTo>
                    <a:pt x="44450" y="1458480"/>
                  </a:moveTo>
                  <a:lnTo>
                    <a:pt x="31750" y="1458480"/>
                  </a:lnTo>
                  <a:lnTo>
                    <a:pt x="31750" y="1509268"/>
                  </a:lnTo>
                  <a:lnTo>
                    <a:pt x="44450" y="1509268"/>
                  </a:lnTo>
                  <a:lnTo>
                    <a:pt x="44450" y="1458480"/>
                  </a:lnTo>
                  <a:close/>
                </a:path>
                <a:path w="11228705" h="3205479">
                  <a:moveTo>
                    <a:pt x="44450" y="1407680"/>
                  </a:moveTo>
                  <a:lnTo>
                    <a:pt x="31750" y="1407680"/>
                  </a:lnTo>
                  <a:lnTo>
                    <a:pt x="31750" y="1420380"/>
                  </a:lnTo>
                  <a:lnTo>
                    <a:pt x="44450" y="1420380"/>
                  </a:lnTo>
                  <a:lnTo>
                    <a:pt x="44450" y="1407680"/>
                  </a:lnTo>
                  <a:close/>
                </a:path>
                <a:path w="11228705" h="3205479">
                  <a:moveTo>
                    <a:pt x="44450" y="1318768"/>
                  </a:moveTo>
                  <a:lnTo>
                    <a:pt x="31750" y="1318768"/>
                  </a:lnTo>
                  <a:lnTo>
                    <a:pt x="31750" y="1369568"/>
                  </a:lnTo>
                  <a:lnTo>
                    <a:pt x="44450" y="1369568"/>
                  </a:lnTo>
                  <a:lnTo>
                    <a:pt x="44450" y="1318768"/>
                  </a:lnTo>
                  <a:close/>
                </a:path>
                <a:path w="11228705" h="3205479">
                  <a:moveTo>
                    <a:pt x="44450" y="1267968"/>
                  </a:moveTo>
                  <a:lnTo>
                    <a:pt x="31750" y="1267968"/>
                  </a:lnTo>
                  <a:lnTo>
                    <a:pt x="31750" y="1280668"/>
                  </a:lnTo>
                  <a:lnTo>
                    <a:pt x="44450" y="1280668"/>
                  </a:lnTo>
                  <a:lnTo>
                    <a:pt x="44450" y="1267968"/>
                  </a:lnTo>
                  <a:close/>
                </a:path>
                <a:path w="11228705" h="3205479">
                  <a:moveTo>
                    <a:pt x="44450" y="1179068"/>
                  </a:moveTo>
                  <a:lnTo>
                    <a:pt x="31750" y="1179068"/>
                  </a:lnTo>
                  <a:lnTo>
                    <a:pt x="31750" y="1229868"/>
                  </a:lnTo>
                  <a:lnTo>
                    <a:pt x="44450" y="1229868"/>
                  </a:lnTo>
                  <a:lnTo>
                    <a:pt x="44450" y="1179068"/>
                  </a:lnTo>
                  <a:close/>
                </a:path>
                <a:path w="11228705" h="3205479">
                  <a:moveTo>
                    <a:pt x="44450" y="1128268"/>
                  </a:moveTo>
                  <a:lnTo>
                    <a:pt x="31750" y="1128268"/>
                  </a:lnTo>
                  <a:lnTo>
                    <a:pt x="31750" y="1140968"/>
                  </a:lnTo>
                  <a:lnTo>
                    <a:pt x="44450" y="1140968"/>
                  </a:lnTo>
                  <a:lnTo>
                    <a:pt x="44450" y="1128268"/>
                  </a:lnTo>
                  <a:close/>
                </a:path>
                <a:path w="11228705" h="3205479">
                  <a:moveTo>
                    <a:pt x="44450" y="1039368"/>
                  </a:moveTo>
                  <a:lnTo>
                    <a:pt x="31750" y="1039368"/>
                  </a:lnTo>
                  <a:lnTo>
                    <a:pt x="31750" y="1090168"/>
                  </a:lnTo>
                  <a:lnTo>
                    <a:pt x="44450" y="1090168"/>
                  </a:lnTo>
                  <a:lnTo>
                    <a:pt x="44450" y="1039368"/>
                  </a:lnTo>
                  <a:close/>
                </a:path>
                <a:path w="11228705" h="3205479">
                  <a:moveTo>
                    <a:pt x="44450" y="988568"/>
                  </a:moveTo>
                  <a:lnTo>
                    <a:pt x="31750" y="988568"/>
                  </a:lnTo>
                  <a:lnTo>
                    <a:pt x="31750" y="1001268"/>
                  </a:lnTo>
                  <a:lnTo>
                    <a:pt x="44450" y="1001268"/>
                  </a:lnTo>
                  <a:lnTo>
                    <a:pt x="44450" y="988568"/>
                  </a:lnTo>
                  <a:close/>
                </a:path>
                <a:path w="11228705" h="3205479">
                  <a:moveTo>
                    <a:pt x="44450" y="899668"/>
                  </a:moveTo>
                  <a:lnTo>
                    <a:pt x="31750" y="899668"/>
                  </a:lnTo>
                  <a:lnTo>
                    <a:pt x="31750" y="950468"/>
                  </a:lnTo>
                  <a:lnTo>
                    <a:pt x="44450" y="950468"/>
                  </a:lnTo>
                  <a:lnTo>
                    <a:pt x="44450" y="899668"/>
                  </a:lnTo>
                  <a:close/>
                </a:path>
                <a:path w="11228705" h="3205479">
                  <a:moveTo>
                    <a:pt x="44450" y="848868"/>
                  </a:moveTo>
                  <a:lnTo>
                    <a:pt x="31750" y="848868"/>
                  </a:lnTo>
                  <a:lnTo>
                    <a:pt x="31750" y="861568"/>
                  </a:lnTo>
                  <a:lnTo>
                    <a:pt x="44450" y="861568"/>
                  </a:lnTo>
                  <a:lnTo>
                    <a:pt x="44450" y="848868"/>
                  </a:lnTo>
                  <a:close/>
                </a:path>
                <a:path w="11228705" h="3205479">
                  <a:moveTo>
                    <a:pt x="44450" y="759968"/>
                  </a:moveTo>
                  <a:lnTo>
                    <a:pt x="31750" y="759968"/>
                  </a:lnTo>
                  <a:lnTo>
                    <a:pt x="31750" y="810768"/>
                  </a:lnTo>
                  <a:lnTo>
                    <a:pt x="44450" y="810768"/>
                  </a:lnTo>
                  <a:lnTo>
                    <a:pt x="44450" y="759968"/>
                  </a:lnTo>
                  <a:close/>
                </a:path>
                <a:path w="11228705" h="3205479">
                  <a:moveTo>
                    <a:pt x="44450" y="709168"/>
                  </a:moveTo>
                  <a:lnTo>
                    <a:pt x="31750" y="709168"/>
                  </a:lnTo>
                  <a:lnTo>
                    <a:pt x="31750" y="721868"/>
                  </a:lnTo>
                  <a:lnTo>
                    <a:pt x="44450" y="721868"/>
                  </a:lnTo>
                  <a:lnTo>
                    <a:pt x="44450" y="709168"/>
                  </a:lnTo>
                  <a:close/>
                </a:path>
                <a:path w="11228705" h="3205479">
                  <a:moveTo>
                    <a:pt x="49999" y="625856"/>
                  </a:moveTo>
                  <a:lnTo>
                    <a:pt x="31750" y="625856"/>
                  </a:lnTo>
                  <a:lnTo>
                    <a:pt x="31750" y="671068"/>
                  </a:lnTo>
                  <a:lnTo>
                    <a:pt x="44450" y="671068"/>
                  </a:lnTo>
                  <a:lnTo>
                    <a:pt x="44450" y="638556"/>
                  </a:lnTo>
                  <a:lnTo>
                    <a:pt x="49999" y="638556"/>
                  </a:lnTo>
                  <a:lnTo>
                    <a:pt x="49999" y="632206"/>
                  </a:lnTo>
                  <a:lnTo>
                    <a:pt x="49999" y="625856"/>
                  </a:lnTo>
                  <a:close/>
                </a:path>
                <a:path w="11228705" h="3205479">
                  <a:moveTo>
                    <a:pt x="76200" y="2474468"/>
                  </a:moveTo>
                  <a:lnTo>
                    <a:pt x="44450" y="2474468"/>
                  </a:lnTo>
                  <a:lnTo>
                    <a:pt x="44450" y="2436368"/>
                  </a:lnTo>
                  <a:lnTo>
                    <a:pt x="31750" y="2436368"/>
                  </a:lnTo>
                  <a:lnTo>
                    <a:pt x="31750" y="2474468"/>
                  </a:lnTo>
                  <a:lnTo>
                    <a:pt x="0" y="2474468"/>
                  </a:lnTo>
                  <a:lnTo>
                    <a:pt x="38100" y="2550668"/>
                  </a:lnTo>
                  <a:lnTo>
                    <a:pt x="69850" y="2487168"/>
                  </a:lnTo>
                  <a:lnTo>
                    <a:pt x="76200" y="2474468"/>
                  </a:lnTo>
                  <a:close/>
                </a:path>
                <a:path w="11228705" h="3205479">
                  <a:moveTo>
                    <a:pt x="100799" y="625856"/>
                  </a:moveTo>
                  <a:lnTo>
                    <a:pt x="88099" y="625856"/>
                  </a:lnTo>
                  <a:lnTo>
                    <a:pt x="88099" y="638556"/>
                  </a:lnTo>
                  <a:lnTo>
                    <a:pt x="100799" y="638556"/>
                  </a:lnTo>
                  <a:lnTo>
                    <a:pt x="100799" y="625856"/>
                  </a:lnTo>
                  <a:close/>
                </a:path>
                <a:path w="11228705" h="3205479">
                  <a:moveTo>
                    <a:pt x="189699" y="625856"/>
                  </a:moveTo>
                  <a:lnTo>
                    <a:pt x="138899" y="625856"/>
                  </a:lnTo>
                  <a:lnTo>
                    <a:pt x="138899" y="638556"/>
                  </a:lnTo>
                  <a:lnTo>
                    <a:pt x="189699" y="638556"/>
                  </a:lnTo>
                  <a:lnTo>
                    <a:pt x="189699" y="625856"/>
                  </a:lnTo>
                  <a:close/>
                </a:path>
                <a:path w="11228705" h="3205479">
                  <a:moveTo>
                    <a:pt x="240499" y="625856"/>
                  </a:moveTo>
                  <a:lnTo>
                    <a:pt x="227799" y="625856"/>
                  </a:lnTo>
                  <a:lnTo>
                    <a:pt x="227799" y="638556"/>
                  </a:lnTo>
                  <a:lnTo>
                    <a:pt x="240499" y="638556"/>
                  </a:lnTo>
                  <a:lnTo>
                    <a:pt x="240499" y="625856"/>
                  </a:lnTo>
                  <a:close/>
                </a:path>
                <a:path w="11228705" h="3205479">
                  <a:moveTo>
                    <a:pt x="329399" y="625856"/>
                  </a:moveTo>
                  <a:lnTo>
                    <a:pt x="278599" y="625856"/>
                  </a:lnTo>
                  <a:lnTo>
                    <a:pt x="278599" y="638556"/>
                  </a:lnTo>
                  <a:lnTo>
                    <a:pt x="329399" y="638556"/>
                  </a:lnTo>
                  <a:lnTo>
                    <a:pt x="329399" y="625856"/>
                  </a:lnTo>
                  <a:close/>
                </a:path>
                <a:path w="11228705" h="3205479">
                  <a:moveTo>
                    <a:pt x="380199" y="625856"/>
                  </a:moveTo>
                  <a:lnTo>
                    <a:pt x="367499" y="625856"/>
                  </a:lnTo>
                  <a:lnTo>
                    <a:pt x="367499" y="638556"/>
                  </a:lnTo>
                  <a:lnTo>
                    <a:pt x="380199" y="638556"/>
                  </a:lnTo>
                  <a:lnTo>
                    <a:pt x="380199" y="625856"/>
                  </a:lnTo>
                  <a:close/>
                </a:path>
                <a:path w="11228705" h="3205479">
                  <a:moveTo>
                    <a:pt x="469138" y="625856"/>
                  </a:moveTo>
                  <a:lnTo>
                    <a:pt x="418299" y="625856"/>
                  </a:lnTo>
                  <a:lnTo>
                    <a:pt x="418299" y="638556"/>
                  </a:lnTo>
                  <a:lnTo>
                    <a:pt x="469138" y="638556"/>
                  </a:lnTo>
                  <a:lnTo>
                    <a:pt x="469138" y="625856"/>
                  </a:lnTo>
                  <a:close/>
                </a:path>
                <a:path w="11228705" h="3205479">
                  <a:moveTo>
                    <a:pt x="519938" y="625856"/>
                  </a:moveTo>
                  <a:lnTo>
                    <a:pt x="507238" y="625856"/>
                  </a:lnTo>
                  <a:lnTo>
                    <a:pt x="507238" y="638556"/>
                  </a:lnTo>
                  <a:lnTo>
                    <a:pt x="519938" y="638556"/>
                  </a:lnTo>
                  <a:lnTo>
                    <a:pt x="519938" y="625856"/>
                  </a:lnTo>
                  <a:close/>
                </a:path>
                <a:path w="11228705" h="3205479">
                  <a:moveTo>
                    <a:pt x="527558" y="2833497"/>
                  </a:moveTo>
                  <a:lnTo>
                    <a:pt x="514858" y="2833497"/>
                  </a:lnTo>
                  <a:lnTo>
                    <a:pt x="514858" y="2846197"/>
                  </a:lnTo>
                  <a:lnTo>
                    <a:pt x="527558" y="2846197"/>
                  </a:lnTo>
                  <a:lnTo>
                    <a:pt x="527558" y="2833497"/>
                  </a:lnTo>
                  <a:close/>
                </a:path>
                <a:path w="11228705" h="3205479">
                  <a:moveTo>
                    <a:pt x="527558" y="2744597"/>
                  </a:moveTo>
                  <a:lnTo>
                    <a:pt x="514858" y="2744597"/>
                  </a:lnTo>
                  <a:lnTo>
                    <a:pt x="514858" y="2795397"/>
                  </a:lnTo>
                  <a:lnTo>
                    <a:pt x="527558" y="2795397"/>
                  </a:lnTo>
                  <a:lnTo>
                    <a:pt x="527558" y="2744597"/>
                  </a:lnTo>
                  <a:close/>
                </a:path>
                <a:path w="11228705" h="3205479">
                  <a:moveTo>
                    <a:pt x="527558" y="2693797"/>
                  </a:moveTo>
                  <a:lnTo>
                    <a:pt x="514858" y="2693797"/>
                  </a:lnTo>
                  <a:lnTo>
                    <a:pt x="514858" y="2706497"/>
                  </a:lnTo>
                  <a:lnTo>
                    <a:pt x="527558" y="2706497"/>
                  </a:lnTo>
                  <a:lnTo>
                    <a:pt x="527558" y="2693797"/>
                  </a:lnTo>
                  <a:close/>
                </a:path>
                <a:path w="11228705" h="3205479">
                  <a:moveTo>
                    <a:pt x="527558" y="2604897"/>
                  </a:moveTo>
                  <a:lnTo>
                    <a:pt x="514858" y="2604897"/>
                  </a:lnTo>
                  <a:lnTo>
                    <a:pt x="514858" y="2655697"/>
                  </a:lnTo>
                  <a:lnTo>
                    <a:pt x="527558" y="2655697"/>
                  </a:lnTo>
                  <a:lnTo>
                    <a:pt x="527558" y="2604897"/>
                  </a:lnTo>
                  <a:close/>
                </a:path>
                <a:path w="11228705" h="3205479">
                  <a:moveTo>
                    <a:pt x="527558" y="2554097"/>
                  </a:moveTo>
                  <a:lnTo>
                    <a:pt x="514858" y="2554097"/>
                  </a:lnTo>
                  <a:lnTo>
                    <a:pt x="514858" y="2566797"/>
                  </a:lnTo>
                  <a:lnTo>
                    <a:pt x="527558" y="2566797"/>
                  </a:lnTo>
                  <a:lnTo>
                    <a:pt x="527558" y="2554097"/>
                  </a:lnTo>
                  <a:close/>
                </a:path>
                <a:path w="11228705" h="3205479">
                  <a:moveTo>
                    <a:pt x="527558" y="2465197"/>
                  </a:moveTo>
                  <a:lnTo>
                    <a:pt x="514858" y="2465197"/>
                  </a:lnTo>
                  <a:lnTo>
                    <a:pt x="514858" y="2515997"/>
                  </a:lnTo>
                  <a:lnTo>
                    <a:pt x="527558" y="2515997"/>
                  </a:lnTo>
                  <a:lnTo>
                    <a:pt x="527558" y="2465197"/>
                  </a:lnTo>
                  <a:close/>
                </a:path>
                <a:path w="11228705" h="3205479">
                  <a:moveTo>
                    <a:pt x="527558" y="2414397"/>
                  </a:moveTo>
                  <a:lnTo>
                    <a:pt x="514858" y="2414397"/>
                  </a:lnTo>
                  <a:lnTo>
                    <a:pt x="514858" y="2427097"/>
                  </a:lnTo>
                  <a:lnTo>
                    <a:pt x="527558" y="2427097"/>
                  </a:lnTo>
                  <a:lnTo>
                    <a:pt x="527558" y="2414397"/>
                  </a:lnTo>
                  <a:close/>
                </a:path>
                <a:path w="11228705" h="3205479">
                  <a:moveTo>
                    <a:pt x="527558" y="2325497"/>
                  </a:moveTo>
                  <a:lnTo>
                    <a:pt x="514858" y="2325497"/>
                  </a:lnTo>
                  <a:lnTo>
                    <a:pt x="514858" y="2376297"/>
                  </a:lnTo>
                  <a:lnTo>
                    <a:pt x="527558" y="2376297"/>
                  </a:lnTo>
                  <a:lnTo>
                    <a:pt x="527558" y="2325497"/>
                  </a:lnTo>
                  <a:close/>
                </a:path>
                <a:path w="11228705" h="3205479">
                  <a:moveTo>
                    <a:pt x="527558" y="2274697"/>
                  </a:moveTo>
                  <a:lnTo>
                    <a:pt x="514858" y="2274697"/>
                  </a:lnTo>
                  <a:lnTo>
                    <a:pt x="514858" y="2287397"/>
                  </a:lnTo>
                  <a:lnTo>
                    <a:pt x="527558" y="2287397"/>
                  </a:lnTo>
                  <a:lnTo>
                    <a:pt x="527558" y="2274697"/>
                  </a:lnTo>
                  <a:close/>
                </a:path>
                <a:path w="11228705" h="3205479">
                  <a:moveTo>
                    <a:pt x="527558" y="2185797"/>
                  </a:moveTo>
                  <a:lnTo>
                    <a:pt x="514858" y="2185797"/>
                  </a:lnTo>
                  <a:lnTo>
                    <a:pt x="514858" y="2236597"/>
                  </a:lnTo>
                  <a:lnTo>
                    <a:pt x="527558" y="2236597"/>
                  </a:lnTo>
                  <a:lnTo>
                    <a:pt x="527558" y="2185797"/>
                  </a:lnTo>
                  <a:close/>
                </a:path>
                <a:path w="11228705" h="3205479">
                  <a:moveTo>
                    <a:pt x="527558" y="2134997"/>
                  </a:moveTo>
                  <a:lnTo>
                    <a:pt x="514858" y="2134997"/>
                  </a:lnTo>
                  <a:lnTo>
                    <a:pt x="514858" y="2147697"/>
                  </a:lnTo>
                  <a:lnTo>
                    <a:pt x="527558" y="2147697"/>
                  </a:lnTo>
                  <a:lnTo>
                    <a:pt x="527558" y="2134997"/>
                  </a:lnTo>
                  <a:close/>
                </a:path>
                <a:path w="11228705" h="3205479">
                  <a:moveTo>
                    <a:pt x="527558" y="2046097"/>
                  </a:moveTo>
                  <a:lnTo>
                    <a:pt x="514858" y="2046097"/>
                  </a:lnTo>
                  <a:lnTo>
                    <a:pt x="514858" y="2096897"/>
                  </a:lnTo>
                  <a:lnTo>
                    <a:pt x="527558" y="2096897"/>
                  </a:lnTo>
                  <a:lnTo>
                    <a:pt x="527558" y="2046097"/>
                  </a:lnTo>
                  <a:close/>
                </a:path>
                <a:path w="11228705" h="3205479">
                  <a:moveTo>
                    <a:pt x="527558" y="1995297"/>
                  </a:moveTo>
                  <a:lnTo>
                    <a:pt x="514858" y="1995297"/>
                  </a:lnTo>
                  <a:lnTo>
                    <a:pt x="514858" y="2007997"/>
                  </a:lnTo>
                  <a:lnTo>
                    <a:pt x="527558" y="2007997"/>
                  </a:lnTo>
                  <a:lnTo>
                    <a:pt x="527558" y="1995297"/>
                  </a:lnTo>
                  <a:close/>
                </a:path>
                <a:path w="11228705" h="3205479">
                  <a:moveTo>
                    <a:pt x="527558" y="1906397"/>
                  </a:moveTo>
                  <a:lnTo>
                    <a:pt x="514858" y="1906397"/>
                  </a:lnTo>
                  <a:lnTo>
                    <a:pt x="514858" y="1957197"/>
                  </a:lnTo>
                  <a:lnTo>
                    <a:pt x="527558" y="1957197"/>
                  </a:lnTo>
                  <a:lnTo>
                    <a:pt x="527558" y="1906397"/>
                  </a:lnTo>
                  <a:close/>
                </a:path>
                <a:path w="11228705" h="3205479">
                  <a:moveTo>
                    <a:pt x="527558" y="1855597"/>
                  </a:moveTo>
                  <a:lnTo>
                    <a:pt x="514858" y="1855597"/>
                  </a:lnTo>
                  <a:lnTo>
                    <a:pt x="514858" y="1868297"/>
                  </a:lnTo>
                  <a:lnTo>
                    <a:pt x="527558" y="1868297"/>
                  </a:lnTo>
                  <a:lnTo>
                    <a:pt x="527558" y="1855597"/>
                  </a:lnTo>
                  <a:close/>
                </a:path>
                <a:path w="11228705" h="3205479">
                  <a:moveTo>
                    <a:pt x="527558" y="1766697"/>
                  </a:moveTo>
                  <a:lnTo>
                    <a:pt x="514858" y="1766697"/>
                  </a:lnTo>
                  <a:lnTo>
                    <a:pt x="514858" y="1817497"/>
                  </a:lnTo>
                  <a:lnTo>
                    <a:pt x="527558" y="1817497"/>
                  </a:lnTo>
                  <a:lnTo>
                    <a:pt x="527558" y="1766697"/>
                  </a:lnTo>
                  <a:close/>
                </a:path>
                <a:path w="11228705" h="3205479">
                  <a:moveTo>
                    <a:pt x="527558" y="1715897"/>
                  </a:moveTo>
                  <a:lnTo>
                    <a:pt x="514858" y="1715897"/>
                  </a:lnTo>
                  <a:lnTo>
                    <a:pt x="514858" y="1728597"/>
                  </a:lnTo>
                  <a:lnTo>
                    <a:pt x="527558" y="1728597"/>
                  </a:lnTo>
                  <a:lnTo>
                    <a:pt x="527558" y="1715897"/>
                  </a:lnTo>
                  <a:close/>
                </a:path>
                <a:path w="11228705" h="3205479">
                  <a:moveTo>
                    <a:pt x="527558" y="1626997"/>
                  </a:moveTo>
                  <a:lnTo>
                    <a:pt x="514858" y="1626997"/>
                  </a:lnTo>
                  <a:lnTo>
                    <a:pt x="514858" y="1677797"/>
                  </a:lnTo>
                  <a:lnTo>
                    <a:pt x="527558" y="1677797"/>
                  </a:lnTo>
                  <a:lnTo>
                    <a:pt x="527558" y="1626997"/>
                  </a:lnTo>
                  <a:close/>
                </a:path>
                <a:path w="11228705" h="3205479">
                  <a:moveTo>
                    <a:pt x="527558" y="1576197"/>
                  </a:moveTo>
                  <a:lnTo>
                    <a:pt x="514858" y="1576197"/>
                  </a:lnTo>
                  <a:lnTo>
                    <a:pt x="514858" y="1588897"/>
                  </a:lnTo>
                  <a:lnTo>
                    <a:pt x="527558" y="1588897"/>
                  </a:lnTo>
                  <a:lnTo>
                    <a:pt x="527558" y="1576197"/>
                  </a:lnTo>
                  <a:close/>
                </a:path>
                <a:path w="11228705" h="3205479">
                  <a:moveTo>
                    <a:pt x="527558" y="1487297"/>
                  </a:moveTo>
                  <a:lnTo>
                    <a:pt x="514858" y="1487297"/>
                  </a:lnTo>
                  <a:lnTo>
                    <a:pt x="514858" y="1538097"/>
                  </a:lnTo>
                  <a:lnTo>
                    <a:pt x="527558" y="1538097"/>
                  </a:lnTo>
                  <a:lnTo>
                    <a:pt x="527558" y="1487297"/>
                  </a:lnTo>
                  <a:close/>
                </a:path>
                <a:path w="11228705" h="3205479">
                  <a:moveTo>
                    <a:pt x="527558" y="1436497"/>
                  </a:moveTo>
                  <a:lnTo>
                    <a:pt x="514858" y="1436497"/>
                  </a:lnTo>
                  <a:lnTo>
                    <a:pt x="514858" y="1449197"/>
                  </a:lnTo>
                  <a:lnTo>
                    <a:pt x="527558" y="1449197"/>
                  </a:lnTo>
                  <a:lnTo>
                    <a:pt x="527558" y="1436497"/>
                  </a:lnTo>
                  <a:close/>
                </a:path>
                <a:path w="11228705" h="3205479">
                  <a:moveTo>
                    <a:pt x="527558" y="1347597"/>
                  </a:moveTo>
                  <a:lnTo>
                    <a:pt x="514858" y="1347597"/>
                  </a:lnTo>
                  <a:lnTo>
                    <a:pt x="514858" y="1398397"/>
                  </a:lnTo>
                  <a:lnTo>
                    <a:pt x="527558" y="1398397"/>
                  </a:lnTo>
                  <a:lnTo>
                    <a:pt x="527558" y="1347597"/>
                  </a:lnTo>
                  <a:close/>
                </a:path>
                <a:path w="11228705" h="3205479">
                  <a:moveTo>
                    <a:pt x="527558" y="1296797"/>
                  </a:moveTo>
                  <a:lnTo>
                    <a:pt x="514858" y="1296797"/>
                  </a:lnTo>
                  <a:lnTo>
                    <a:pt x="514858" y="1309497"/>
                  </a:lnTo>
                  <a:lnTo>
                    <a:pt x="527558" y="1309497"/>
                  </a:lnTo>
                  <a:lnTo>
                    <a:pt x="527558" y="1296797"/>
                  </a:lnTo>
                  <a:close/>
                </a:path>
                <a:path w="11228705" h="3205479">
                  <a:moveTo>
                    <a:pt x="527558" y="1207897"/>
                  </a:moveTo>
                  <a:lnTo>
                    <a:pt x="514858" y="1207897"/>
                  </a:lnTo>
                  <a:lnTo>
                    <a:pt x="514858" y="1258697"/>
                  </a:lnTo>
                  <a:lnTo>
                    <a:pt x="527558" y="1258697"/>
                  </a:lnTo>
                  <a:lnTo>
                    <a:pt x="527558" y="1207897"/>
                  </a:lnTo>
                  <a:close/>
                </a:path>
                <a:path w="11228705" h="3205479">
                  <a:moveTo>
                    <a:pt x="527558" y="1157097"/>
                  </a:moveTo>
                  <a:lnTo>
                    <a:pt x="514858" y="1157097"/>
                  </a:lnTo>
                  <a:lnTo>
                    <a:pt x="514858" y="1169797"/>
                  </a:lnTo>
                  <a:lnTo>
                    <a:pt x="527558" y="1169797"/>
                  </a:lnTo>
                  <a:lnTo>
                    <a:pt x="527558" y="1157097"/>
                  </a:lnTo>
                  <a:close/>
                </a:path>
                <a:path w="11228705" h="3205479">
                  <a:moveTo>
                    <a:pt x="527558" y="1068197"/>
                  </a:moveTo>
                  <a:lnTo>
                    <a:pt x="514858" y="1068197"/>
                  </a:lnTo>
                  <a:lnTo>
                    <a:pt x="514858" y="1118997"/>
                  </a:lnTo>
                  <a:lnTo>
                    <a:pt x="527558" y="1118997"/>
                  </a:lnTo>
                  <a:lnTo>
                    <a:pt x="527558" y="1068197"/>
                  </a:lnTo>
                  <a:close/>
                </a:path>
                <a:path w="11228705" h="3205479">
                  <a:moveTo>
                    <a:pt x="527558" y="1017397"/>
                  </a:moveTo>
                  <a:lnTo>
                    <a:pt x="514858" y="1017397"/>
                  </a:lnTo>
                  <a:lnTo>
                    <a:pt x="514858" y="1030097"/>
                  </a:lnTo>
                  <a:lnTo>
                    <a:pt x="527558" y="1030097"/>
                  </a:lnTo>
                  <a:lnTo>
                    <a:pt x="527558" y="1017397"/>
                  </a:lnTo>
                  <a:close/>
                </a:path>
                <a:path w="11228705" h="3205479">
                  <a:moveTo>
                    <a:pt x="527558" y="928497"/>
                  </a:moveTo>
                  <a:lnTo>
                    <a:pt x="514858" y="928497"/>
                  </a:lnTo>
                  <a:lnTo>
                    <a:pt x="514858" y="979297"/>
                  </a:lnTo>
                  <a:lnTo>
                    <a:pt x="527558" y="979297"/>
                  </a:lnTo>
                  <a:lnTo>
                    <a:pt x="527558" y="928497"/>
                  </a:lnTo>
                  <a:close/>
                </a:path>
                <a:path w="11228705" h="3205479">
                  <a:moveTo>
                    <a:pt x="527558" y="877697"/>
                  </a:moveTo>
                  <a:lnTo>
                    <a:pt x="514858" y="877697"/>
                  </a:lnTo>
                  <a:lnTo>
                    <a:pt x="514858" y="890397"/>
                  </a:lnTo>
                  <a:lnTo>
                    <a:pt x="527558" y="890397"/>
                  </a:lnTo>
                  <a:lnTo>
                    <a:pt x="527558" y="877697"/>
                  </a:lnTo>
                  <a:close/>
                </a:path>
                <a:path w="11228705" h="3205479">
                  <a:moveTo>
                    <a:pt x="527558" y="788797"/>
                  </a:moveTo>
                  <a:lnTo>
                    <a:pt x="514858" y="788797"/>
                  </a:lnTo>
                  <a:lnTo>
                    <a:pt x="514858" y="839597"/>
                  </a:lnTo>
                  <a:lnTo>
                    <a:pt x="527558" y="839597"/>
                  </a:lnTo>
                  <a:lnTo>
                    <a:pt x="527558" y="788797"/>
                  </a:lnTo>
                  <a:close/>
                </a:path>
                <a:path w="11228705" h="3205479">
                  <a:moveTo>
                    <a:pt x="527558" y="737997"/>
                  </a:moveTo>
                  <a:lnTo>
                    <a:pt x="514858" y="737997"/>
                  </a:lnTo>
                  <a:lnTo>
                    <a:pt x="514858" y="750697"/>
                  </a:lnTo>
                  <a:lnTo>
                    <a:pt x="527558" y="750697"/>
                  </a:lnTo>
                  <a:lnTo>
                    <a:pt x="527558" y="737997"/>
                  </a:lnTo>
                  <a:close/>
                </a:path>
                <a:path w="11228705" h="3205479">
                  <a:moveTo>
                    <a:pt x="527558" y="649097"/>
                  </a:moveTo>
                  <a:lnTo>
                    <a:pt x="514858" y="649097"/>
                  </a:lnTo>
                  <a:lnTo>
                    <a:pt x="514858" y="699897"/>
                  </a:lnTo>
                  <a:lnTo>
                    <a:pt x="527558" y="699897"/>
                  </a:lnTo>
                  <a:lnTo>
                    <a:pt x="527558" y="649097"/>
                  </a:lnTo>
                  <a:close/>
                </a:path>
                <a:path w="11228705" h="3205479">
                  <a:moveTo>
                    <a:pt x="527558" y="598297"/>
                  </a:moveTo>
                  <a:lnTo>
                    <a:pt x="514858" y="598297"/>
                  </a:lnTo>
                  <a:lnTo>
                    <a:pt x="514858" y="610997"/>
                  </a:lnTo>
                  <a:lnTo>
                    <a:pt x="527558" y="610997"/>
                  </a:lnTo>
                  <a:lnTo>
                    <a:pt x="527558" y="598297"/>
                  </a:lnTo>
                  <a:close/>
                </a:path>
                <a:path w="11228705" h="3205479">
                  <a:moveTo>
                    <a:pt x="527558" y="509397"/>
                  </a:moveTo>
                  <a:lnTo>
                    <a:pt x="514858" y="509397"/>
                  </a:lnTo>
                  <a:lnTo>
                    <a:pt x="514858" y="560197"/>
                  </a:lnTo>
                  <a:lnTo>
                    <a:pt x="527558" y="560197"/>
                  </a:lnTo>
                  <a:lnTo>
                    <a:pt x="527558" y="509397"/>
                  </a:lnTo>
                  <a:close/>
                </a:path>
                <a:path w="11228705" h="3205479">
                  <a:moveTo>
                    <a:pt x="527558" y="458597"/>
                  </a:moveTo>
                  <a:lnTo>
                    <a:pt x="514858" y="458597"/>
                  </a:lnTo>
                  <a:lnTo>
                    <a:pt x="514858" y="471297"/>
                  </a:lnTo>
                  <a:lnTo>
                    <a:pt x="527558" y="471297"/>
                  </a:lnTo>
                  <a:lnTo>
                    <a:pt x="527558" y="458597"/>
                  </a:lnTo>
                  <a:close/>
                </a:path>
                <a:path w="11228705" h="3205479">
                  <a:moveTo>
                    <a:pt x="527558" y="369697"/>
                  </a:moveTo>
                  <a:lnTo>
                    <a:pt x="514858" y="369697"/>
                  </a:lnTo>
                  <a:lnTo>
                    <a:pt x="514858" y="420497"/>
                  </a:lnTo>
                  <a:lnTo>
                    <a:pt x="527558" y="420497"/>
                  </a:lnTo>
                  <a:lnTo>
                    <a:pt x="527558" y="369697"/>
                  </a:lnTo>
                  <a:close/>
                </a:path>
                <a:path w="11228705" h="3205479">
                  <a:moveTo>
                    <a:pt x="527558" y="318897"/>
                  </a:moveTo>
                  <a:lnTo>
                    <a:pt x="514858" y="318897"/>
                  </a:lnTo>
                  <a:lnTo>
                    <a:pt x="514858" y="331597"/>
                  </a:lnTo>
                  <a:lnTo>
                    <a:pt x="527558" y="331597"/>
                  </a:lnTo>
                  <a:lnTo>
                    <a:pt x="527558" y="318897"/>
                  </a:lnTo>
                  <a:close/>
                </a:path>
                <a:path w="11228705" h="3205479">
                  <a:moveTo>
                    <a:pt x="527558" y="229997"/>
                  </a:moveTo>
                  <a:lnTo>
                    <a:pt x="514858" y="229997"/>
                  </a:lnTo>
                  <a:lnTo>
                    <a:pt x="514858" y="280797"/>
                  </a:lnTo>
                  <a:lnTo>
                    <a:pt x="527558" y="280797"/>
                  </a:lnTo>
                  <a:lnTo>
                    <a:pt x="527558" y="229997"/>
                  </a:lnTo>
                  <a:close/>
                </a:path>
                <a:path w="11228705" h="3205479">
                  <a:moveTo>
                    <a:pt x="527558" y="179197"/>
                  </a:moveTo>
                  <a:lnTo>
                    <a:pt x="514858" y="179197"/>
                  </a:lnTo>
                  <a:lnTo>
                    <a:pt x="514858" y="191897"/>
                  </a:lnTo>
                  <a:lnTo>
                    <a:pt x="527558" y="191897"/>
                  </a:lnTo>
                  <a:lnTo>
                    <a:pt x="527558" y="179197"/>
                  </a:lnTo>
                  <a:close/>
                </a:path>
                <a:path w="11228705" h="3205479">
                  <a:moveTo>
                    <a:pt x="527558" y="90297"/>
                  </a:moveTo>
                  <a:lnTo>
                    <a:pt x="514858" y="90297"/>
                  </a:lnTo>
                  <a:lnTo>
                    <a:pt x="514858" y="141097"/>
                  </a:lnTo>
                  <a:lnTo>
                    <a:pt x="527558" y="141097"/>
                  </a:lnTo>
                  <a:lnTo>
                    <a:pt x="527558" y="90297"/>
                  </a:lnTo>
                  <a:close/>
                </a:path>
                <a:path w="11228705" h="3205479">
                  <a:moveTo>
                    <a:pt x="527558" y="39497"/>
                  </a:moveTo>
                  <a:lnTo>
                    <a:pt x="514858" y="39497"/>
                  </a:lnTo>
                  <a:lnTo>
                    <a:pt x="514858" y="52197"/>
                  </a:lnTo>
                  <a:lnTo>
                    <a:pt x="527558" y="52197"/>
                  </a:lnTo>
                  <a:lnTo>
                    <a:pt x="527558" y="39497"/>
                  </a:lnTo>
                  <a:close/>
                </a:path>
                <a:path w="11228705" h="3205479">
                  <a:moveTo>
                    <a:pt x="559308" y="2922397"/>
                  </a:moveTo>
                  <a:lnTo>
                    <a:pt x="527558" y="2922397"/>
                  </a:lnTo>
                  <a:lnTo>
                    <a:pt x="527558" y="2884297"/>
                  </a:lnTo>
                  <a:lnTo>
                    <a:pt x="514858" y="2884297"/>
                  </a:lnTo>
                  <a:lnTo>
                    <a:pt x="514858" y="2922397"/>
                  </a:lnTo>
                  <a:lnTo>
                    <a:pt x="483108" y="2922397"/>
                  </a:lnTo>
                  <a:lnTo>
                    <a:pt x="521208" y="2998597"/>
                  </a:lnTo>
                  <a:lnTo>
                    <a:pt x="552958" y="2935097"/>
                  </a:lnTo>
                  <a:lnTo>
                    <a:pt x="559308" y="2922397"/>
                  </a:lnTo>
                  <a:close/>
                </a:path>
                <a:path w="11228705" h="3205479">
                  <a:moveTo>
                    <a:pt x="576961" y="0"/>
                  </a:moveTo>
                  <a:lnTo>
                    <a:pt x="526161" y="0"/>
                  </a:lnTo>
                  <a:lnTo>
                    <a:pt x="526161" y="12700"/>
                  </a:lnTo>
                  <a:lnTo>
                    <a:pt x="576961" y="12700"/>
                  </a:lnTo>
                  <a:lnTo>
                    <a:pt x="576961" y="0"/>
                  </a:lnTo>
                  <a:close/>
                </a:path>
                <a:path w="11228705" h="3205479">
                  <a:moveTo>
                    <a:pt x="608838" y="625856"/>
                  </a:moveTo>
                  <a:lnTo>
                    <a:pt x="558038" y="625856"/>
                  </a:lnTo>
                  <a:lnTo>
                    <a:pt x="558038" y="638556"/>
                  </a:lnTo>
                  <a:lnTo>
                    <a:pt x="608838" y="638556"/>
                  </a:lnTo>
                  <a:lnTo>
                    <a:pt x="608838" y="625856"/>
                  </a:lnTo>
                  <a:close/>
                </a:path>
                <a:path w="11228705" h="3205479">
                  <a:moveTo>
                    <a:pt x="627761" y="0"/>
                  </a:moveTo>
                  <a:lnTo>
                    <a:pt x="615061" y="0"/>
                  </a:lnTo>
                  <a:lnTo>
                    <a:pt x="615061" y="12700"/>
                  </a:lnTo>
                  <a:lnTo>
                    <a:pt x="627761" y="12700"/>
                  </a:lnTo>
                  <a:lnTo>
                    <a:pt x="627761" y="0"/>
                  </a:lnTo>
                  <a:close/>
                </a:path>
                <a:path w="11228705" h="3205479">
                  <a:moveTo>
                    <a:pt x="659638" y="625856"/>
                  </a:moveTo>
                  <a:lnTo>
                    <a:pt x="646938" y="625856"/>
                  </a:lnTo>
                  <a:lnTo>
                    <a:pt x="646938" y="638556"/>
                  </a:lnTo>
                  <a:lnTo>
                    <a:pt x="659638" y="638556"/>
                  </a:lnTo>
                  <a:lnTo>
                    <a:pt x="659638" y="625856"/>
                  </a:lnTo>
                  <a:close/>
                </a:path>
                <a:path w="11228705" h="3205479">
                  <a:moveTo>
                    <a:pt x="716661" y="0"/>
                  </a:moveTo>
                  <a:lnTo>
                    <a:pt x="665861" y="0"/>
                  </a:lnTo>
                  <a:lnTo>
                    <a:pt x="665861" y="12700"/>
                  </a:lnTo>
                  <a:lnTo>
                    <a:pt x="716661" y="12700"/>
                  </a:lnTo>
                  <a:lnTo>
                    <a:pt x="716661" y="0"/>
                  </a:lnTo>
                  <a:close/>
                </a:path>
                <a:path w="11228705" h="3205479">
                  <a:moveTo>
                    <a:pt x="748538" y="625856"/>
                  </a:moveTo>
                  <a:lnTo>
                    <a:pt x="697738" y="625856"/>
                  </a:lnTo>
                  <a:lnTo>
                    <a:pt x="697738" y="638556"/>
                  </a:lnTo>
                  <a:lnTo>
                    <a:pt x="748538" y="638556"/>
                  </a:lnTo>
                  <a:lnTo>
                    <a:pt x="748538" y="625856"/>
                  </a:lnTo>
                  <a:close/>
                </a:path>
                <a:path w="11228705" h="3205479">
                  <a:moveTo>
                    <a:pt x="767461" y="0"/>
                  </a:moveTo>
                  <a:lnTo>
                    <a:pt x="754761" y="0"/>
                  </a:lnTo>
                  <a:lnTo>
                    <a:pt x="754761" y="12700"/>
                  </a:lnTo>
                  <a:lnTo>
                    <a:pt x="767461" y="12700"/>
                  </a:lnTo>
                  <a:lnTo>
                    <a:pt x="767461" y="0"/>
                  </a:lnTo>
                  <a:close/>
                </a:path>
                <a:path w="11228705" h="3205479">
                  <a:moveTo>
                    <a:pt x="799338" y="625856"/>
                  </a:moveTo>
                  <a:lnTo>
                    <a:pt x="786638" y="625856"/>
                  </a:lnTo>
                  <a:lnTo>
                    <a:pt x="786638" y="638556"/>
                  </a:lnTo>
                  <a:lnTo>
                    <a:pt x="799338" y="638556"/>
                  </a:lnTo>
                  <a:lnTo>
                    <a:pt x="799338" y="625856"/>
                  </a:lnTo>
                  <a:close/>
                </a:path>
                <a:path w="11228705" h="3205479">
                  <a:moveTo>
                    <a:pt x="856361" y="0"/>
                  </a:moveTo>
                  <a:lnTo>
                    <a:pt x="805561" y="0"/>
                  </a:lnTo>
                  <a:lnTo>
                    <a:pt x="805561" y="12700"/>
                  </a:lnTo>
                  <a:lnTo>
                    <a:pt x="856361" y="12700"/>
                  </a:lnTo>
                  <a:lnTo>
                    <a:pt x="856361" y="0"/>
                  </a:lnTo>
                  <a:close/>
                </a:path>
                <a:path w="11228705" h="3205479">
                  <a:moveTo>
                    <a:pt x="888238" y="625856"/>
                  </a:moveTo>
                  <a:lnTo>
                    <a:pt x="837438" y="625856"/>
                  </a:lnTo>
                  <a:lnTo>
                    <a:pt x="837438" y="638556"/>
                  </a:lnTo>
                  <a:lnTo>
                    <a:pt x="888238" y="638556"/>
                  </a:lnTo>
                  <a:lnTo>
                    <a:pt x="888238" y="625856"/>
                  </a:lnTo>
                  <a:close/>
                </a:path>
                <a:path w="11228705" h="3205479">
                  <a:moveTo>
                    <a:pt x="907161" y="0"/>
                  </a:moveTo>
                  <a:lnTo>
                    <a:pt x="894461" y="0"/>
                  </a:lnTo>
                  <a:lnTo>
                    <a:pt x="894461" y="12700"/>
                  </a:lnTo>
                  <a:lnTo>
                    <a:pt x="907161" y="12700"/>
                  </a:lnTo>
                  <a:lnTo>
                    <a:pt x="907161" y="0"/>
                  </a:lnTo>
                  <a:close/>
                </a:path>
                <a:path w="11228705" h="3205479">
                  <a:moveTo>
                    <a:pt x="939038" y="625856"/>
                  </a:moveTo>
                  <a:lnTo>
                    <a:pt x="926338" y="625856"/>
                  </a:lnTo>
                  <a:lnTo>
                    <a:pt x="926338" y="638556"/>
                  </a:lnTo>
                  <a:lnTo>
                    <a:pt x="939038" y="638556"/>
                  </a:lnTo>
                  <a:lnTo>
                    <a:pt x="939038" y="625856"/>
                  </a:lnTo>
                  <a:close/>
                </a:path>
                <a:path w="11228705" h="3205479">
                  <a:moveTo>
                    <a:pt x="996061" y="0"/>
                  </a:moveTo>
                  <a:lnTo>
                    <a:pt x="945261" y="0"/>
                  </a:lnTo>
                  <a:lnTo>
                    <a:pt x="945261" y="12700"/>
                  </a:lnTo>
                  <a:lnTo>
                    <a:pt x="996061" y="12700"/>
                  </a:lnTo>
                  <a:lnTo>
                    <a:pt x="996061" y="0"/>
                  </a:lnTo>
                  <a:close/>
                </a:path>
                <a:path w="11228705" h="3205479">
                  <a:moveTo>
                    <a:pt x="1027938" y="625856"/>
                  </a:moveTo>
                  <a:lnTo>
                    <a:pt x="977138" y="625856"/>
                  </a:lnTo>
                  <a:lnTo>
                    <a:pt x="977138" y="638556"/>
                  </a:lnTo>
                  <a:lnTo>
                    <a:pt x="1027938" y="638556"/>
                  </a:lnTo>
                  <a:lnTo>
                    <a:pt x="1027938" y="625856"/>
                  </a:lnTo>
                  <a:close/>
                </a:path>
                <a:path w="11228705" h="3205479">
                  <a:moveTo>
                    <a:pt x="1046861" y="0"/>
                  </a:moveTo>
                  <a:lnTo>
                    <a:pt x="1034161" y="0"/>
                  </a:lnTo>
                  <a:lnTo>
                    <a:pt x="1034161" y="12700"/>
                  </a:lnTo>
                  <a:lnTo>
                    <a:pt x="1046861" y="12700"/>
                  </a:lnTo>
                  <a:lnTo>
                    <a:pt x="1046861" y="0"/>
                  </a:lnTo>
                  <a:close/>
                </a:path>
                <a:path w="11228705" h="3205479">
                  <a:moveTo>
                    <a:pt x="1078738" y="625856"/>
                  </a:moveTo>
                  <a:lnTo>
                    <a:pt x="1066038" y="625856"/>
                  </a:lnTo>
                  <a:lnTo>
                    <a:pt x="1066038" y="638556"/>
                  </a:lnTo>
                  <a:lnTo>
                    <a:pt x="1078738" y="638556"/>
                  </a:lnTo>
                  <a:lnTo>
                    <a:pt x="1078738" y="625856"/>
                  </a:lnTo>
                  <a:close/>
                </a:path>
                <a:path w="11228705" h="3205479">
                  <a:moveTo>
                    <a:pt x="1135761" y="0"/>
                  </a:moveTo>
                  <a:lnTo>
                    <a:pt x="1084961" y="0"/>
                  </a:lnTo>
                  <a:lnTo>
                    <a:pt x="1084961" y="12700"/>
                  </a:lnTo>
                  <a:lnTo>
                    <a:pt x="1135761" y="12700"/>
                  </a:lnTo>
                  <a:lnTo>
                    <a:pt x="1135761" y="0"/>
                  </a:lnTo>
                  <a:close/>
                </a:path>
                <a:path w="11228705" h="3205479">
                  <a:moveTo>
                    <a:pt x="1167638" y="625856"/>
                  </a:moveTo>
                  <a:lnTo>
                    <a:pt x="1116838" y="625856"/>
                  </a:lnTo>
                  <a:lnTo>
                    <a:pt x="1116838" y="638556"/>
                  </a:lnTo>
                  <a:lnTo>
                    <a:pt x="1167638" y="638556"/>
                  </a:lnTo>
                  <a:lnTo>
                    <a:pt x="1167638" y="625856"/>
                  </a:lnTo>
                  <a:close/>
                </a:path>
                <a:path w="11228705" h="3205479">
                  <a:moveTo>
                    <a:pt x="1186561" y="0"/>
                  </a:moveTo>
                  <a:lnTo>
                    <a:pt x="1173861" y="0"/>
                  </a:lnTo>
                  <a:lnTo>
                    <a:pt x="1173861" y="12700"/>
                  </a:lnTo>
                  <a:lnTo>
                    <a:pt x="1186561" y="12700"/>
                  </a:lnTo>
                  <a:lnTo>
                    <a:pt x="1186561" y="0"/>
                  </a:lnTo>
                  <a:close/>
                </a:path>
                <a:path w="11228705" h="3205479">
                  <a:moveTo>
                    <a:pt x="1218438" y="625856"/>
                  </a:moveTo>
                  <a:lnTo>
                    <a:pt x="1205738" y="625856"/>
                  </a:lnTo>
                  <a:lnTo>
                    <a:pt x="1205738" y="638556"/>
                  </a:lnTo>
                  <a:lnTo>
                    <a:pt x="1218438" y="638556"/>
                  </a:lnTo>
                  <a:lnTo>
                    <a:pt x="1218438" y="625856"/>
                  </a:lnTo>
                  <a:close/>
                </a:path>
                <a:path w="11228705" h="3205479">
                  <a:moveTo>
                    <a:pt x="1275461" y="0"/>
                  </a:moveTo>
                  <a:lnTo>
                    <a:pt x="1224661" y="0"/>
                  </a:lnTo>
                  <a:lnTo>
                    <a:pt x="1224661" y="12700"/>
                  </a:lnTo>
                  <a:lnTo>
                    <a:pt x="1275461" y="12700"/>
                  </a:lnTo>
                  <a:lnTo>
                    <a:pt x="1275461" y="0"/>
                  </a:lnTo>
                  <a:close/>
                </a:path>
                <a:path w="11228705" h="3205479">
                  <a:moveTo>
                    <a:pt x="1307338" y="625856"/>
                  </a:moveTo>
                  <a:lnTo>
                    <a:pt x="1256538" y="625856"/>
                  </a:lnTo>
                  <a:lnTo>
                    <a:pt x="1256538" y="638556"/>
                  </a:lnTo>
                  <a:lnTo>
                    <a:pt x="1307338" y="638556"/>
                  </a:lnTo>
                  <a:lnTo>
                    <a:pt x="1307338" y="625856"/>
                  </a:lnTo>
                  <a:close/>
                </a:path>
                <a:path w="11228705" h="3205479">
                  <a:moveTo>
                    <a:pt x="1326261" y="0"/>
                  </a:moveTo>
                  <a:lnTo>
                    <a:pt x="1313561" y="0"/>
                  </a:lnTo>
                  <a:lnTo>
                    <a:pt x="1313561" y="12700"/>
                  </a:lnTo>
                  <a:lnTo>
                    <a:pt x="1326261" y="12700"/>
                  </a:lnTo>
                  <a:lnTo>
                    <a:pt x="1326261" y="0"/>
                  </a:lnTo>
                  <a:close/>
                </a:path>
                <a:path w="11228705" h="3205479">
                  <a:moveTo>
                    <a:pt x="1358138" y="625856"/>
                  </a:moveTo>
                  <a:lnTo>
                    <a:pt x="1345438" y="625856"/>
                  </a:lnTo>
                  <a:lnTo>
                    <a:pt x="1345438" y="638556"/>
                  </a:lnTo>
                  <a:lnTo>
                    <a:pt x="1358138" y="638556"/>
                  </a:lnTo>
                  <a:lnTo>
                    <a:pt x="1358138" y="625856"/>
                  </a:lnTo>
                  <a:close/>
                </a:path>
                <a:path w="11228705" h="3205479">
                  <a:moveTo>
                    <a:pt x="1415161" y="0"/>
                  </a:moveTo>
                  <a:lnTo>
                    <a:pt x="1364361" y="0"/>
                  </a:lnTo>
                  <a:lnTo>
                    <a:pt x="1364361" y="12700"/>
                  </a:lnTo>
                  <a:lnTo>
                    <a:pt x="1415161" y="12700"/>
                  </a:lnTo>
                  <a:lnTo>
                    <a:pt x="1415161" y="0"/>
                  </a:lnTo>
                  <a:close/>
                </a:path>
                <a:path w="11228705" h="3205479">
                  <a:moveTo>
                    <a:pt x="1447038" y="625856"/>
                  </a:moveTo>
                  <a:lnTo>
                    <a:pt x="1396238" y="625856"/>
                  </a:lnTo>
                  <a:lnTo>
                    <a:pt x="1396238" y="638556"/>
                  </a:lnTo>
                  <a:lnTo>
                    <a:pt x="1447038" y="638556"/>
                  </a:lnTo>
                  <a:lnTo>
                    <a:pt x="1447038" y="625856"/>
                  </a:lnTo>
                  <a:close/>
                </a:path>
                <a:path w="11228705" h="3205479">
                  <a:moveTo>
                    <a:pt x="1465961" y="0"/>
                  </a:moveTo>
                  <a:lnTo>
                    <a:pt x="1453261" y="0"/>
                  </a:lnTo>
                  <a:lnTo>
                    <a:pt x="1453261" y="12700"/>
                  </a:lnTo>
                  <a:lnTo>
                    <a:pt x="1465961" y="12700"/>
                  </a:lnTo>
                  <a:lnTo>
                    <a:pt x="1465961" y="0"/>
                  </a:lnTo>
                  <a:close/>
                </a:path>
                <a:path w="11228705" h="3205479">
                  <a:moveTo>
                    <a:pt x="1497838" y="625856"/>
                  </a:moveTo>
                  <a:lnTo>
                    <a:pt x="1485138" y="625856"/>
                  </a:lnTo>
                  <a:lnTo>
                    <a:pt x="1485138" y="638556"/>
                  </a:lnTo>
                  <a:lnTo>
                    <a:pt x="1497838" y="638556"/>
                  </a:lnTo>
                  <a:lnTo>
                    <a:pt x="1497838" y="625856"/>
                  </a:lnTo>
                  <a:close/>
                </a:path>
                <a:path w="11228705" h="3205479">
                  <a:moveTo>
                    <a:pt x="1554861" y="0"/>
                  </a:moveTo>
                  <a:lnTo>
                    <a:pt x="1504061" y="0"/>
                  </a:lnTo>
                  <a:lnTo>
                    <a:pt x="1504061" y="12700"/>
                  </a:lnTo>
                  <a:lnTo>
                    <a:pt x="1554861" y="12700"/>
                  </a:lnTo>
                  <a:lnTo>
                    <a:pt x="1554861" y="0"/>
                  </a:lnTo>
                  <a:close/>
                </a:path>
                <a:path w="11228705" h="3205479">
                  <a:moveTo>
                    <a:pt x="1586738" y="625856"/>
                  </a:moveTo>
                  <a:lnTo>
                    <a:pt x="1535938" y="625856"/>
                  </a:lnTo>
                  <a:lnTo>
                    <a:pt x="1535938" y="638556"/>
                  </a:lnTo>
                  <a:lnTo>
                    <a:pt x="1586738" y="638556"/>
                  </a:lnTo>
                  <a:lnTo>
                    <a:pt x="1586738" y="625856"/>
                  </a:lnTo>
                  <a:close/>
                </a:path>
                <a:path w="11228705" h="3205479">
                  <a:moveTo>
                    <a:pt x="1605661" y="0"/>
                  </a:moveTo>
                  <a:lnTo>
                    <a:pt x="1592961" y="0"/>
                  </a:lnTo>
                  <a:lnTo>
                    <a:pt x="1592961" y="12700"/>
                  </a:lnTo>
                  <a:lnTo>
                    <a:pt x="1605661" y="12700"/>
                  </a:lnTo>
                  <a:lnTo>
                    <a:pt x="1605661" y="0"/>
                  </a:lnTo>
                  <a:close/>
                </a:path>
                <a:path w="11228705" h="3205479">
                  <a:moveTo>
                    <a:pt x="1637538" y="625856"/>
                  </a:moveTo>
                  <a:lnTo>
                    <a:pt x="1624838" y="625856"/>
                  </a:lnTo>
                  <a:lnTo>
                    <a:pt x="1624838" y="638556"/>
                  </a:lnTo>
                  <a:lnTo>
                    <a:pt x="1637538" y="638556"/>
                  </a:lnTo>
                  <a:lnTo>
                    <a:pt x="1637538" y="625856"/>
                  </a:lnTo>
                  <a:close/>
                </a:path>
                <a:path w="11228705" h="3205479">
                  <a:moveTo>
                    <a:pt x="1694561" y="0"/>
                  </a:moveTo>
                  <a:lnTo>
                    <a:pt x="1643761" y="0"/>
                  </a:lnTo>
                  <a:lnTo>
                    <a:pt x="1643761" y="12700"/>
                  </a:lnTo>
                  <a:lnTo>
                    <a:pt x="1694561" y="12700"/>
                  </a:lnTo>
                  <a:lnTo>
                    <a:pt x="1694561" y="0"/>
                  </a:lnTo>
                  <a:close/>
                </a:path>
                <a:path w="11228705" h="3205479">
                  <a:moveTo>
                    <a:pt x="1726438" y="625856"/>
                  </a:moveTo>
                  <a:lnTo>
                    <a:pt x="1675638" y="625856"/>
                  </a:lnTo>
                  <a:lnTo>
                    <a:pt x="1675638" y="638556"/>
                  </a:lnTo>
                  <a:lnTo>
                    <a:pt x="1726438" y="638556"/>
                  </a:lnTo>
                  <a:lnTo>
                    <a:pt x="1726438" y="625856"/>
                  </a:lnTo>
                  <a:close/>
                </a:path>
                <a:path w="11228705" h="3205479">
                  <a:moveTo>
                    <a:pt x="1745361" y="0"/>
                  </a:moveTo>
                  <a:lnTo>
                    <a:pt x="1732661" y="0"/>
                  </a:lnTo>
                  <a:lnTo>
                    <a:pt x="1732661" y="12700"/>
                  </a:lnTo>
                  <a:lnTo>
                    <a:pt x="1745361" y="12700"/>
                  </a:lnTo>
                  <a:lnTo>
                    <a:pt x="1745361" y="0"/>
                  </a:lnTo>
                  <a:close/>
                </a:path>
                <a:path w="11228705" h="3205479">
                  <a:moveTo>
                    <a:pt x="1777238" y="625856"/>
                  </a:moveTo>
                  <a:lnTo>
                    <a:pt x="1764538" y="625856"/>
                  </a:lnTo>
                  <a:lnTo>
                    <a:pt x="1764538" y="638556"/>
                  </a:lnTo>
                  <a:lnTo>
                    <a:pt x="1777238" y="638556"/>
                  </a:lnTo>
                  <a:lnTo>
                    <a:pt x="1777238" y="625856"/>
                  </a:lnTo>
                  <a:close/>
                </a:path>
                <a:path w="11228705" h="3205479">
                  <a:moveTo>
                    <a:pt x="1815338" y="2514727"/>
                  </a:moveTo>
                  <a:lnTo>
                    <a:pt x="1802638" y="2514727"/>
                  </a:lnTo>
                  <a:lnTo>
                    <a:pt x="1802638" y="2565527"/>
                  </a:lnTo>
                  <a:lnTo>
                    <a:pt x="1815338" y="2565527"/>
                  </a:lnTo>
                  <a:lnTo>
                    <a:pt x="1815338" y="2514727"/>
                  </a:lnTo>
                  <a:close/>
                </a:path>
                <a:path w="11228705" h="3205479">
                  <a:moveTo>
                    <a:pt x="1815338" y="2463927"/>
                  </a:moveTo>
                  <a:lnTo>
                    <a:pt x="1802638" y="2463927"/>
                  </a:lnTo>
                  <a:lnTo>
                    <a:pt x="1802638" y="2476627"/>
                  </a:lnTo>
                  <a:lnTo>
                    <a:pt x="1815338" y="2476627"/>
                  </a:lnTo>
                  <a:lnTo>
                    <a:pt x="1815338" y="2463927"/>
                  </a:lnTo>
                  <a:close/>
                </a:path>
                <a:path w="11228705" h="3205479">
                  <a:moveTo>
                    <a:pt x="1815338" y="2375027"/>
                  </a:moveTo>
                  <a:lnTo>
                    <a:pt x="1802638" y="2375027"/>
                  </a:lnTo>
                  <a:lnTo>
                    <a:pt x="1802638" y="2425827"/>
                  </a:lnTo>
                  <a:lnTo>
                    <a:pt x="1815338" y="2425827"/>
                  </a:lnTo>
                  <a:lnTo>
                    <a:pt x="1815338" y="2375027"/>
                  </a:lnTo>
                  <a:close/>
                </a:path>
                <a:path w="11228705" h="3205479">
                  <a:moveTo>
                    <a:pt x="1815338" y="2324227"/>
                  </a:moveTo>
                  <a:lnTo>
                    <a:pt x="1802638" y="2324227"/>
                  </a:lnTo>
                  <a:lnTo>
                    <a:pt x="1802638" y="2336927"/>
                  </a:lnTo>
                  <a:lnTo>
                    <a:pt x="1815338" y="2336927"/>
                  </a:lnTo>
                  <a:lnTo>
                    <a:pt x="1815338" y="2324227"/>
                  </a:lnTo>
                  <a:close/>
                </a:path>
                <a:path w="11228705" h="3205479">
                  <a:moveTo>
                    <a:pt x="1815338" y="2235327"/>
                  </a:moveTo>
                  <a:lnTo>
                    <a:pt x="1802638" y="2235327"/>
                  </a:lnTo>
                  <a:lnTo>
                    <a:pt x="1802638" y="2286127"/>
                  </a:lnTo>
                  <a:lnTo>
                    <a:pt x="1815338" y="2286127"/>
                  </a:lnTo>
                  <a:lnTo>
                    <a:pt x="1815338" y="2235327"/>
                  </a:lnTo>
                  <a:close/>
                </a:path>
                <a:path w="11228705" h="3205479">
                  <a:moveTo>
                    <a:pt x="1815338" y="2184527"/>
                  </a:moveTo>
                  <a:lnTo>
                    <a:pt x="1802638" y="2184527"/>
                  </a:lnTo>
                  <a:lnTo>
                    <a:pt x="1802638" y="2197227"/>
                  </a:lnTo>
                  <a:lnTo>
                    <a:pt x="1815338" y="2197227"/>
                  </a:lnTo>
                  <a:lnTo>
                    <a:pt x="1815338" y="2184527"/>
                  </a:lnTo>
                  <a:close/>
                </a:path>
                <a:path w="11228705" h="3205479">
                  <a:moveTo>
                    <a:pt x="1815338" y="2095627"/>
                  </a:moveTo>
                  <a:lnTo>
                    <a:pt x="1802638" y="2095627"/>
                  </a:lnTo>
                  <a:lnTo>
                    <a:pt x="1802638" y="2146427"/>
                  </a:lnTo>
                  <a:lnTo>
                    <a:pt x="1815338" y="2146427"/>
                  </a:lnTo>
                  <a:lnTo>
                    <a:pt x="1815338" y="2095627"/>
                  </a:lnTo>
                  <a:close/>
                </a:path>
                <a:path w="11228705" h="3205479">
                  <a:moveTo>
                    <a:pt x="1815338" y="2044827"/>
                  </a:moveTo>
                  <a:lnTo>
                    <a:pt x="1802638" y="2044827"/>
                  </a:lnTo>
                  <a:lnTo>
                    <a:pt x="1802638" y="2057527"/>
                  </a:lnTo>
                  <a:lnTo>
                    <a:pt x="1815338" y="2057527"/>
                  </a:lnTo>
                  <a:lnTo>
                    <a:pt x="1815338" y="2044827"/>
                  </a:lnTo>
                  <a:close/>
                </a:path>
                <a:path w="11228705" h="3205479">
                  <a:moveTo>
                    <a:pt x="1815338" y="1955927"/>
                  </a:moveTo>
                  <a:lnTo>
                    <a:pt x="1802638" y="1955927"/>
                  </a:lnTo>
                  <a:lnTo>
                    <a:pt x="1802638" y="2006727"/>
                  </a:lnTo>
                  <a:lnTo>
                    <a:pt x="1815338" y="2006727"/>
                  </a:lnTo>
                  <a:lnTo>
                    <a:pt x="1815338" y="1955927"/>
                  </a:lnTo>
                  <a:close/>
                </a:path>
                <a:path w="11228705" h="3205479">
                  <a:moveTo>
                    <a:pt x="1815338" y="1905127"/>
                  </a:moveTo>
                  <a:lnTo>
                    <a:pt x="1802638" y="1905127"/>
                  </a:lnTo>
                  <a:lnTo>
                    <a:pt x="1802638" y="1917827"/>
                  </a:lnTo>
                  <a:lnTo>
                    <a:pt x="1815338" y="1917827"/>
                  </a:lnTo>
                  <a:lnTo>
                    <a:pt x="1815338" y="1905127"/>
                  </a:lnTo>
                  <a:close/>
                </a:path>
                <a:path w="11228705" h="3205479">
                  <a:moveTo>
                    <a:pt x="1815338" y="1816227"/>
                  </a:moveTo>
                  <a:lnTo>
                    <a:pt x="1802638" y="1816227"/>
                  </a:lnTo>
                  <a:lnTo>
                    <a:pt x="1802638" y="1867027"/>
                  </a:lnTo>
                  <a:lnTo>
                    <a:pt x="1815338" y="1867027"/>
                  </a:lnTo>
                  <a:lnTo>
                    <a:pt x="1815338" y="1816227"/>
                  </a:lnTo>
                  <a:close/>
                </a:path>
                <a:path w="11228705" h="3205479">
                  <a:moveTo>
                    <a:pt x="1815338" y="1765427"/>
                  </a:moveTo>
                  <a:lnTo>
                    <a:pt x="1802638" y="1765427"/>
                  </a:lnTo>
                  <a:lnTo>
                    <a:pt x="1802638" y="1778127"/>
                  </a:lnTo>
                  <a:lnTo>
                    <a:pt x="1815338" y="1778127"/>
                  </a:lnTo>
                  <a:lnTo>
                    <a:pt x="1815338" y="1765427"/>
                  </a:lnTo>
                  <a:close/>
                </a:path>
                <a:path w="11228705" h="3205479">
                  <a:moveTo>
                    <a:pt x="1815338" y="1676527"/>
                  </a:moveTo>
                  <a:lnTo>
                    <a:pt x="1802638" y="1676527"/>
                  </a:lnTo>
                  <a:lnTo>
                    <a:pt x="1802638" y="1727327"/>
                  </a:lnTo>
                  <a:lnTo>
                    <a:pt x="1815338" y="1727327"/>
                  </a:lnTo>
                  <a:lnTo>
                    <a:pt x="1815338" y="1676527"/>
                  </a:lnTo>
                  <a:close/>
                </a:path>
                <a:path w="11228705" h="3205479">
                  <a:moveTo>
                    <a:pt x="1815338" y="1625727"/>
                  </a:moveTo>
                  <a:lnTo>
                    <a:pt x="1802638" y="1625727"/>
                  </a:lnTo>
                  <a:lnTo>
                    <a:pt x="1802638" y="1638427"/>
                  </a:lnTo>
                  <a:lnTo>
                    <a:pt x="1815338" y="1638427"/>
                  </a:lnTo>
                  <a:lnTo>
                    <a:pt x="1815338" y="1625727"/>
                  </a:lnTo>
                  <a:close/>
                </a:path>
                <a:path w="11228705" h="3205479">
                  <a:moveTo>
                    <a:pt x="1815338" y="1536827"/>
                  </a:moveTo>
                  <a:lnTo>
                    <a:pt x="1802638" y="1536827"/>
                  </a:lnTo>
                  <a:lnTo>
                    <a:pt x="1802638" y="1587627"/>
                  </a:lnTo>
                  <a:lnTo>
                    <a:pt x="1815338" y="1587627"/>
                  </a:lnTo>
                  <a:lnTo>
                    <a:pt x="1815338" y="1536827"/>
                  </a:lnTo>
                  <a:close/>
                </a:path>
                <a:path w="11228705" h="3205479">
                  <a:moveTo>
                    <a:pt x="1815338" y="1486027"/>
                  </a:moveTo>
                  <a:lnTo>
                    <a:pt x="1802638" y="1486027"/>
                  </a:lnTo>
                  <a:lnTo>
                    <a:pt x="1802638" y="1498727"/>
                  </a:lnTo>
                  <a:lnTo>
                    <a:pt x="1815338" y="1498727"/>
                  </a:lnTo>
                  <a:lnTo>
                    <a:pt x="1815338" y="1486027"/>
                  </a:lnTo>
                  <a:close/>
                </a:path>
                <a:path w="11228705" h="3205479">
                  <a:moveTo>
                    <a:pt x="1815338" y="1397127"/>
                  </a:moveTo>
                  <a:lnTo>
                    <a:pt x="1802638" y="1397127"/>
                  </a:lnTo>
                  <a:lnTo>
                    <a:pt x="1802638" y="1447927"/>
                  </a:lnTo>
                  <a:lnTo>
                    <a:pt x="1815338" y="1447927"/>
                  </a:lnTo>
                  <a:lnTo>
                    <a:pt x="1815338" y="1397127"/>
                  </a:lnTo>
                  <a:close/>
                </a:path>
                <a:path w="11228705" h="3205479">
                  <a:moveTo>
                    <a:pt x="1815338" y="1346327"/>
                  </a:moveTo>
                  <a:lnTo>
                    <a:pt x="1802638" y="1346327"/>
                  </a:lnTo>
                  <a:lnTo>
                    <a:pt x="1802638" y="1359027"/>
                  </a:lnTo>
                  <a:lnTo>
                    <a:pt x="1815338" y="1359027"/>
                  </a:lnTo>
                  <a:lnTo>
                    <a:pt x="1815338" y="1346327"/>
                  </a:lnTo>
                  <a:close/>
                </a:path>
                <a:path w="11228705" h="3205479">
                  <a:moveTo>
                    <a:pt x="1815338" y="1257427"/>
                  </a:moveTo>
                  <a:lnTo>
                    <a:pt x="1802638" y="1257427"/>
                  </a:lnTo>
                  <a:lnTo>
                    <a:pt x="1802638" y="1308227"/>
                  </a:lnTo>
                  <a:lnTo>
                    <a:pt x="1815338" y="1308227"/>
                  </a:lnTo>
                  <a:lnTo>
                    <a:pt x="1815338" y="1257427"/>
                  </a:lnTo>
                  <a:close/>
                </a:path>
                <a:path w="11228705" h="3205479">
                  <a:moveTo>
                    <a:pt x="1834261" y="0"/>
                  </a:moveTo>
                  <a:lnTo>
                    <a:pt x="1783461" y="0"/>
                  </a:lnTo>
                  <a:lnTo>
                    <a:pt x="1783461" y="12700"/>
                  </a:lnTo>
                  <a:lnTo>
                    <a:pt x="1834261" y="12700"/>
                  </a:lnTo>
                  <a:lnTo>
                    <a:pt x="1834261" y="0"/>
                  </a:lnTo>
                  <a:close/>
                </a:path>
                <a:path w="11228705" h="3205479">
                  <a:moveTo>
                    <a:pt x="1837944" y="1229233"/>
                  </a:moveTo>
                  <a:lnTo>
                    <a:pt x="1825244" y="1229233"/>
                  </a:lnTo>
                  <a:lnTo>
                    <a:pt x="1825244" y="1241933"/>
                  </a:lnTo>
                  <a:lnTo>
                    <a:pt x="1837944" y="1241933"/>
                  </a:lnTo>
                  <a:lnTo>
                    <a:pt x="1837944" y="1229233"/>
                  </a:lnTo>
                  <a:close/>
                </a:path>
                <a:path w="11228705" h="3205479">
                  <a:moveTo>
                    <a:pt x="1847088" y="2578100"/>
                  </a:moveTo>
                  <a:lnTo>
                    <a:pt x="1770888" y="2578100"/>
                  </a:lnTo>
                  <a:lnTo>
                    <a:pt x="1808988" y="2654300"/>
                  </a:lnTo>
                  <a:lnTo>
                    <a:pt x="1847088" y="2578100"/>
                  </a:lnTo>
                  <a:close/>
                </a:path>
                <a:path w="11228705" h="3205479">
                  <a:moveTo>
                    <a:pt x="1866138" y="625856"/>
                  </a:moveTo>
                  <a:lnTo>
                    <a:pt x="1815338" y="625856"/>
                  </a:lnTo>
                  <a:lnTo>
                    <a:pt x="1815338" y="638556"/>
                  </a:lnTo>
                  <a:lnTo>
                    <a:pt x="1866138" y="638556"/>
                  </a:lnTo>
                  <a:lnTo>
                    <a:pt x="1866138" y="625856"/>
                  </a:lnTo>
                  <a:close/>
                </a:path>
                <a:path w="11228705" h="3205479">
                  <a:moveTo>
                    <a:pt x="1885061" y="0"/>
                  </a:moveTo>
                  <a:lnTo>
                    <a:pt x="1872361" y="0"/>
                  </a:lnTo>
                  <a:lnTo>
                    <a:pt x="1872361" y="12700"/>
                  </a:lnTo>
                  <a:lnTo>
                    <a:pt x="1885061" y="12700"/>
                  </a:lnTo>
                  <a:lnTo>
                    <a:pt x="1885061" y="0"/>
                  </a:lnTo>
                  <a:close/>
                </a:path>
                <a:path w="11228705" h="3205479">
                  <a:moveTo>
                    <a:pt x="1916938" y="625856"/>
                  </a:moveTo>
                  <a:lnTo>
                    <a:pt x="1904238" y="625856"/>
                  </a:lnTo>
                  <a:lnTo>
                    <a:pt x="1904238" y="638556"/>
                  </a:lnTo>
                  <a:lnTo>
                    <a:pt x="1916938" y="638556"/>
                  </a:lnTo>
                  <a:lnTo>
                    <a:pt x="1916938" y="625856"/>
                  </a:lnTo>
                  <a:close/>
                </a:path>
                <a:path w="11228705" h="3205479">
                  <a:moveTo>
                    <a:pt x="1926844" y="1229233"/>
                  </a:moveTo>
                  <a:lnTo>
                    <a:pt x="1876044" y="1229233"/>
                  </a:lnTo>
                  <a:lnTo>
                    <a:pt x="1876044" y="1241933"/>
                  </a:lnTo>
                  <a:lnTo>
                    <a:pt x="1926844" y="1241933"/>
                  </a:lnTo>
                  <a:lnTo>
                    <a:pt x="1926844" y="1229233"/>
                  </a:lnTo>
                  <a:close/>
                </a:path>
                <a:path w="11228705" h="3205479">
                  <a:moveTo>
                    <a:pt x="1973961" y="0"/>
                  </a:moveTo>
                  <a:lnTo>
                    <a:pt x="1923161" y="0"/>
                  </a:lnTo>
                  <a:lnTo>
                    <a:pt x="1923161" y="12700"/>
                  </a:lnTo>
                  <a:lnTo>
                    <a:pt x="1973961" y="12700"/>
                  </a:lnTo>
                  <a:lnTo>
                    <a:pt x="1973961" y="0"/>
                  </a:lnTo>
                  <a:close/>
                </a:path>
                <a:path w="11228705" h="3205479">
                  <a:moveTo>
                    <a:pt x="1977644" y="1229233"/>
                  </a:moveTo>
                  <a:lnTo>
                    <a:pt x="1964944" y="1229233"/>
                  </a:lnTo>
                  <a:lnTo>
                    <a:pt x="1964944" y="1241933"/>
                  </a:lnTo>
                  <a:lnTo>
                    <a:pt x="1977644" y="1241933"/>
                  </a:lnTo>
                  <a:lnTo>
                    <a:pt x="1977644" y="1229233"/>
                  </a:lnTo>
                  <a:close/>
                </a:path>
                <a:path w="11228705" h="3205479">
                  <a:moveTo>
                    <a:pt x="2005838" y="625856"/>
                  </a:moveTo>
                  <a:lnTo>
                    <a:pt x="1955038" y="625856"/>
                  </a:lnTo>
                  <a:lnTo>
                    <a:pt x="1955038" y="638556"/>
                  </a:lnTo>
                  <a:lnTo>
                    <a:pt x="2005838" y="638556"/>
                  </a:lnTo>
                  <a:lnTo>
                    <a:pt x="2005838" y="625856"/>
                  </a:lnTo>
                  <a:close/>
                </a:path>
                <a:path w="11228705" h="3205479">
                  <a:moveTo>
                    <a:pt x="2024761" y="0"/>
                  </a:moveTo>
                  <a:lnTo>
                    <a:pt x="2012061" y="0"/>
                  </a:lnTo>
                  <a:lnTo>
                    <a:pt x="2012061" y="12700"/>
                  </a:lnTo>
                  <a:lnTo>
                    <a:pt x="2024761" y="12700"/>
                  </a:lnTo>
                  <a:lnTo>
                    <a:pt x="2024761" y="0"/>
                  </a:lnTo>
                  <a:close/>
                </a:path>
                <a:path w="11228705" h="3205479">
                  <a:moveTo>
                    <a:pt x="2056638" y="625856"/>
                  </a:moveTo>
                  <a:lnTo>
                    <a:pt x="2043938" y="625856"/>
                  </a:lnTo>
                  <a:lnTo>
                    <a:pt x="2043938" y="638556"/>
                  </a:lnTo>
                  <a:lnTo>
                    <a:pt x="2056638" y="638556"/>
                  </a:lnTo>
                  <a:lnTo>
                    <a:pt x="2056638" y="625856"/>
                  </a:lnTo>
                  <a:close/>
                </a:path>
                <a:path w="11228705" h="3205479">
                  <a:moveTo>
                    <a:pt x="2066544" y="1229233"/>
                  </a:moveTo>
                  <a:lnTo>
                    <a:pt x="2015744" y="1229233"/>
                  </a:lnTo>
                  <a:lnTo>
                    <a:pt x="2015744" y="1241933"/>
                  </a:lnTo>
                  <a:lnTo>
                    <a:pt x="2066544" y="1241933"/>
                  </a:lnTo>
                  <a:lnTo>
                    <a:pt x="2066544" y="1229233"/>
                  </a:lnTo>
                  <a:close/>
                </a:path>
                <a:path w="11228705" h="3205479">
                  <a:moveTo>
                    <a:pt x="2113661" y="0"/>
                  </a:moveTo>
                  <a:lnTo>
                    <a:pt x="2062861" y="0"/>
                  </a:lnTo>
                  <a:lnTo>
                    <a:pt x="2062861" y="12700"/>
                  </a:lnTo>
                  <a:lnTo>
                    <a:pt x="2113661" y="12700"/>
                  </a:lnTo>
                  <a:lnTo>
                    <a:pt x="2113661" y="0"/>
                  </a:lnTo>
                  <a:close/>
                </a:path>
                <a:path w="11228705" h="3205479">
                  <a:moveTo>
                    <a:pt x="2117344" y="1229233"/>
                  </a:moveTo>
                  <a:lnTo>
                    <a:pt x="2104644" y="1229233"/>
                  </a:lnTo>
                  <a:lnTo>
                    <a:pt x="2104644" y="1241933"/>
                  </a:lnTo>
                  <a:lnTo>
                    <a:pt x="2117344" y="1241933"/>
                  </a:lnTo>
                  <a:lnTo>
                    <a:pt x="2117344" y="1229233"/>
                  </a:lnTo>
                  <a:close/>
                </a:path>
                <a:path w="11228705" h="3205479">
                  <a:moveTo>
                    <a:pt x="2145538" y="625856"/>
                  </a:moveTo>
                  <a:lnTo>
                    <a:pt x="2094738" y="625856"/>
                  </a:lnTo>
                  <a:lnTo>
                    <a:pt x="2094738" y="638556"/>
                  </a:lnTo>
                  <a:lnTo>
                    <a:pt x="2145538" y="638556"/>
                  </a:lnTo>
                  <a:lnTo>
                    <a:pt x="2145538" y="625856"/>
                  </a:lnTo>
                  <a:close/>
                </a:path>
                <a:path w="11228705" h="3205479">
                  <a:moveTo>
                    <a:pt x="2164461" y="0"/>
                  </a:moveTo>
                  <a:lnTo>
                    <a:pt x="2151761" y="0"/>
                  </a:lnTo>
                  <a:lnTo>
                    <a:pt x="2151761" y="12700"/>
                  </a:lnTo>
                  <a:lnTo>
                    <a:pt x="2164461" y="12700"/>
                  </a:lnTo>
                  <a:lnTo>
                    <a:pt x="2164461" y="0"/>
                  </a:lnTo>
                  <a:close/>
                </a:path>
                <a:path w="11228705" h="3205479">
                  <a:moveTo>
                    <a:pt x="2196338" y="625856"/>
                  </a:moveTo>
                  <a:lnTo>
                    <a:pt x="2183638" y="625856"/>
                  </a:lnTo>
                  <a:lnTo>
                    <a:pt x="2183638" y="638556"/>
                  </a:lnTo>
                  <a:lnTo>
                    <a:pt x="2196338" y="638556"/>
                  </a:lnTo>
                  <a:lnTo>
                    <a:pt x="2196338" y="625856"/>
                  </a:lnTo>
                  <a:close/>
                </a:path>
                <a:path w="11228705" h="3205479">
                  <a:moveTo>
                    <a:pt x="2206244" y="1229233"/>
                  </a:moveTo>
                  <a:lnTo>
                    <a:pt x="2155444" y="1229233"/>
                  </a:lnTo>
                  <a:lnTo>
                    <a:pt x="2155444" y="1241933"/>
                  </a:lnTo>
                  <a:lnTo>
                    <a:pt x="2206244" y="1241933"/>
                  </a:lnTo>
                  <a:lnTo>
                    <a:pt x="2206244" y="1229233"/>
                  </a:lnTo>
                  <a:close/>
                </a:path>
                <a:path w="11228705" h="3205479">
                  <a:moveTo>
                    <a:pt x="2253361" y="0"/>
                  </a:moveTo>
                  <a:lnTo>
                    <a:pt x="2202561" y="0"/>
                  </a:lnTo>
                  <a:lnTo>
                    <a:pt x="2202561" y="12700"/>
                  </a:lnTo>
                  <a:lnTo>
                    <a:pt x="2253361" y="12700"/>
                  </a:lnTo>
                  <a:lnTo>
                    <a:pt x="2253361" y="0"/>
                  </a:lnTo>
                  <a:close/>
                </a:path>
                <a:path w="11228705" h="3205479">
                  <a:moveTo>
                    <a:pt x="2257044" y="1229233"/>
                  </a:moveTo>
                  <a:lnTo>
                    <a:pt x="2244344" y="1229233"/>
                  </a:lnTo>
                  <a:lnTo>
                    <a:pt x="2244344" y="1241933"/>
                  </a:lnTo>
                  <a:lnTo>
                    <a:pt x="2257044" y="1241933"/>
                  </a:lnTo>
                  <a:lnTo>
                    <a:pt x="2257044" y="1229233"/>
                  </a:lnTo>
                  <a:close/>
                </a:path>
                <a:path w="11228705" h="3205479">
                  <a:moveTo>
                    <a:pt x="2285238" y="625856"/>
                  </a:moveTo>
                  <a:lnTo>
                    <a:pt x="2234438" y="625856"/>
                  </a:lnTo>
                  <a:lnTo>
                    <a:pt x="2234438" y="638556"/>
                  </a:lnTo>
                  <a:lnTo>
                    <a:pt x="2285238" y="638556"/>
                  </a:lnTo>
                  <a:lnTo>
                    <a:pt x="2285238" y="625856"/>
                  </a:lnTo>
                  <a:close/>
                </a:path>
                <a:path w="11228705" h="3205479">
                  <a:moveTo>
                    <a:pt x="2304161" y="0"/>
                  </a:moveTo>
                  <a:lnTo>
                    <a:pt x="2291461" y="0"/>
                  </a:lnTo>
                  <a:lnTo>
                    <a:pt x="2291461" y="12700"/>
                  </a:lnTo>
                  <a:lnTo>
                    <a:pt x="2304161" y="12700"/>
                  </a:lnTo>
                  <a:lnTo>
                    <a:pt x="2304161" y="0"/>
                  </a:lnTo>
                  <a:close/>
                </a:path>
                <a:path w="11228705" h="3205479">
                  <a:moveTo>
                    <a:pt x="2330450" y="2045716"/>
                  </a:moveTo>
                  <a:lnTo>
                    <a:pt x="2317750" y="2045716"/>
                  </a:lnTo>
                  <a:lnTo>
                    <a:pt x="2317750" y="2058416"/>
                  </a:lnTo>
                  <a:lnTo>
                    <a:pt x="2330450" y="2058416"/>
                  </a:lnTo>
                  <a:lnTo>
                    <a:pt x="2330450" y="2045716"/>
                  </a:lnTo>
                  <a:close/>
                </a:path>
                <a:path w="11228705" h="3205479">
                  <a:moveTo>
                    <a:pt x="2330450" y="1956816"/>
                  </a:moveTo>
                  <a:lnTo>
                    <a:pt x="2317750" y="1956816"/>
                  </a:lnTo>
                  <a:lnTo>
                    <a:pt x="2317750" y="2007616"/>
                  </a:lnTo>
                  <a:lnTo>
                    <a:pt x="2330450" y="2007616"/>
                  </a:lnTo>
                  <a:lnTo>
                    <a:pt x="2330450" y="1956816"/>
                  </a:lnTo>
                  <a:close/>
                </a:path>
                <a:path w="11228705" h="3205479">
                  <a:moveTo>
                    <a:pt x="2330450" y="1906016"/>
                  </a:moveTo>
                  <a:lnTo>
                    <a:pt x="2317750" y="1906016"/>
                  </a:lnTo>
                  <a:lnTo>
                    <a:pt x="2317750" y="1918716"/>
                  </a:lnTo>
                  <a:lnTo>
                    <a:pt x="2330450" y="1918716"/>
                  </a:lnTo>
                  <a:lnTo>
                    <a:pt x="2330450" y="1906016"/>
                  </a:lnTo>
                  <a:close/>
                </a:path>
                <a:path w="11228705" h="3205479">
                  <a:moveTo>
                    <a:pt x="2330450" y="1817116"/>
                  </a:moveTo>
                  <a:lnTo>
                    <a:pt x="2317750" y="1817116"/>
                  </a:lnTo>
                  <a:lnTo>
                    <a:pt x="2317750" y="1867916"/>
                  </a:lnTo>
                  <a:lnTo>
                    <a:pt x="2330450" y="1867916"/>
                  </a:lnTo>
                  <a:lnTo>
                    <a:pt x="2330450" y="1817116"/>
                  </a:lnTo>
                  <a:close/>
                </a:path>
                <a:path w="11228705" h="3205479">
                  <a:moveTo>
                    <a:pt x="2330450" y="1766316"/>
                  </a:moveTo>
                  <a:lnTo>
                    <a:pt x="2317750" y="1766316"/>
                  </a:lnTo>
                  <a:lnTo>
                    <a:pt x="2317750" y="1779016"/>
                  </a:lnTo>
                  <a:lnTo>
                    <a:pt x="2330450" y="1779016"/>
                  </a:lnTo>
                  <a:lnTo>
                    <a:pt x="2330450" y="1766316"/>
                  </a:lnTo>
                  <a:close/>
                </a:path>
                <a:path w="11228705" h="3205479">
                  <a:moveTo>
                    <a:pt x="2330450" y="1677416"/>
                  </a:moveTo>
                  <a:lnTo>
                    <a:pt x="2317750" y="1677416"/>
                  </a:lnTo>
                  <a:lnTo>
                    <a:pt x="2317750" y="1728216"/>
                  </a:lnTo>
                  <a:lnTo>
                    <a:pt x="2330450" y="1728216"/>
                  </a:lnTo>
                  <a:lnTo>
                    <a:pt x="2330450" y="1677416"/>
                  </a:lnTo>
                  <a:close/>
                </a:path>
                <a:path w="11228705" h="3205479">
                  <a:moveTo>
                    <a:pt x="2330450" y="1626616"/>
                  </a:moveTo>
                  <a:lnTo>
                    <a:pt x="2317750" y="1626616"/>
                  </a:lnTo>
                  <a:lnTo>
                    <a:pt x="2317750" y="1639316"/>
                  </a:lnTo>
                  <a:lnTo>
                    <a:pt x="2330450" y="1639316"/>
                  </a:lnTo>
                  <a:lnTo>
                    <a:pt x="2330450" y="1626616"/>
                  </a:lnTo>
                  <a:close/>
                </a:path>
                <a:path w="11228705" h="3205479">
                  <a:moveTo>
                    <a:pt x="2330450" y="1537716"/>
                  </a:moveTo>
                  <a:lnTo>
                    <a:pt x="2317750" y="1537716"/>
                  </a:lnTo>
                  <a:lnTo>
                    <a:pt x="2317750" y="1588516"/>
                  </a:lnTo>
                  <a:lnTo>
                    <a:pt x="2330450" y="1588516"/>
                  </a:lnTo>
                  <a:lnTo>
                    <a:pt x="2330450" y="1537716"/>
                  </a:lnTo>
                  <a:close/>
                </a:path>
                <a:path w="11228705" h="3205479">
                  <a:moveTo>
                    <a:pt x="2330450" y="1486916"/>
                  </a:moveTo>
                  <a:lnTo>
                    <a:pt x="2317750" y="1486916"/>
                  </a:lnTo>
                  <a:lnTo>
                    <a:pt x="2317750" y="1499616"/>
                  </a:lnTo>
                  <a:lnTo>
                    <a:pt x="2330450" y="1499616"/>
                  </a:lnTo>
                  <a:lnTo>
                    <a:pt x="2330450" y="1486916"/>
                  </a:lnTo>
                  <a:close/>
                </a:path>
                <a:path w="11228705" h="3205479">
                  <a:moveTo>
                    <a:pt x="2330450" y="1398028"/>
                  </a:moveTo>
                  <a:lnTo>
                    <a:pt x="2317750" y="1398028"/>
                  </a:lnTo>
                  <a:lnTo>
                    <a:pt x="2317750" y="1448828"/>
                  </a:lnTo>
                  <a:lnTo>
                    <a:pt x="2330450" y="1448828"/>
                  </a:lnTo>
                  <a:lnTo>
                    <a:pt x="2330450" y="1398028"/>
                  </a:lnTo>
                  <a:close/>
                </a:path>
                <a:path w="11228705" h="3205479">
                  <a:moveTo>
                    <a:pt x="2330450" y="1347216"/>
                  </a:moveTo>
                  <a:lnTo>
                    <a:pt x="2317750" y="1347216"/>
                  </a:lnTo>
                  <a:lnTo>
                    <a:pt x="2317750" y="1359916"/>
                  </a:lnTo>
                  <a:lnTo>
                    <a:pt x="2330450" y="1359916"/>
                  </a:lnTo>
                  <a:lnTo>
                    <a:pt x="2330450" y="1347216"/>
                  </a:lnTo>
                  <a:close/>
                </a:path>
                <a:path w="11228705" h="3205479">
                  <a:moveTo>
                    <a:pt x="2330450" y="1258316"/>
                  </a:moveTo>
                  <a:lnTo>
                    <a:pt x="2317750" y="1258316"/>
                  </a:lnTo>
                  <a:lnTo>
                    <a:pt x="2317750" y="1309116"/>
                  </a:lnTo>
                  <a:lnTo>
                    <a:pt x="2330450" y="1309116"/>
                  </a:lnTo>
                  <a:lnTo>
                    <a:pt x="2330450" y="1258316"/>
                  </a:lnTo>
                  <a:close/>
                </a:path>
                <a:path w="11228705" h="3205479">
                  <a:moveTo>
                    <a:pt x="2330450" y="1207516"/>
                  </a:moveTo>
                  <a:lnTo>
                    <a:pt x="2317750" y="1207516"/>
                  </a:lnTo>
                  <a:lnTo>
                    <a:pt x="2317750" y="1220216"/>
                  </a:lnTo>
                  <a:lnTo>
                    <a:pt x="2330450" y="1220216"/>
                  </a:lnTo>
                  <a:lnTo>
                    <a:pt x="2330450" y="1207516"/>
                  </a:lnTo>
                  <a:close/>
                </a:path>
                <a:path w="11228705" h="3205479">
                  <a:moveTo>
                    <a:pt x="2330450" y="1118616"/>
                  </a:moveTo>
                  <a:lnTo>
                    <a:pt x="2317750" y="1118616"/>
                  </a:lnTo>
                  <a:lnTo>
                    <a:pt x="2317750" y="1169416"/>
                  </a:lnTo>
                  <a:lnTo>
                    <a:pt x="2330450" y="1169416"/>
                  </a:lnTo>
                  <a:lnTo>
                    <a:pt x="2330450" y="1118616"/>
                  </a:lnTo>
                  <a:close/>
                </a:path>
                <a:path w="11228705" h="3205479">
                  <a:moveTo>
                    <a:pt x="2330450" y="1067816"/>
                  </a:moveTo>
                  <a:lnTo>
                    <a:pt x="2317750" y="1067816"/>
                  </a:lnTo>
                  <a:lnTo>
                    <a:pt x="2317750" y="1080516"/>
                  </a:lnTo>
                  <a:lnTo>
                    <a:pt x="2330450" y="1080516"/>
                  </a:lnTo>
                  <a:lnTo>
                    <a:pt x="2330450" y="1067816"/>
                  </a:lnTo>
                  <a:close/>
                </a:path>
                <a:path w="11228705" h="3205479">
                  <a:moveTo>
                    <a:pt x="2330450" y="978916"/>
                  </a:moveTo>
                  <a:lnTo>
                    <a:pt x="2317750" y="978916"/>
                  </a:lnTo>
                  <a:lnTo>
                    <a:pt x="2317750" y="1029716"/>
                  </a:lnTo>
                  <a:lnTo>
                    <a:pt x="2330450" y="1029716"/>
                  </a:lnTo>
                  <a:lnTo>
                    <a:pt x="2330450" y="978916"/>
                  </a:lnTo>
                  <a:close/>
                </a:path>
                <a:path w="11228705" h="3205479">
                  <a:moveTo>
                    <a:pt x="2330450" y="928116"/>
                  </a:moveTo>
                  <a:lnTo>
                    <a:pt x="2317750" y="928116"/>
                  </a:lnTo>
                  <a:lnTo>
                    <a:pt x="2317750" y="940816"/>
                  </a:lnTo>
                  <a:lnTo>
                    <a:pt x="2330450" y="940816"/>
                  </a:lnTo>
                  <a:lnTo>
                    <a:pt x="2330450" y="928116"/>
                  </a:lnTo>
                  <a:close/>
                </a:path>
                <a:path w="11228705" h="3205479">
                  <a:moveTo>
                    <a:pt x="2330450" y="839216"/>
                  </a:moveTo>
                  <a:lnTo>
                    <a:pt x="2317750" y="839216"/>
                  </a:lnTo>
                  <a:lnTo>
                    <a:pt x="2317750" y="890016"/>
                  </a:lnTo>
                  <a:lnTo>
                    <a:pt x="2330450" y="890016"/>
                  </a:lnTo>
                  <a:lnTo>
                    <a:pt x="2330450" y="839216"/>
                  </a:lnTo>
                  <a:close/>
                </a:path>
                <a:path w="11228705" h="3205479">
                  <a:moveTo>
                    <a:pt x="2330450" y="788416"/>
                  </a:moveTo>
                  <a:lnTo>
                    <a:pt x="2317750" y="788416"/>
                  </a:lnTo>
                  <a:lnTo>
                    <a:pt x="2317750" y="801116"/>
                  </a:lnTo>
                  <a:lnTo>
                    <a:pt x="2330450" y="801116"/>
                  </a:lnTo>
                  <a:lnTo>
                    <a:pt x="2330450" y="788416"/>
                  </a:lnTo>
                  <a:close/>
                </a:path>
                <a:path w="11228705" h="3205479">
                  <a:moveTo>
                    <a:pt x="2330450" y="699516"/>
                  </a:moveTo>
                  <a:lnTo>
                    <a:pt x="2317750" y="699516"/>
                  </a:lnTo>
                  <a:lnTo>
                    <a:pt x="2317750" y="750316"/>
                  </a:lnTo>
                  <a:lnTo>
                    <a:pt x="2330450" y="750316"/>
                  </a:lnTo>
                  <a:lnTo>
                    <a:pt x="2330450" y="699516"/>
                  </a:lnTo>
                  <a:close/>
                </a:path>
                <a:path w="11228705" h="3205479">
                  <a:moveTo>
                    <a:pt x="2330450" y="648716"/>
                  </a:moveTo>
                  <a:lnTo>
                    <a:pt x="2317750" y="648716"/>
                  </a:lnTo>
                  <a:lnTo>
                    <a:pt x="2317750" y="661416"/>
                  </a:lnTo>
                  <a:lnTo>
                    <a:pt x="2330450" y="661416"/>
                  </a:lnTo>
                  <a:lnTo>
                    <a:pt x="2330450" y="648716"/>
                  </a:lnTo>
                  <a:close/>
                </a:path>
                <a:path w="11228705" h="3205479">
                  <a:moveTo>
                    <a:pt x="2330450" y="559816"/>
                  </a:moveTo>
                  <a:lnTo>
                    <a:pt x="2317750" y="559816"/>
                  </a:lnTo>
                  <a:lnTo>
                    <a:pt x="2317750" y="610616"/>
                  </a:lnTo>
                  <a:lnTo>
                    <a:pt x="2330450" y="610616"/>
                  </a:lnTo>
                  <a:lnTo>
                    <a:pt x="2330450" y="559816"/>
                  </a:lnTo>
                  <a:close/>
                </a:path>
                <a:path w="11228705" h="3205479">
                  <a:moveTo>
                    <a:pt x="2330450" y="509016"/>
                  </a:moveTo>
                  <a:lnTo>
                    <a:pt x="2317750" y="509016"/>
                  </a:lnTo>
                  <a:lnTo>
                    <a:pt x="2317750" y="521716"/>
                  </a:lnTo>
                  <a:lnTo>
                    <a:pt x="2330450" y="521716"/>
                  </a:lnTo>
                  <a:lnTo>
                    <a:pt x="2330450" y="509016"/>
                  </a:lnTo>
                  <a:close/>
                </a:path>
                <a:path w="11228705" h="3205479">
                  <a:moveTo>
                    <a:pt x="2330450" y="420116"/>
                  </a:moveTo>
                  <a:lnTo>
                    <a:pt x="2317750" y="420116"/>
                  </a:lnTo>
                  <a:lnTo>
                    <a:pt x="2317750" y="470916"/>
                  </a:lnTo>
                  <a:lnTo>
                    <a:pt x="2330450" y="470916"/>
                  </a:lnTo>
                  <a:lnTo>
                    <a:pt x="2330450" y="420116"/>
                  </a:lnTo>
                  <a:close/>
                </a:path>
                <a:path w="11228705" h="3205479">
                  <a:moveTo>
                    <a:pt x="2330450" y="369316"/>
                  </a:moveTo>
                  <a:lnTo>
                    <a:pt x="2317750" y="369316"/>
                  </a:lnTo>
                  <a:lnTo>
                    <a:pt x="2317750" y="382016"/>
                  </a:lnTo>
                  <a:lnTo>
                    <a:pt x="2330450" y="382016"/>
                  </a:lnTo>
                  <a:lnTo>
                    <a:pt x="2330450" y="369316"/>
                  </a:lnTo>
                  <a:close/>
                </a:path>
                <a:path w="11228705" h="3205479">
                  <a:moveTo>
                    <a:pt x="2330450" y="280416"/>
                  </a:moveTo>
                  <a:lnTo>
                    <a:pt x="2317750" y="280416"/>
                  </a:lnTo>
                  <a:lnTo>
                    <a:pt x="2317750" y="331216"/>
                  </a:lnTo>
                  <a:lnTo>
                    <a:pt x="2330450" y="331216"/>
                  </a:lnTo>
                  <a:lnTo>
                    <a:pt x="2330450" y="280416"/>
                  </a:lnTo>
                  <a:close/>
                </a:path>
                <a:path w="11228705" h="3205479">
                  <a:moveTo>
                    <a:pt x="2336038" y="625856"/>
                  </a:moveTo>
                  <a:lnTo>
                    <a:pt x="2323338" y="625856"/>
                  </a:lnTo>
                  <a:lnTo>
                    <a:pt x="2323338" y="638556"/>
                  </a:lnTo>
                  <a:lnTo>
                    <a:pt x="2336038" y="638556"/>
                  </a:lnTo>
                  <a:lnTo>
                    <a:pt x="2336038" y="625856"/>
                  </a:lnTo>
                  <a:close/>
                </a:path>
                <a:path w="11228705" h="3205479">
                  <a:moveTo>
                    <a:pt x="2345944" y="1229233"/>
                  </a:moveTo>
                  <a:lnTo>
                    <a:pt x="2295144" y="1229233"/>
                  </a:lnTo>
                  <a:lnTo>
                    <a:pt x="2295144" y="1241933"/>
                  </a:lnTo>
                  <a:lnTo>
                    <a:pt x="2345944" y="1241933"/>
                  </a:lnTo>
                  <a:lnTo>
                    <a:pt x="2345944" y="1229233"/>
                  </a:lnTo>
                  <a:close/>
                </a:path>
                <a:path w="11228705" h="3205479">
                  <a:moveTo>
                    <a:pt x="2349500" y="248666"/>
                  </a:moveTo>
                  <a:lnTo>
                    <a:pt x="2336800" y="248666"/>
                  </a:lnTo>
                  <a:lnTo>
                    <a:pt x="2336800" y="261366"/>
                  </a:lnTo>
                  <a:lnTo>
                    <a:pt x="2349500" y="261366"/>
                  </a:lnTo>
                  <a:lnTo>
                    <a:pt x="2349500" y="248666"/>
                  </a:lnTo>
                  <a:close/>
                </a:path>
                <a:path w="11228705" h="3205479">
                  <a:moveTo>
                    <a:pt x="2362200" y="2134616"/>
                  </a:moveTo>
                  <a:lnTo>
                    <a:pt x="2330450" y="2134616"/>
                  </a:lnTo>
                  <a:lnTo>
                    <a:pt x="2330450" y="2096516"/>
                  </a:lnTo>
                  <a:lnTo>
                    <a:pt x="2317750" y="2096516"/>
                  </a:lnTo>
                  <a:lnTo>
                    <a:pt x="2317750" y="2134616"/>
                  </a:lnTo>
                  <a:lnTo>
                    <a:pt x="2286000" y="2134616"/>
                  </a:lnTo>
                  <a:lnTo>
                    <a:pt x="2324100" y="2210816"/>
                  </a:lnTo>
                  <a:lnTo>
                    <a:pt x="2355850" y="2147316"/>
                  </a:lnTo>
                  <a:lnTo>
                    <a:pt x="2362200" y="2134616"/>
                  </a:lnTo>
                  <a:close/>
                </a:path>
                <a:path w="11228705" h="3205479">
                  <a:moveTo>
                    <a:pt x="2393061" y="0"/>
                  </a:moveTo>
                  <a:lnTo>
                    <a:pt x="2342261" y="0"/>
                  </a:lnTo>
                  <a:lnTo>
                    <a:pt x="2342261" y="12700"/>
                  </a:lnTo>
                  <a:lnTo>
                    <a:pt x="2393061" y="12700"/>
                  </a:lnTo>
                  <a:lnTo>
                    <a:pt x="2393061" y="0"/>
                  </a:lnTo>
                  <a:close/>
                </a:path>
                <a:path w="11228705" h="3205479">
                  <a:moveTo>
                    <a:pt x="2396744" y="1229233"/>
                  </a:moveTo>
                  <a:lnTo>
                    <a:pt x="2384044" y="1229233"/>
                  </a:lnTo>
                  <a:lnTo>
                    <a:pt x="2384044" y="1241933"/>
                  </a:lnTo>
                  <a:lnTo>
                    <a:pt x="2396744" y="1241933"/>
                  </a:lnTo>
                  <a:lnTo>
                    <a:pt x="2396744" y="1229233"/>
                  </a:lnTo>
                  <a:close/>
                </a:path>
                <a:path w="11228705" h="3205479">
                  <a:moveTo>
                    <a:pt x="2424938" y="625856"/>
                  </a:moveTo>
                  <a:lnTo>
                    <a:pt x="2374138" y="625856"/>
                  </a:lnTo>
                  <a:lnTo>
                    <a:pt x="2374138" y="638556"/>
                  </a:lnTo>
                  <a:lnTo>
                    <a:pt x="2424938" y="638556"/>
                  </a:lnTo>
                  <a:lnTo>
                    <a:pt x="2424938" y="625856"/>
                  </a:lnTo>
                  <a:close/>
                </a:path>
                <a:path w="11228705" h="3205479">
                  <a:moveTo>
                    <a:pt x="2438400" y="248666"/>
                  </a:moveTo>
                  <a:lnTo>
                    <a:pt x="2387600" y="248666"/>
                  </a:lnTo>
                  <a:lnTo>
                    <a:pt x="2387600" y="261366"/>
                  </a:lnTo>
                  <a:lnTo>
                    <a:pt x="2438400" y="261366"/>
                  </a:lnTo>
                  <a:lnTo>
                    <a:pt x="2438400" y="248666"/>
                  </a:lnTo>
                  <a:close/>
                </a:path>
                <a:path w="11228705" h="3205479">
                  <a:moveTo>
                    <a:pt x="2443861" y="0"/>
                  </a:moveTo>
                  <a:lnTo>
                    <a:pt x="2431161" y="0"/>
                  </a:lnTo>
                  <a:lnTo>
                    <a:pt x="2431161" y="12700"/>
                  </a:lnTo>
                  <a:lnTo>
                    <a:pt x="2443861" y="12700"/>
                  </a:lnTo>
                  <a:lnTo>
                    <a:pt x="2443861" y="0"/>
                  </a:lnTo>
                  <a:close/>
                </a:path>
                <a:path w="11228705" h="3205479">
                  <a:moveTo>
                    <a:pt x="2475725" y="625856"/>
                  </a:moveTo>
                  <a:lnTo>
                    <a:pt x="2463025" y="625856"/>
                  </a:lnTo>
                  <a:lnTo>
                    <a:pt x="2463025" y="638556"/>
                  </a:lnTo>
                  <a:lnTo>
                    <a:pt x="2475725" y="638556"/>
                  </a:lnTo>
                  <a:lnTo>
                    <a:pt x="2475725" y="625856"/>
                  </a:lnTo>
                  <a:close/>
                </a:path>
                <a:path w="11228705" h="3205479">
                  <a:moveTo>
                    <a:pt x="2485644" y="1229233"/>
                  </a:moveTo>
                  <a:lnTo>
                    <a:pt x="2434844" y="1229233"/>
                  </a:lnTo>
                  <a:lnTo>
                    <a:pt x="2434844" y="1241933"/>
                  </a:lnTo>
                  <a:lnTo>
                    <a:pt x="2485644" y="1241933"/>
                  </a:lnTo>
                  <a:lnTo>
                    <a:pt x="2485644" y="1229233"/>
                  </a:lnTo>
                  <a:close/>
                </a:path>
                <a:path w="11228705" h="3205479">
                  <a:moveTo>
                    <a:pt x="2489187" y="248666"/>
                  </a:moveTo>
                  <a:lnTo>
                    <a:pt x="2476487" y="248666"/>
                  </a:lnTo>
                  <a:lnTo>
                    <a:pt x="2476487" y="261366"/>
                  </a:lnTo>
                  <a:lnTo>
                    <a:pt x="2489187" y="261366"/>
                  </a:lnTo>
                  <a:lnTo>
                    <a:pt x="2489187" y="248666"/>
                  </a:lnTo>
                  <a:close/>
                </a:path>
                <a:path w="11228705" h="3205479">
                  <a:moveTo>
                    <a:pt x="2532761" y="0"/>
                  </a:moveTo>
                  <a:lnTo>
                    <a:pt x="2481961" y="0"/>
                  </a:lnTo>
                  <a:lnTo>
                    <a:pt x="2481961" y="12700"/>
                  </a:lnTo>
                  <a:lnTo>
                    <a:pt x="2532761" y="12700"/>
                  </a:lnTo>
                  <a:lnTo>
                    <a:pt x="2532761" y="0"/>
                  </a:lnTo>
                  <a:close/>
                </a:path>
                <a:path w="11228705" h="3205479">
                  <a:moveTo>
                    <a:pt x="2536444" y="1229233"/>
                  </a:moveTo>
                  <a:lnTo>
                    <a:pt x="2523744" y="1229233"/>
                  </a:lnTo>
                  <a:lnTo>
                    <a:pt x="2523744" y="1241933"/>
                  </a:lnTo>
                  <a:lnTo>
                    <a:pt x="2536444" y="1241933"/>
                  </a:lnTo>
                  <a:lnTo>
                    <a:pt x="2536444" y="1229233"/>
                  </a:lnTo>
                  <a:close/>
                </a:path>
                <a:path w="11228705" h="3205479">
                  <a:moveTo>
                    <a:pt x="2564638" y="625856"/>
                  </a:moveTo>
                  <a:lnTo>
                    <a:pt x="2513825" y="625856"/>
                  </a:lnTo>
                  <a:lnTo>
                    <a:pt x="2513825" y="638556"/>
                  </a:lnTo>
                  <a:lnTo>
                    <a:pt x="2564638" y="638556"/>
                  </a:lnTo>
                  <a:lnTo>
                    <a:pt x="2564638" y="625856"/>
                  </a:lnTo>
                  <a:close/>
                </a:path>
                <a:path w="11228705" h="3205479">
                  <a:moveTo>
                    <a:pt x="2578100" y="248666"/>
                  </a:moveTo>
                  <a:lnTo>
                    <a:pt x="2527300" y="248666"/>
                  </a:lnTo>
                  <a:lnTo>
                    <a:pt x="2527300" y="261366"/>
                  </a:lnTo>
                  <a:lnTo>
                    <a:pt x="2578100" y="261366"/>
                  </a:lnTo>
                  <a:lnTo>
                    <a:pt x="2578100" y="248666"/>
                  </a:lnTo>
                  <a:close/>
                </a:path>
                <a:path w="11228705" h="3205479">
                  <a:moveTo>
                    <a:pt x="2583561" y="0"/>
                  </a:moveTo>
                  <a:lnTo>
                    <a:pt x="2570861" y="0"/>
                  </a:lnTo>
                  <a:lnTo>
                    <a:pt x="2570861" y="12700"/>
                  </a:lnTo>
                  <a:lnTo>
                    <a:pt x="2583561" y="12700"/>
                  </a:lnTo>
                  <a:lnTo>
                    <a:pt x="2583561" y="0"/>
                  </a:lnTo>
                  <a:close/>
                </a:path>
                <a:path w="11228705" h="3205479">
                  <a:moveTo>
                    <a:pt x="2615438" y="625856"/>
                  </a:moveTo>
                  <a:lnTo>
                    <a:pt x="2602738" y="625856"/>
                  </a:lnTo>
                  <a:lnTo>
                    <a:pt x="2602738" y="638556"/>
                  </a:lnTo>
                  <a:lnTo>
                    <a:pt x="2615438" y="638556"/>
                  </a:lnTo>
                  <a:lnTo>
                    <a:pt x="2615438" y="625856"/>
                  </a:lnTo>
                  <a:close/>
                </a:path>
                <a:path w="11228705" h="3205479">
                  <a:moveTo>
                    <a:pt x="2625344" y="1229233"/>
                  </a:moveTo>
                  <a:lnTo>
                    <a:pt x="2574544" y="1229233"/>
                  </a:lnTo>
                  <a:lnTo>
                    <a:pt x="2574544" y="1241933"/>
                  </a:lnTo>
                  <a:lnTo>
                    <a:pt x="2625344" y="1241933"/>
                  </a:lnTo>
                  <a:lnTo>
                    <a:pt x="2625344" y="1229233"/>
                  </a:lnTo>
                  <a:close/>
                </a:path>
                <a:path w="11228705" h="3205479">
                  <a:moveTo>
                    <a:pt x="2628900" y="248666"/>
                  </a:moveTo>
                  <a:lnTo>
                    <a:pt x="2616200" y="248666"/>
                  </a:lnTo>
                  <a:lnTo>
                    <a:pt x="2616200" y="261366"/>
                  </a:lnTo>
                  <a:lnTo>
                    <a:pt x="2628900" y="261366"/>
                  </a:lnTo>
                  <a:lnTo>
                    <a:pt x="2628900" y="248666"/>
                  </a:lnTo>
                  <a:close/>
                </a:path>
                <a:path w="11228705" h="3205479">
                  <a:moveTo>
                    <a:pt x="2672461" y="0"/>
                  </a:moveTo>
                  <a:lnTo>
                    <a:pt x="2621661" y="0"/>
                  </a:lnTo>
                  <a:lnTo>
                    <a:pt x="2621661" y="12700"/>
                  </a:lnTo>
                  <a:lnTo>
                    <a:pt x="2672461" y="12700"/>
                  </a:lnTo>
                  <a:lnTo>
                    <a:pt x="2672461" y="0"/>
                  </a:lnTo>
                  <a:close/>
                </a:path>
                <a:path w="11228705" h="3205479">
                  <a:moveTo>
                    <a:pt x="2676144" y="1229233"/>
                  </a:moveTo>
                  <a:lnTo>
                    <a:pt x="2663444" y="1229233"/>
                  </a:lnTo>
                  <a:lnTo>
                    <a:pt x="2663444" y="1241933"/>
                  </a:lnTo>
                  <a:lnTo>
                    <a:pt x="2676144" y="1241933"/>
                  </a:lnTo>
                  <a:lnTo>
                    <a:pt x="2676144" y="1229233"/>
                  </a:lnTo>
                  <a:close/>
                </a:path>
                <a:path w="11228705" h="3205479">
                  <a:moveTo>
                    <a:pt x="2704338" y="625856"/>
                  </a:moveTo>
                  <a:lnTo>
                    <a:pt x="2653538" y="625856"/>
                  </a:lnTo>
                  <a:lnTo>
                    <a:pt x="2653538" y="638556"/>
                  </a:lnTo>
                  <a:lnTo>
                    <a:pt x="2704338" y="638556"/>
                  </a:lnTo>
                  <a:lnTo>
                    <a:pt x="2704338" y="625856"/>
                  </a:lnTo>
                  <a:close/>
                </a:path>
                <a:path w="11228705" h="3205479">
                  <a:moveTo>
                    <a:pt x="2717800" y="248666"/>
                  </a:moveTo>
                  <a:lnTo>
                    <a:pt x="2667000" y="248666"/>
                  </a:lnTo>
                  <a:lnTo>
                    <a:pt x="2667000" y="261366"/>
                  </a:lnTo>
                  <a:lnTo>
                    <a:pt x="2717800" y="261366"/>
                  </a:lnTo>
                  <a:lnTo>
                    <a:pt x="2717800" y="248666"/>
                  </a:lnTo>
                  <a:close/>
                </a:path>
                <a:path w="11228705" h="3205479">
                  <a:moveTo>
                    <a:pt x="2723261" y="0"/>
                  </a:moveTo>
                  <a:lnTo>
                    <a:pt x="2710561" y="0"/>
                  </a:lnTo>
                  <a:lnTo>
                    <a:pt x="2710561" y="12700"/>
                  </a:lnTo>
                  <a:lnTo>
                    <a:pt x="2723261" y="12700"/>
                  </a:lnTo>
                  <a:lnTo>
                    <a:pt x="2723261" y="0"/>
                  </a:lnTo>
                  <a:close/>
                </a:path>
                <a:path w="11228705" h="3205479">
                  <a:moveTo>
                    <a:pt x="2755138" y="625856"/>
                  </a:moveTo>
                  <a:lnTo>
                    <a:pt x="2742438" y="625856"/>
                  </a:lnTo>
                  <a:lnTo>
                    <a:pt x="2742438" y="638556"/>
                  </a:lnTo>
                  <a:lnTo>
                    <a:pt x="2755138" y="638556"/>
                  </a:lnTo>
                  <a:lnTo>
                    <a:pt x="2755138" y="625856"/>
                  </a:lnTo>
                  <a:close/>
                </a:path>
                <a:path w="11228705" h="3205479">
                  <a:moveTo>
                    <a:pt x="2765044" y="1229233"/>
                  </a:moveTo>
                  <a:lnTo>
                    <a:pt x="2714244" y="1229233"/>
                  </a:lnTo>
                  <a:lnTo>
                    <a:pt x="2714244" y="1241933"/>
                  </a:lnTo>
                  <a:lnTo>
                    <a:pt x="2765044" y="1241933"/>
                  </a:lnTo>
                  <a:lnTo>
                    <a:pt x="2765044" y="1229233"/>
                  </a:lnTo>
                  <a:close/>
                </a:path>
                <a:path w="11228705" h="3205479">
                  <a:moveTo>
                    <a:pt x="2768600" y="248666"/>
                  </a:moveTo>
                  <a:lnTo>
                    <a:pt x="2755900" y="248666"/>
                  </a:lnTo>
                  <a:lnTo>
                    <a:pt x="2755900" y="261366"/>
                  </a:lnTo>
                  <a:lnTo>
                    <a:pt x="2768600" y="261366"/>
                  </a:lnTo>
                  <a:lnTo>
                    <a:pt x="2768600" y="248666"/>
                  </a:lnTo>
                  <a:close/>
                </a:path>
                <a:path w="11228705" h="3205479">
                  <a:moveTo>
                    <a:pt x="2813558" y="2564130"/>
                  </a:moveTo>
                  <a:lnTo>
                    <a:pt x="2800858" y="2564130"/>
                  </a:lnTo>
                  <a:lnTo>
                    <a:pt x="2800858" y="2576830"/>
                  </a:lnTo>
                  <a:lnTo>
                    <a:pt x="2813558" y="2576830"/>
                  </a:lnTo>
                  <a:lnTo>
                    <a:pt x="2813558" y="2564130"/>
                  </a:lnTo>
                  <a:close/>
                </a:path>
                <a:path w="11228705" h="3205479">
                  <a:moveTo>
                    <a:pt x="2813558" y="2475230"/>
                  </a:moveTo>
                  <a:lnTo>
                    <a:pt x="2800858" y="2475230"/>
                  </a:lnTo>
                  <a:lnTo>
                    <a:pt x="2800858" y="2526030"/>
                  </a:lnTo>
                  <a:lnTo>
                    <a:pt x="2813558" y="2526030"/>
                  </a:lnTo>
                  <a:lnTo>
                    <a:pt x="2813558" y="2475230"/>
                  </a:lnTo>
                  <a:close/>
                </a:path>
                <a:path w="11228705" h="3205479">
                  <a:moveTo>
                    <a:pt x="2813558" y="2424430"/>
                  </a:moveTo>
                  <a:lnTo>
                    <a:pt x="2800858" y="2424430"/>
                  </a:lnTo>
                  <a:lnTo>
                    <a:pt x="2800858" y="2437130"/>
                  </a:lnTo>
                  <a:lnTo>
                    <a:pt x="2813558" y="2437130"/>
                  </a:lnTo>
                  <a:lnTo>
                    <a:pt x="2813558" y="2424430"/>
                  </a:lnTo>
                  <a:close/>
                </a:path>
                <a:path w="11228705" h="3205479">
                  <a:moveTo>
                    <a:pt x="2813558" y="2335530"/>
                  </a:moveTo>
                  <a:lnTo>
                    <a:pt x="2800858" y="2335530"/>
                  </a:lnTo>
                  <a:lnTo>
                    <a:pt x="2800858" y="2386330"/>
                  </a:lnTo>
                  <a:lnTo>
                    <a:pt x="2813558" y="2386330"/>
                  </a:lnTo>
                  <a:lnTo>
                    <a:pt x="2813558" y="2335530"/>
                  </a:lnTo>
                  <a:close/>
                </a:path>
                <a:path w="11228705" h="3205479">
                  <a:moveTo>
                    <a:pt x="2813558" y="2284730"/>
                  </a:moveTo>
                  <a:lnTo>
                    <a:pt x="2800858" y="2284730"/>
                  </a:lnTo>
                  <a:lnTo>
                    <a:pt x="2800858" y="2297430"/>
                  </a:lnTo>
                  <a:lnTo>
                    <a:pt x="2813558" y="2297430"/>
                  </a:lnTo>
                  <a:lnTo>
                    <a:pt x="2813558" y="2284730"/>
                  </a:lnTo>
                  <a:close/>
                </a:path>
                <a:path w="11228705" h="3205479">
                  <a:moveTo>
                    <a:pt x="2813558" y="2195830"/>
                  </a:moveTo>
                  <a:lnTo>
                    <a:pt x="2800858" y="2195830"/>
                  </a:lnTo>
                  <a:lnTo>
                    <a:pt x="2800858" y="2246630"/>
                  </a:lnTo>
                  <a:lnTo>
                    <a:pt x="2813558" y="2246630"/>
                  </a:lnTo>
                  <a:lnTo>
                    <a:pt x="2813558" y="2195830"/>
                  </a:lnTo>
                  <a:close/>
                </a:path>
                <a:path w="11228705" h="3205479">
                  <a:moveTo>
                    <a:pt x="2813558" y="2145030"/>
                  </a:moveTo>
                  <a:lnTo>
                    <a:pt x="2800858" y="2145030"/>
                  </a:lnTo>
                  <a:lnTo>
                    <a:pt x="2800858" y="2157730"/>
                  </a:lnTo>
                  <a:lnTo>
                    <a:pt x="2813558" y="2157730"/>
                  </a:lnTo>
                  <a:lnTo>
                    <a:pt x="2813558" y="2145030"/>
                  </a:lnTo>
                  <a:close/>
                </a:path>
                <a:path w="11228705" h="3205479">
                  <a:moveTo>
                    <a:pt x="2813558" y="2056130"/>
                  </a:moveTo>
                  <a:lnTo>
                    <a:pt x="2800858" y="2056130"/>
                  </a:lnTo>
                  <a:lnTo>
                    <a:pt x="2800858" y="2106930"/>
                  </a:lnTo>
                  <a:lnTo>
                    <a:pt x="2813558" y="2106930"/>
                  </a:lnTo>
                  <a:lnTo>
                    <a:pt x="2813558" y="2056130"/>
                  </a:lnTo>
                  <a:close/>
                </a:path>
                <a:path w="11228705" h="3205479">
                  <a:moveTo>
                    <a:pt x="2813558" y="2005330"/>
                  </a:moveTo>
                  <a:lnTo>
                    <a:pt x="2800858" y="2005330"/>
                  </a:lnTo>
                  <a:lnTo>
                    <a:pt x="2800858" y="2018030"/>
                  </a:lnTo>
                  <a:lnTo>
                    <a:pt x="2813558" y="2018030"/>
                  </a:lnTo>
                  <a:lnTo>
                    <a:pt x="2813558" y="2005330"/>
                  </a:lnTo>
                  <a:close/>
                </a:path>
                <a:path w="11228705" h="3205479">
                  <a:moveTo>
                    <a:pt x="2813558" y="1916430"/>
                  </a:moveTo>
                  <a:lnTo>
                    <a:pt x="2800858" y="1916430"/>
                  </a:lnTo>
                  <a:lnTo>
                    <a:pt x="2800858" y="1967230"/>
                  </a:lnTo>
                  <a:lnTo>
                    <a:pt x="2813558" y="1967230"/>
                  </a:lnTo>
                  <a:lnTo>
                    <a:pt x="2813558" y="1916430"/>
                  </a:lnTo>
                  <a:close/>
                </a:path>
                <a:path w="11228705" h="3205479">
                  <a:moveTo>
                    <a:pt x="2813558" y="1865630"/>
                  </a:moveTo>
                  <a:lnTo>
                    <a:pt x="2800858" y="1865630"/>
                  </a:lnTo>
                  <a:lnTo>
                    <a:pt x="2800858" y="1878330"/>
                  </a:lnTo>
                  <a:lnTo>
                    <a:pt x="2813558" y="1878330"/>
                  </a:lnTo>
                  <a:lnTo>
                    <a:pt x="2813558" y="1865630"/>
                  </a:lnTo>
                  <a:close/>
                </a:path>
                <a:path w="11228705" h="3205479">
                  <a:moveTo>
                    <a:pt x="2813558" y="1776730"/>
                  </a:moveTo>
                  <a:lnTo>
                    <a:pt x="2800858" y="1776730"/>
                  </a:lnTo>
                  <a:lnTo>
                    <a:pt x="2800858" y="1827530"/>
                  </a:lnTo>
                  <a:lnTo>
                    <a:pt x="2813558" y="1827530"/>
                  </a:lnTo>
                  <a:lnTo>
                    <a:pt x="2813558" y="1776730"/>
                  </a:lnTo>
                  <a:close/>
                </a:path>
                <a:path w="11228705" h="3205479">
                  <a:moveTo>
                    <a:pt x="2813558" y="1725930"/>
                  </a:moveTo>
                  <a:lnTo>
                    <a:pt x="2800858" y="1725930"/>
                  </a:lnTo>
                  <a:lnTo>
                    <a:pt x="2800858" y="1738630"/>
                  </a:lnTo>
                  <a:lnTo>
                    <a:pt x="2813558" y="1738630"/>
                  </a:lnTo>
                  <a:lnTo>
                    <a:pt x="2813558" y="1725930"/>
                  </a:lnTo>
                  <a:close/>
                </a:path>
                <a:path w="11228705" h="3205479">
                  <a:moveTo>
                    <a:pt x="2813558" y="1637030"/>
                  </a:moveTo>
                  <a:lnTo>
                    <a:pt x="2800858" y="1637030"/>
                  </a:lnTo>
                  <a:lnTo>
                    <a:pt x="2800858" y="1687830"/>
                  </a:lnTo>
                  <a:lnTo>
                    <a:pt x="2813558" y="1687830"/>
                  </a:lnTo>
                  <a:lnTo>
                    <a:pt x="2813558" y="1637030"/>
                  </a:lnTo>
                  <a:close/>
                </a:path>
                <a:path w="11228705" h="3205479">
                  <a:moveTo>
                    <a:pt x="2813558" y="1586230"/>
                  </a:moveTo>
                  <a:lnTo>
                    <a:pt x="2800858" y="1586230"/>
                  </a:lnTo>
                  <a:lnTo>
                    <a:pt x="2800858" y="1598930"/>
                  </a:lnTo>
                  <a:lnTo>
                    <a:pt x="2813558" y="1598930"/>
                  </a:lnTo>
                  <a:lnTo>
                    <a:pt x="2813558" y="1586230"/>
                  </a:lnTo>
                  <a:close/>
                </a:path>
                <a:path w="11228705" h="3205479">
                  <a:moveTo>
                    <a:pt x="2813558" y="1497330"/>
                  </a:moveTo>
                  <a:lnTo>
                    <a:pt x="2800858" y="1497330"/>
                  </a:lnTo>
                  <a:lnTo>
                    <a:pt x="2800858" y="1548130"/>
                  </a:lnTo>
                  <a:lnTo>
                    <a:pt x="2813558" y="1548130"/>
                  </a:lnTo>
                  <a:lnTo>
                    <a:pt x="2813558" y="1497330"/>
                  </a:lnTo>
                  <a:close/>
                </a:path>
                <a:path w="11228705" h="3205479">
                  <a:moveTo>
                    <a:pt x="2813558" y="1446542"/>
                  </a:moveTo>
                  <a:lnTo>
                    <a:pt x="2800858" y="1446542"/>
                  </a:lnTo>
                  <a:lnTo>
                    <a:pt x="2800858" y="1459242"/>
                  </a:lnTo>
                  <a:lnTo>
                    <a:pt x="2813558" y="1459242"/>
                  </a:lnTo>
                  <a:lnTo>
                    <a:pt x="2813558" y="1446542"/>
                  </a:lnTo>
                  <a:close/>
                </a:path>
                <a:path w="11228705" h="3205479">
                  <a:moveTo>
                    <a:pt x="2813558" y="1357630"/>
                  </a:moveTo>
                  <a:lnTo>
                    <a:pt x="2800858" y="1357630"/>
                  </a:lnTo>
                  <a:lnTo>
                    <a:pt x="2800858" y="1408442"/>
                  </a:lnTo>
                  <a:lnTo>
                    <a:pt x="2813558" y="1408442"/>
                  </a:lnTo>
                  <a:lnTo>
                    <a:pt x="2813558" y="1357630"/>
                  </a:lnTo>
                  <a:close/>
                </a:path>
                <a:path w="11228705" h="3205479">
                  <a:moveTo>
                    <a:pt x="2813558" y="1306830"/>
                  </a:moveTo>
                  <a:lnTo>
                    <a:pt x="2800858" y="1306830"/>
                  </a:lnTo>
                  <a:lnTo>
                    <a:pt x="2800858" y="1319530"/>
                  </a:lnTo>
                  <a:lnTo>
                    <a:pt x="2813558" y="1319530"/>
                  </a:lnTo>
                  <a:lnTo>
                    <a:pt x="2813558" y="1306830"/>
                  </a:lnTo>
                  <a:close/>
                </a:path>
                <a:path w="11228705" h="3205479">
                  <a:moveTo>
                    <a:pt x="2813558" y="1167130"/>
                  </a:moveTo>
                  <a:lnTo>
                    <a:pt x="2800858" y="1167130"/>
                  </a:lnTo>
                  <a:lnTo>
                    <a:pt x="2800858" y="1179830"/>
                  </a:lnTo>
                  <a:lnTo>
                    <a:pt x="2813558" y="1179830"/>
                  </a:lnTo>
                  <a:lnTo>
                    <a:pt x="2813558" y="1167130"/>
                  </a:lnTo>
                  <a:close/>
                </a:path>
                <a:path w="11228705" h="3205479">
                  <a:moveTo>
                    <a:pt x="2813558" y="1078230"/>
                  </a:moveTo>
                  <a:lnTo>
                    <a:pt x="2800858" y="1078230"/>
                  </a:lnTo>
                  <a:lnTo>
                    <a:pt x="2800858" y="1129030"/>
                  </a:lnTo>
                  <a:lnTo>
                    <a:pt x="2813558" y="1129030"/>
                  </a:lnTo>
                  <a:lnTo>
                    <a:pt x="2813558" y="1078230"/>
                  </a:lnTo>
                  <a:close/>
                </a:path>
                <a:path w="11228705" h="3205479">
                  <a:moveTo>
                    <a:pt x="2813558" y="1027430"/>
                  </a:moveTo>
                  <a:lnTo>
                    <a:pt x="2800858" y="1027430"/>
                  </a:lnTo>
                  <a:lnTo>
                    <a:pt x="2800858" y="1040130"/>
                  </a:lnTo>
                  <a:lnTo>
                    <a:pt x="2813558" y="1040130"/>
                  </a:lnTo>
                  <a:lnTo>
                    <a:pt x="2813558" y="1027430"/>
                  </a:lnTo>
                  <a:close/>
                </a:path>
                <a:path w="11228705" h="3205479">
                  <a:moveTo>
                    <a:pt x="2813558" y="938530"/>
                  </a:moveTo>
                  <a:lnTo>
                    <a:pt x="2800858" y="938530"/>
                  </a:lnTo>
                  <a:lnTo>
                    <a:pt x="2800858" y="989330"/>
                  </a:lnTo>
                  <a:lnTo>
                    <a:pt x="2813558" y="989330"/>
                  </a:lnTo>
                  <a:lnTo>
                    <a:pt x="2813558" y="938530"/>
                  </a:lnTo>
                  <a:close/>
                </a:path>
                <a:path w="11228705" h="3205479">
                  <a:moveTo>
                    <a:pt x="2813558" y="887730"/>
                  </a:moveTo>
                  <a:lnTo>
                    <a:pt x="2800858" y="887730"/>
                  </a:lnTo>
                  <a:lnTo>
                    <a:pt x="2800858" y="900430"/>
                  </a:lnTo>
                  <a:lnTo>
                    <a:pt x="2813558" y="900430"/>
                  </a:lnTo>
                  <a:lnTo>
                    <a:pt x="2813558" y="887730"/>
                  </a:lnTo>
                  <a:close/>
                </a:path>
                <a:path w="11228705" h="3205479">
                  <a:moveTo>
                    <a:pt x="2813558" y="798830"/>
                  </a:moveTo>
                  <a:lnTo>
                    <a:pt x="2800858" y="798830"/>
                  </a:lnTo>
                  <a:lnTo>
                    <a:pt x="2800858" y="849630"/>
                  </a:lnTo>
                  <a:lnTo>
                    <a:pt x="2813558" y="849630"/>
                  </a:lnTo>
                  <a:lnTo>
                    <a:pt x="2813558" y="798830"/>
                  </a:lnTo>
                  <a:close/>
                </a:path>
                <a:path w="11228705" h="3205479">
                  <a:moveTo>
                    <a:pt x="2813558" y="748030"/>
                  </a:moveTo>
                  <a:lnTo>
                    <a:pt x="2800858" y="748030"/>
                  </a:lnTo>
                  <a:lnTo>
                    <a:pt x="2800858" y="760730"/>
                  </a:lnTo>
                  <a:lnTo>
                    <a:pt x="2813558" y="760730"/>
                  </a:lnTo>
                  <a:lnTo>
                    <a:pt x="2813558" y="748030"/>
                  </a:lnTo>
                  <a:close/>
                </a:path>
                <a:path w="11228705" h="3205479">
                  <a:moveTo>
                    <a:pt x="2813558" y="659130"/>
                  </a:moveTo>
                  <a:lnTo>
                    <a:pt x="2800858" y="659130"/>
                  </a:lnTo>
                  <a:lnTo>
                    <a:pt x="2800858" y="709930"/>
                  </a:lnTo>
                  <a:lnTo>
                    <a:pt x="2813558" y="709930"/>
                  </a:lnTo>
                  <a:lnTo>
                    <a:pt x="2813558" y="659130"/>
                  </a:lnTo>
                  <a:close/>
                </a:path>
                <a:path w="11228705" h="3205479">
                  <a:moveTo>
                    <a:pt x="2813558" y="608330"/>
                  </a:moveTo>
                  <a:lnTo>
                    <a:pt x="2800858" y="608330"/>
                  </a:lnTo>
                  <a:lnTo>
                    <a:pt x="2800858" y="621030"/>
                  </a:lnTo>
                  <a:lnTo>
                    <a:pt x="2813558" y="621030"/>
                  </a:lnTo>
                  <a:lnTo>
                    <a:pt x="2813558" y="608330"/>
                  </a:lnTo>
                  <a:close/>
                </a:path>
                <a:path w="11228705" h="3205479">
                  <a:moveTo>
                    <a:pt x="2813558" y="519430"/>
                  </a:moveTo>
                  <a:lnTo>
                    <a:pt x="2800858" y="519430"/>
                  </a:lnTo>
                  <a:lnTo>
                    <a:pt x="2800858" y="570230"/>
                  </a:lnTo>
                  <a:lnTo>
                    <a:pt x="2813558" y="570230"/>
                  </a:lnTo>
                  <a:lnTo>
                    <a:pt x="2813558" y="519430"/>
                  </a:lnTo>
                  <a:close/>
                </a:path>
                <a:path w="11228705" h="3205479">
                  <a:moveTo>
                    <a:pt x="2813558" y="468630"/>
                  </a:moveTo>
                  <a:lnTo>
                    <a:pt x="2800858" y="468630"/>
                  </a:lnTo>
                  <a:lnTo>
                    <a:pt x="2800858" y="481330"/>
                  </a:lnTo>
                  <a:lnTo>
                    <a:pt x="2813558" y="481330"/>
                  </a:lnTo>
                  <a:lnTo>
                    <a:pt x="2813558" y="468630"/>
                  </a:lnTo>
                  <a:close/>
                </a:path>
                <a:path w="11228705" h="3205479">
                  <a:moveTo>
                    <a:pt x="2813558" y="379730"/>
                  </a:moveTo>
                  <a:lnTo>
                    <a:pt x="2800858" y="379730"/>
                  </a:lnTo>
                  <a:lnTo>
                    <a:pt x="2800858" y="430530"/>
                  </a:lnTo>
                  <a:lnTo>
                    <a:pt x="2813558" y="430530"/>
                  </a:lnTo>
                  <a:lnTo>
                    <a:pt x="2813558" y="379730"/>
                  </a:lnTo>
                  <a:close/>
                </a:path>
                <a:path w="11228705" h="3205479">
                  <a:moveTo>
                    <a:pt x="2813558" y="328930"/>
                  </a:moveTo>
                  <a:lnTo>
                    <a:pt x="2800858" y="328930"/>
                  </a:lnTo>
                  <a:lnTo>
                    <a:pt x="2800858" y="341630"/>
                  </a:lnTo>
                  <a:lnTo>
                    <a:pt x="2813558" y="341630"/>
                  </a:lnTo>
                  <a:lnTo>
                    <a:pt x="2813558" y="328930"/>
                  </a:lnTo>
                  <a:close/>
                </a:path>
                <a:path w="11228705" h="3205479">
                  <a:moveTo>
                    <a:pt x="2813558" y="189230"/>
                  </a:moveTo>
                  <a:lnTo>
                    <a:pt x="2800858" y="189230"/>
                  </a:lnTo>
                  <a:lnTo>
                    <a:pt x="2800858" y="201930"/>
                  </a:lnTo>
                  <a:lnTo>
                    <a:pt x="2813558" y="201930"/>
                  </a:lnTo>
                  <a:lnTo>
                    <a:pt x="2813558" y="189230"/>
                  </a:lnTo>
                  <a:close/>
                </a:path>
                <a:path w="11228705" h="3205479">
                  <a:moveTo>
                    <a:pt x="2813558" y="100330"/>
                  </a:moveTo>
                  <a:lnTo>
                    <a:pt x="2800858" y="100330"/>
                  </a:lnTo>
                  <a:lnTo>
                    <a:pt x="2800858" y="151130"/>
                  </a:lnTo>
                  <a:lnTo>
                    <a:pt x="2813558" y="151130"/>
                  </a:lnTo>
                  <a:lnTo>
                    <a:pt x="2813558" y="100330"/>
                  </a:lnTo>
                  <a:close/>
                </a:path>
                <a:path w="11228705" h="3205479">
                  <a:moveTo>
                    <a:pt x="2813558" y="49530"/>
                  </a:moveTo>
                  <a:lnTo>
                    <a:pt x="2800858" y="49530"/>
                  </a:lnTo>
                  <a:lnTo>
                    <a:pt x="2800858" y="62230"/>
                  </a:lnTo>
                  <a:lnTo>
                    <a:pt x="2813558" y="62230"/>
                  </a:lnTo>
                  <a:lnTo>
                    <a:pt x="2813558" y="49530"/>
                  </a:lnTo>
                  <a:close/>
                </a:path>
                <a:path w="11228705" h="3205479">
                  <a:moveTo>
                    <a:pt x="2813558" y="0"/>
                  </a:moveTo>
                  <a:lnTo>
                    <a:pt x="2761361" y="0"/>
                  </a:lnTo>
                  <a:lnTo>
                    <a:pt x="2761361" y="12700"/>
                  </a:lnTo>
                  <a:lnTo>
                    <a:pt x="2807208" y="12700"/>
                  </a:lnTo>
                  <a:lnTo>
                    <a:pt x="2805938" y="11430"/>
                  </a:lnTo>
                  <a:lnTo>
                    <a:pt x="2813558" y="11430"/>
                  </a:lnTo>
                  <a:lnTo>
                    <a:pt x="2813558" y="6350"/>
                  </a:lnTo>
                  <a:lnTo>
                    <a:pt x="2813558" y="0"/>
                  </a:lnTo>
                  <a:close/>
                </a:path>
                <a:path w="11228705" h="3205479">
                  <a:moveTo>
                    <a:pt x="2815844" y="1229233"/>
                  </a:moveTo>
                  <a:lnTo>
                    <a:pt x="2813558" y="1229233"/>
                  </a:lnTo>
                  <a:lnTo>
                    <a:pt x="2813558" y="1217930"/>
                  </a:lnTo>
                  <a:lnTo>
                    <a:pt x="2800858" y="1217930"/>
                  </a:lnTo>
                  <a:lnTo>
                    <a:pt x="2800858" y="1268730"/>
                  </a:lnTo>
                  <a:lnTo>
                    <a:pt x="2813558" y="1268730"/>
                  </a:lnTo>
                  <a:lnTo>
                    <a:pt x="2813558" y="1241933"/>
                  </a:lnTo>
                  <a:lnTo>
                    <a:pt x="2815844" y="1241933"/>
                  </a:lnTo>
                  <a:lnTo>
                    <a:pt x="2815844" y="1229233"/>
                  </a:lnTo>
                  <a:close/>
                </a:path>
                <a:path w="11228705" h="3205479">
                  <a:moveTo>
                    <a:pt x="2844038" y="625856"/>
                  </a:moveTo>
                  <a:lnTo>
                    <a:pt x="2793238" y="625856"/>
                  </a:lnTo>
                  <a:lnTo>
                    <a:pt x="2793238" y="638556"/>
                  </a:lnTo>
                  <a:lnTo>
                    <a:pt x="2844038" y="638556"/>
                  </a:lnTo>
                  <a:lnTo>
                    <a:pt x="2844038" y="625856"/>
                  </a:lnTo>
                  <a:close/>
                </a:path>
                <a:path w="11228705" h="3205479">
                  <a:moveTo>
                    <a:pt x="2845308" y="2582672"/>
                  </a:moveTo>
                  <a:lnTo>
                    <a:pt x="2769108" y="2582672"/>
                  </a:lnTo>
                  <a:lnTo>
                    <a:pt x="2807208" y="2658872"/>
                  </a:lnTo>
                  <a:lnTo>
                    <a:pt x="2845308" y="2582672"/>
                  </a:lnTo>
                  <a:close/>
                </a:path>
                <a:path w="11228705" h="3205479">
                  <a:moveTo>
                    <a:pt x="2857500" y="248666"/>
                  </a:moveTo>
                  <a:lnTo>
                    <a:pt x="2813558" y="248666"/>
                  </a:lnTo>
                  <a:lnTo>
                    <a:pt x="2813558" y="240030"/>
                  </a:lnTo>
                  <a:lnTo>
                    <a:pt x="2800858" y="240030"/>
                  </a:lnTo>
                  <a:lnTo>
                    <a:pt x="2800858" y="290830"/>
                  </a:lnTo>
                  <a:lnTo>
                    <a:pt x="2813558" y="290830"/>
                  </a:lnTo>
                  <a:lnTo>
                    <a:pt x="2813558" y="261366"/>
                  </a:lnTo>
                  <a:lnTo>
                    <a:pt x="2857500" y="261366"/>
                  </a:lnTo>
                  <a:lnTo>
                    <a:pt x="2857500" y="248666"/>
                  </a:lnTo>
                  <a:close/>
                </a:path>
                <a:path w="11228705" h="3205479">
                  <a:moveTo>
                    <a:pt x="2894838" y="625856"/>
                  </a:moveTo>
                  <a:lnTo>
                    <a:pt x="2882138" y="625856"/>
                  </a:lnTo>
                  <a:lnTo>
                    <a:pt x="2882138" y="638556"/>
                  </a:lnTo>
                  <a:lnTo>
                    <a:pt x="2894838" y="638556"/>
                  </a:lnTo>
                  <a:lnTo>
                    <a:pt x="2894838" y="625856"/>
                  </a:lnTo>
                  <a:close/>
                </a:path>
                <a:path w="11228705" h="3205479">
                  <a:moveTo>
                    <a:pt x="2904744" y="1229233"/>
                  </a:moveTo>
                  <a:lnTo>
                    <a:pt x="2853944" y="1229233"/>
                  </a:lnTo>
                  <a:lnTo>
                    <a:pt x="2853944" y="1241933"/>
                  </a:lnTo>
                  <a:lnTo>
                    <a:pt x="2904744" y="1241933"/>
                  </a:lnTo>
                  <a:lnTo>
                    <a:pt x="2904744" y="1229233"/>
                  </a:lnTo>
                  <a:close/>
                </a:path>
                <a:path w="11228705" h="3205479">
                  <a:moveTo>
                    <a:pt x="2908300" y="248666"/>
                  </a:moveTo>
                  <a:lnTo>
                    <a:pt x="2895600" y="248666"/>
                  </a:lnTo>
                  <a:lnTo>
                    <a:pt x="2895600" y="261366"/>
                  </a:lnTo>
                  <a:lnTo>
                    <a:pt x="2908300" y="261366"/>
                  </a:lnTo>
                  <a:lnTo>
                    <a:pt x="2908300" y="248666"/>
                  </a:lnTo>
                  <a:close/>
                </a:path>
                <a:path w="11228705" h="3205479">
                  <a:moveTo>
                    <a:pt x="2955544" y="1229233"/>
                  </a:moveTo>
                  <a:lnTo>
                    <a:pt x="2942844" y="1229233"/>
                  </a:lnTo>
                  <a:lnTo>
                    <a:pt x="2942844" y="1241933"/>
                  </a:lnTo>
                  <a:lnTo>
                    <a:pt x="2955544" y="1241933"/>
                  </a:lnTo>
                  <a:lnTo>
                    <a:pt x="2955544" y="1229233"/>
                  </a:lnTo>
                  <a:close/>
                </a:path>
                <a:path w="11228705" h="3205479">
                  <a:moveTo>
                    <a:pt x="2983738" y="625856"/>
                  </a:moveTo>
                  <a:lnTo>
                    <a:pt x="2932938" y="625856"/>
                  </a:lnTo>
                  <a:lnTo>
                    <a:pt x="2932938" y="638556"/>
                  </a:lnTo>
                  <a:lnTo>
                    <a:pt x="2983738" y="638556"/>
                  </a:lnTo>
                  <a:lnTo>
                    <a:pt x="2983738" y="625856"/>
                  </a:lnTo>
                  <a:close/>
                </a:path>
                <a:path w="11228705" h="3205479">
                  <a:moveTo>
                    <a:pt x="2997200" y="248666"/>
                  </a:moveTo>
                  <a:lnTo>
                    <a:pt x="2946400" y="248666"/>
                  </a:lnTo>
                  <a:lnTo>
                    <a:pt x="2946400" y="261366"/>
                  </a:lnTo>
                  <a:lnTo>
                    <a:pt x="2997200" y="261366"/>
                  </a:lnTo>
                  <a:lnTo>
                    <a:pt x="2997200" y="248666"/>
                  </a:lnTo>
                  <a:close/>
                </a:path>
                <a:path w="11228705" h="3205479">
                  <a:moveTo>
                    <a:pt x="3034538" y="625856"/>
                  </a:moveTo>
                  <a:lnTo>
                    <a:pt x="3021838" y="625856"/>
                  </a:lnTo>
                  <a:lnTo>
                    <a:pt x="3021838" y="638556"/>
                  </a:lnTo>
                  <a:lnTo>
                    <a:pt x="3034538" y="638556"/>
                  </a:lnTo>
                  <a:lnTo>
                    <a:pt x="3034538" y="625856"/>
                  </a:lnTo>
                  <a:close/>
                </a:path>
                <a:path w="11228705" h="3205479">
                  <a:moveTo>
                    <a:pt x="3044444" y="1229233"/>
                  </a:moveTo>
                  <a:lnTo>
                    <a:pt x="2993644" y="1229233"/>
                  </a:lnTo>
                  <a:lnTo>
                    <a:pt x="2993644" y="1241933"/>
                  </a:lnTo>
                  <a:lnTo>
                    <a:pt x="3044444" y="1241933"/>
                  </a:lnTo>
                  <a:lnTo>
                    <a:pt x="3044444" y="1229233"/>
                  </a:lnTo>
                  <a:close/>
                </a:path>
                <a:path w="11228705" h="3205479">
                  <a:moveTo>
                    <a:pt x="3048000" y="248666"/>
                  </a:moveTo>
                  <a:lnTo>
                    <a:pt x="3035300" y="248666"/>
                  </a:lnTo>
                  <a:lnTo>
                    <a:pt x="3035300" y="261366"/>
                  </a:lnTo>
                  <a:lnTo>
                    <a:pt x="3048000" y="261366"/>
                  </a:lnTo>
                  <a:lnTo>
                    <a:pt x="3048000" y="248666"/>
                  </a:lnTo>
                  <a:close/>
                </a:path>
                <a:path w="11228705" h="3205479">
                  <a:moveTo>
                    <a:pt x="3095244" y="1229233"/>
                  </a:moveTo>
                  <a:lnTo>
                    <a:pt x="3082544" y="1229233"/>
                  </a:lnTo>
                  <a:lnTo>
                    <a:pt x="3082544" y="1241933"/>
                  </a:lnTo>
                  <a:lnTo>
                    <a:pt x="3095244" y="1241933"/>
                  </a:lnTo>
                  <a:lnTo>
                    <a:pt x="3095244" y="1229233"/>
                  </a:lnTo>
                  <a:close/>
                </a:path>
                <a:path w="11228705" h="3205479">
                  <a:moveTo>
                    <a:pt x="3123438" y="625856"/>
                  </a:moveTo>
                  <a:lnTo>
                    <a:pt x="3072638" y="625856"/>
                  </a:lnTo>
                  <a:lnTo>
                    <a:pt x="3072638" y="638556"/>
                  </a:lnTo>
                  <a:lnTo>
                    <a:pt x="3123438" y="638556"/>
                  </a:lnTo>
                  <a:lnTo>
                    <a:pt x="3123438" y="625856"/>
                  </a:lnTo>
                  <a:close/>
                </a:path>
                <a:path w="11228705" h="3205479">
                  <a:moveTo>
                    <a:pt x="3136900" y="248666"/>
                  </a:moveTo>
                  <a:lnTo>
                    <a:pt x="3086100" y="248666"/>
                  </a:lnTo>
                  <a:lnTo>
                    <a:pt x="3086100" y="261366"/>
                  </a:lnTo>
                  <a:lnTo>
                    <a:pt x="3136900" y="261366"/>
                  </a:lnTo>
                  <a:lnTo>
                    <a:pt x="3136900" y="248666"/>
                  </a:lnTo>
                  <a:close/>
                </a:path>
                <a:path w="11228705" h="3205479">
                  <a:moveTo>
                    <a:pt x="3174238" y="625856"/>
                  </a:moveTo>
                  <a:lnTo>
                    <a:pt x="3161538" y="625856"/>
                  </a:lnTo>
                  <a:lnTo>
                    <a:pt x="3161538" y="638556"/>
                  </a:lnTo>
                  <a:lnTo>
                    <a:pt x="3174238" y="638556"/>
                  </a:lnTo>
                  <a:lnTo>
                    <a:pt x="3174238" y="625856"/>
                  </a:lnTo>
                  <a:close/>
                </a:path>
                <a:path w="11228705" h="3205479">
                  <a:moveTo>
                    <a:pt x="3184144" y="1229233"/>
                  </a:moveTo>
                  <a:lnTo>
                    <a:pt x="3133344" y="1229233"/>
                  </a:lnTo>
                  <a:lnTo>
                    <a:pt x="3133344" y="1241933"/>
                  </a:lnTo>
                  <a:lnTo>
                    <a:pt x="3184144" y="1241933"/>
                  </a:lnTo>
                  <a:lnTo>
                    <a:pt x="3184144" y="1229233"/>
                  </a:lnTo>
                  <a:close/>
                </a:path>
                <a:path w="11228705" h="3205479">
                  <a:moveTo>
                    <a:pt x="3187700" y="248666"/>
                  </a:moveTo>
                  <a:lnTo>
                    <a:pt x="3175000" y="248666"/>
                  </a:lnTo>
                  <a:lnTo>
                    <a:pt x="3175000" y="261366"/>
                  </a:lnTo>
                  <a:lnTo>
                    <a:pt x="3187700" y="261366"/>
                  </a:lnTo>
                  <a:lnTo>
                    <a:pt x="3187700" y="248666"/>
                  </a:lnTo>
                  <a:close/>
                </a:path>
                <a:path w="11228705" h="3205479">
                  <a:moveTo>
                    <a:pt x="3234944" y="1229233"/>
                  </a:moveTo>
                  <a:lnTo>
                    <a:pt x="3222244" y="1229233"/>
                  </a:lnTo>
                  <a:lnTo>
                    <a:pt x="3222244" y="1241933"/>
                  </a:lnTo>
                  <a:lnTo>
                    <a:pt x="3234944" y="1241933"/>
                  </a:lnTo>
                  <a:lnTo>
                    <a:pt x="3234944" y="1229233"/>
                  </a:lnTo>
                  <a:close/>
                </a:path>
                <a:path w="11228705" h="3205479">
                  <a:moveTo>
                    <a:pt x="3263138" y="625856"/>
                  </a:moveTo>
                  <a:lnTo>
                    <a:pt x="3212338" y="625856"/>
                  </a:lnTo>
                  <a:lnTo>
                    <a:pt x="3212338" y="638556"/>
                  </a:lnTo>
                  <a:lnTo>
                    <a:pt x="3263138" y="638556"/>
                  </a:lnTo>
                  <a:lnTo>
                    <a:pt x="3263138" y="625856"/>
                  </a:lnTo>
                  <a:close/>
                </a:path>
                <a:path w="11228705" h="3205479">
                  <a:moveTo>
                    <a:pt x="3276600" y="248666"/>
                  </a:moveTo>
                  <a:lnTo>
                    <a:pt x="3225800" y="248666"/>
                  </a:lnTo>
                  <a:lnTo>
                    <a:pt x="3225800" y="261366"/>
                  </a:lnTo>
                  <a:lnTo>
                    <a:pt x="3276600" y="261366"/>
                  </a:lnTo>
                  <a:lnTo>
                    <a:pt x="3276600" y="248666"/>
                  </a:lnTo>
                  <a:close/>
                </a:path>
                <a:path w="11228705" h="3205479">
                  <a:moveTo>
                    <a:pt x="3313938" y="625856"/>
                  </a:moveTo>
                  <a:lnTo>
                    <a:pt x="3301238" y="625856"/>
                  </a:lnTo>
                  <a:lnTo>
                    <a:pt x="3301238" y="638556"/>
                  </a:lnTo>
                  <a:lnTo>
                    <a:pt x="3313938" y="638556"/>
                  </a:lnTo>
                  <a:lnTo>
                    <a:pt x="3313938" y="625856"/>
                  </a:lnTo>
                  <a:close/>
                </a:path>
                <a:path w="11228705" h="3205479">
                  <a:moveTo>
                    <a:pt x="3323844" y="1229233"/>
                  </a:moveTo>
                  <a:lnTo>
                    <a:pt x="3273044" y="1229233"/>
                  </a:lnTo>
                  <a:lnTo>
                    <a:pt x="3273044" y="1241933"/>
                  </a:lnTo>
                  <a:lnTo>
                    <a:pt x="3323844" y="1241933"/>
                  </a:lnTo>
                  <a:lnTo>
                    <a:pt x="3323844" y="1229233"/>
                  </a:lnTo>
                  <a:close/>
                </a:path>
                <a:path w="11228705" h="3205479">
                  <a:moveTo>
                    <a:pt x="3327400" y="248666"/>
                  </a:moveTo>
                  <a:lnTo>
                    <a:pt x="3314700" y="248666"/>
                  </a:lnTo>
                  <a:lnTo>
                    <a:pt x="3314700" y="261366"/>
                  </a:lnTo>
                  <a:lnTo>
                    <a:pt x="3327400" y="261366"/>
                  </a:lnTo>
                  <a:lnTo>
                    <a:pt x="3327400" y="248666"/>
                  </a:lnTo>
                  <a:close/>
                </a:path>
                <a:path w="11228705" h="3205479">
                  <a:moveTo>
                    <a:pt x="3374644" y="1229233"/>
                  </a:moveTo>
                  <a:lnTo>
                    <a:pt x="3361944" y="1229233"/>
                  </a:lnTo>
                  <a:lnTo>
                    <a:pt x="3361944" y="1241933"/>
                  </a:lnTo>
                  <a:lnTo>
                    <a:pt x="3374644" y="1241933"/>
                  </a:lnTo>
                  <a:lnTo>
                    <a:pt x="3374644" y="1229233"/>
                  </a:lnTo>
                  <a:close/>
                </a:path>
                <a:path w="11228705" h="3205479">
                  <a:moveTo>
                    <a:pt x="3402838" y="625856"/>
                  </a:moveTo>
                  <a:lnTo>
                    <a:pt x="3352038" y="625856"/>
                  </a:lnTo>
                  <a:lnTo>
                    <a:pt x="3352038" y="638556"/>
                  </a:lnTo>
                  <a:lnTo>
                    <a:pt x="3402838" y="638556"/>
                  </a:lnTo>
                  <a:lnTo>
                    <a:pt x="3402838" y="625856"/>
                  </a:lnTo>
                  <a:close/>
                </a:path>
                <a:path w="11228705" h="3205479">
                  <a:moveTo>
                    <a:pt x="3416300" y="248666"/>
                  </a:moveTo>
                  <a:lnTo>
                    <a:pt x="3365500" y="248666"/>
                  </a:lnTo>
                  <a:lnTo>
                    <a:pt x="3365500" y="261366"/>
                  </a:lnTo>
                  <a:lnTo>
                    <a:pt x="3416300" y="261366"/>
                  </a:lnTo>
                  <a:lnTo>
                    <a:pt x="3416300" y="248666"/>
                  </a:lnTo>
                  <a:close/>
                </a:path>
                <a:path w="11228705" h="3205479">
                  <a:moveTo>
                    <a:pt x="3453638" y="625856"/>
                  </a:moveTo>
                  <a:lnTo>
                    <a:pt x="3440938" y="625856"/>
                  </a:lnTo>
                  <a:lnTo>
                    <a:pt x="3440938" y="638556"/>
                  </a:lnTo>
                  <a:lnTo>
                    <a:pt x="3453638" y="638556"/>
                  </a:lnTo>
                  <a:lnTo>
                    <a:pt x="3453638" y="625856"/>
                  </a:lnTo>
                  <a:close/>
                </a:path>
                <a:path w="11228705" h="3205479">
                  <a:moveTo>
                    <a:pt x="3463544" y="1229233"/>
                  </a:moveTo>
                  <a:lnTo>
                    <a:pt x="3412744" y="1229233"/>
                  </a:lnTo>
                  <a:lnTo>
                    <a:pt x="3412744" y="1241933"/>
                  </a:lnTo>
                  <a:lnTo>
                    <a:pt x="3463544" y="1241933"/>
                  </a:lnTo>
                  <a:lnTo>
                    <a:pt x="3463544" y="1229233"/>
                  </a:lnTo>
                  <a:close/>
                </a:path>
                <a:path w="11228705" h="3205479">
                  <a:moveTo>
                    <a:pt x="3467100" y="248666"/>
                  </a:moveTo>
                  <a:lnTo>
                    <a:pt x="3454400" y="248666"/>
                  </a:lnTo>
                  <a:lnTo>
                    <a:pt x="3454400" y="261366"/>
                  </a:lnTo>
                  <a:lnTo>
                    <a:pt x="3467100" y="261366"/>
                  </a:lnTo>
                  <a:lnTo>
                    <a:pt x="3467100" y="248666"/>
                  </a:lnTo>
                  <a:close/>
                </a:path>
                <a:path w="11228705" h="3205479">
                  <a:moveTo>
                    <a:pt x="3514344" y="1229233"/>
                  </a:moveTo>
                  <a:lnTo>
                    <a:pt x="3501644" y="1229233"/>
                  </a:lnTo>
                  <a:lnTo>
                    <a:pt x="3501644" y="1241933"/>
                  </a:lnTo>
                  <a:lnTo>
                    <a:pt x="3514344" y="1241933"/>
                  </a:lnTo>
                  <a:lnTo>
                    <a:pt x="3514344" y="1229233"/>
                  </a:lnTo>
                  <a:close/>
                </a:path>
                <a:path w="11228705" h="3205479">
                  <a:moveTo>
                    <a:pt x="3542538" y="625856"/>
                  </a:moveTo>
                  <a:lnTo>
                    <a:pt x="3491738" y="625856"/>
                  </a:lnTo>
                  <a:lnTo>
                    <a:pt x="3491738" y="638556"/>
                  </a:lnTo>
                  <a:lnTo>
                    <a:pt x="3542538" y="638556"/>
                  </a:lnTo>
                  <a:lnTo>
                    <a:pt x="3542538" y="625856"/>
                  </a:lnTo>
                  <a:close/>
                </a:path>
                <a:path w="11228705" h="3205479">
                  <a:moveTo>
                    <a:pt x="3556000" y="248666"/>
                  </a:moveTo>
                  <a:lnTo>
                    <a:pt x="3505200" y="248666"/>
                  </a:lnTo>
                  <a:lnTo>
                    <a:pt x="3505200" y="261366"/>
                  </a:lnTo>
                  <a:lnTo>
                    <a:pt x="3556000" y="261366"/>
                  </a:lnTo>
                  <a:lnTo>
                    <a:pt x="3556000" y="248666"/>
                  </a:lnTo>
                  <a:close/>
                </a:path>
                <a:path w="11228705" h="3205479">
                  <a:moveTo>
                    <a:pt x="3593338" y="625856"/>
                  </a:moveTo>
                  <a:lnTo>
                    <a:pt x="3580638" y="625856"/>
                  </a:lnTo>
                  <a:lnTo>
                    <a:pt x="3580638" y="638556"/>
                  </a:lnTo>
                  <a:lnTo>
                    <a:pt x="3593338" y="638556"/>
                  </a:lnTo>
                  <a:lnTo>
                    <a:pt x="3593338" y="625856"/>
                  </a:lnTo>
                  <a:close/>
                </a:path>
                <a:path w="11228705" h="3205479">
                  <a:moveTo>
                    <a:pt x="3603244" y="1229233"/>
                  </a:moveTo>
                  <a:lnTo>
                    <a:pt x="3552444" y="1229233"/>
                  </a:lnTo>
                  <a:lnTo>
                    <a:pt x="3552444" y="1241933"/>
                  </a:lnTo>
                  <a:lnTo>
                    <a:pt x="3603244" y="1241933"/>
                  </a:lnTo>
                  <a:lnTo>
                    <a:pt x="3603244" y="1229233"/>
                  </a:lnTo>
                  <a:close/>
                </a:path>
                <a:path w="11228705" h="3205479">
                  <a:moveTo>
                    <a:pt x="3606800" y="248666"/>
                  </a:moveTo>
                  <a:lnTo>
                    <a:pt x="3594100" y="248666"/>
                  </a:lnTo>
                  <a:lnTo>
                    <a:pt x="3594100" y="261366"/>
                  </a:lnTo>
                  <a:lnTo>
                    <a:pt x="3606800" y="261366"/>
                  </a:lnTo>
                  <a:lnTo>
                    <a:pt x="3606800" y="248666"/>
                  </a:lnTo>
                  <a:close/>
                </a:path>
                <a:path w="11228705" h="3205479">
                  <a:moveTo>
                    <a:pt x="3654044" y="1229233"/>
                  </a:moveTo>
                  <a:lnTo>
                    <a:pt x="3641344" y="1229233"/>
                  </a:lnTo>
                  <a:lnTo>
                    <a:pt x="3641344" y="1241933"/>
                  </a:lnTo>
                  <a:lnTo>
                    <a:pt x="3654044" y="1241933"/>
                  </a:lnTo>
                  <a:lnTo>
                    <a:pt x="3654044" y="1229233"/>
                  </a:lnTo>
                  <a:close/>
                </a:path>
                <a:path w="11228705" h="3205479">
                  <a:moveTo>
                    <a:pt x="3682238" y="625856"/>
                  </a:moveTo>
                  <a:lnTo>
                    <a:pt x="3631438" y="625856"/>
                  </a:lnTo>
                  <a:lnTo>
                    <a:pt x="3631438" y="638556"/>
                  </a:lnTo>
                  <a:lnTo>
                    <a:pt x="3682238" y="638556"/>
                  </a:lnTo>
                  <a:lnTo>
                    <a:pt x="3682238" y="625856"/>
                  </a:lnTo>
                  <a:close/>
                </a:path>
                <a:path w="11228705" h="3205479">
                  <a:moveTo>
                    <a:pt x="3695700" y="248666"/>
                  </a:moveTo>
                  <a:lnTo>
                    <a:pt x="3644900" y="248666"/>
                  </a:lnTo>
                  <a:lnTo>
                    <a:pt x="3644900" y="261366"/>
                  </a:lnTo>
                  <a:lnTo>
                    <a:pt x="3695700" y="261366"/>
                  </a:lnTo>
                  <a:lnTo>
                    <a:pt x="3695700" y="248666"/>
                  </a:lnTo>
                  <a:close/>
                </a:path>
                <a:path w="11228705" h="3205479">
                  <a:moveTo>
                    <a:pt x="3733038" y="625856"/>
                  </a:moveTo>
                  <a:lnTo>
                    <a:pt x="3720338" y="625856"/>
                  </a:lnTo>
                  <a:lnTo>
                    <a:pt x="3720338" y="638556"/>
                  </a:lnTo>
                  <a:lnTo>
                    <a:pt x="3733038" y="638556"/>
                  </a:lnTo>
                  <a:lnTo>
                    <a:pt x="3733038" y="625856"/>
                  </a:lnTo>
                  <a:close/>
                </a:path>
                <a:path w="11228705" h="3205479">
                  <a:moveTo>
                    <a:pt x="3742944" y="1229233"/>
                  </a:moveTo>
                  <a:lnTo>
                    <a:pt x="3692144" y="1229233"/>
                  </a:lnTo>
                  <a:lnTo>
                    <a:pt x="3692144" y="1241933"/>
                  </a:lnTo>
                  <a:lnTo>
                    <a:pt x="3742944" y="1241933"/>
                  </a:lnTo>
                  <a:lnTo>
                    <a:pt x="3742944" y="1229233"/>
                  </a:lnTo>
                  <a:close/>
                </a:path>
                <a:path w="11228705" h="3205479">
                  <a:moveTo>
                    <a:pt x="3746500" y="248666"/>
                  </a:moveTo>
                  <a:lnTo>
                    <a:pt x="3733800" y="248666"/>
                  </a:lnTo>
                  <a:lnTo>
                    <a:pt x="3733800" y="261366"/>
                  </a:lnTo>
                  <a:lnTo>
                    <a:pt x="3746500" y="261366"/>
                  </a:lnTo>
                  <a:lnTo>
                    <a:pt x="3746500" y="248666"/>
                  </a:lnTo>
                  <a:close/>
                </a:path>
                <a:path w="11228705" h="3205479">
                  <a:moveTo>
                    <a:pt x="3793744" y="1229233"/>
                  </a:moveTo>
                  <a:lnTo>
                    <a:pt x="3781044" y="1229233"/>
                  </a:lnTo>
                  <a:lnTo>
                    <a:pt x="3781044" y="1241933"/>
                  </a:lnTo>
                  <a:lnTo>
                    <a:pt x="3793744" y="1241933"/>
                  </a:lnTo>
                  <a:lnTo>
                    <a:pt x="3793744" y="1229233"/>
                  </a:lnTo>
                  <a:close/>
                </a:path>
                <a:path w="11228705" h="3205479">
                  <a:moveTo>
                    <a:pt x="3821938" y="625856"/>
                  </a:moveTo>
                  <a:lnTo>
                    <a:pt x="3771138" y="625856"/>
                  </a:lnTo>
                  <a:lnTo>
                    <a:pt x="3771138" y="638556"/>
                  </a:lnTo>
                  <a:lnTo>
                    <a:pt x="3821938" y="638556"/>
                  </a:lnTo>
                  <a:lnTo>
                    <a:pt x="3821938" y="625856"/>
                  </a:lnTo>
                  <a:close/>
                </a:path>
                <a:path w="11228705" h="3205479">
                  <a:moveTo>
                    <a:pt x="3835400" y="248666"/>
                  </a:moveTo>
                  <a:lnTo>
                    <a:pt x="3784600" y="248666"/>
                  </a:lnTo>
                  <a:lnTo>
                    <a:pt x="3784600" y="261366"/>
                  </a:lnTo>
                  <a:lnTo>
                    <a:pt x="3835400" y="261366"/>
                  </a:lnTo>
                  <a:lnTo>
                    <a:pt x="3835400" y="248666"/>
                  </a:lnTo>
                  <a:close/>
                </a:path>
                <a:path w="11228705" h="3205479">
                  <a:moveTo>
                    <a:pt x="3872738" y="625856"/>
                  </a:moveTo>
                  <a:lnTo>
                    <a:pt x="3860038" y="625856"/>
                  </a:lnTo>
                  <a:lnTo>
                    <a:pt x="3860038" y="638556"/>
                  </a:lnTo>
                  <a:lnTo>
                    <a:pt x="3872738" y="638556"/>
                  </a:lnTo>
                  <a:lnTo>
                    <a:pt x="3872738" y="625856"/>
                  </a:lnTo>
                  <a:close/>
                </a:path>
                <a:path w="11228705" h="3205479">
                  <a:moveTo>
                    <a:pt x="3882644" y="1229233"/>
                  </a:moveTo>
                  <a:lnTo>
                    <a:pt x="3831844" y="1229233"/>
                  </a:lnTo>
                  <a:lnTo>
                    <a:pt x="3831844" y="1241933"/>
                  </a:lnTo>
                  <a:lnTo>
                    <a:pt x="3882644" y="1241933"/>
                  </a:lnTo>
                  <a:lnTo>
                    <a:pt x="3882644" y="1229233"/>
                  </a:lnTo>
                  <a:close/>
                </a:path>
                <a:path w="11228705" h="3205479">
                  <a:moveTo>
                    <a:pt x="3886200" y="248666"/>
                  </a:moveTo>
                  <a:lnTo>
                    <a:pt x="3873500" y="248666"/>
                  </a:lnTo>
                  <a:lnTo>
                    <a:pt x="3873500" y="261366"/>
                  </a:lnTo>
                  <a:lnTo>
                    <a:pt x="3886200" y="261366"/>
                  </a:lnTo>
                  <a:lnTo>
                    <a:pt x="3886200" y="248666"/>
                  </a:lnTo>
                  <a:close/>
                </a:path>
                <a:path w="11228705" h="3205479">
                  <a:moveTo>
                    <a:pt x="3933444" y="1229233"/>
                  </a:moveTo>
                  <a:lnTo>
                    <a:pt x="3920744" y="1229233"/>
                  </a:lnTo>
                  <a:lnTo>
                    <a:pt x="3920744" y="1241933"/>
                  </a:lnTo>
                  <a:lnTo>
                    <a:pt x="3933444" y="1241933"/>
                  </a:lnTo>
                  <a:lnTo>
                    <a:pt x="3933444" y="1229233"/>
                  </a:lnTo>
                  <a:close/>
                </a:path>
                <a:path w="11228705" h="3205479">
                  <a:moveTo>
                    <a:pt x="3961638" y="625856"/>
                  </a:moveTo>
                  <a:lnTo>
                    <a:pt x="3910838" y="625856"/>
                  </a:lnTo>
                  <a:lnTo>
                    <a:pt x="3910838" y="638556"/>
                  </a:lnTo>
                  <a:lnTo>
                    <a:pt x="3961638" y="638556"/>
                  </a:lnTo>
                  <a:lnTo>
                    <a:pt x="3961638" y="625856"/>
                  </a:lnTo>
                  <a:close/>
                </a:path>
                <a:path w="11228705" h="3205479">
                  <a:moveTo>
                    <a:pt x="3975100" y="248666"/>
                  </a:moveTo>
                  <a:lnTo>
                    <a:pt x="3924300" y="248666"/>
                  </a:lnTo>
                  <a:lnTo>
                    <a:pt x="3924300" y="261366"/>
                  </a:lnTo>
                  <a:lnTo>
                    <a:pt x="3975100" y="261366"/>
                  </a:lnTo>
                  <a:lnTo>
                    <a:pt x="3975100" y="248666"/>
                  </a:lnTo>
                  <a:close/>
                </a:path>
                <a:path w="11228705" h="3205479">
                  <a:moveTo>
                    <a:pt x="4012438" y="625856"/>
                  </a:moveTo>
                  <a:lnTo>
                    <a:pt x="3999738" y="625856"/>
                  </a:lnTo>
                  <a:lnTo>
                    <a:pt x="3999738" y="638556"/>
                  </a:lnTo>
                  <a:lnTo>
                    <a:pt x="4012438" y="638556"/>
                  </a:lnTo>
                  <a:lnTo>
                    <a:pt x="4012438" y="625856"/>
                  </a:lnTo>
                  <a:close/>
                </a:path>
                <a:path w="11228705" h="3205479">
                  <a:moveTo>
                    <a:pt x="4022344" y="1229233"/>
                  </a:moveTo>
                  <a:lnTo>
                    <a:pt x="3971544" y="1229233"/>
                  </a:lnTo>
                  <a:lnTo>
                    <a:pt x="3971544" y="1241933"/>
                  </a:lnTo>
                  <a:lnTo>
                    <a:pt x="4022344" y="1241933"/>
                  </a:lnTo>
                  <a:lnTo>
                    <a:pt x="4022344" y="1229233"/>
                  </a:lnTo>
                  <a:close/>
                </a:path>
                <a:path w="11228705" h="3205479">
                  <a:moveTo>
                    <a:pt x="4025900" y="248666"/>
                  </a:moveTo>
                  <a:lnTo>
                    <a:pt x="4013200" y="248666"/>
                  </a:lnTo>
                  <a:lnTo>
                    <a:pt x="4013200" y="261366"/>
                  </a:lnTo>
                  <a:lnTo>
                    <a:pt x="4025900" y="261366"/>
                  </a:lnTo>
                  <a:lnTo>
                    <a:pt x="4025900" y="248666"/>
                  </a:lnTo>
                  <a:close/>
                </a:path>
                <a:path w="11228705" h="3205479">
                  <a:moveTo>
                    <a:pt x="4073144" y="1229233"/>
                  </a:moveTo>
                  <a:lnTo>
                    <a:pt x="4060444" y="1229233"/>
                  </a:lnTo>
                  <a:lnTo>
                    <a:pt x="4060444" y="1241933"/>
                  </a:lnTo>
                  <a:lnTo>
                    <a:pt x="4073144" y="1241933"/>
                  </a:lnTo>
                  <a:lnTo>
                    <a:pt x="4073144" y="1229233"/>
                  </a:lnTo>
                  <a:close/>
                </a:path>
                <a:path w="11228705" h="3205479">
                  <a:moveTo>
                    <a:pt x="4101338" y="625856"/>
                  </a:moveTo>
                  <a:lnTo>
                    <a:pt x="4050538" y="625856"/>
                  </a:lnTo>
                  <a:lnTo>
                    <a:pt x="4050538" y="638556"/>
                  </a:lnTo>
                  <a:lnTo>
                    <a:pt x="4101338" y="638556"/>
                  </a:lnTo>
                  <a:lnTo>
                    <a:pt x="4101338" y="625856"/>
                  </a:lnTo>
                  <a:close/>
                </a:path>
                <a:path w="11228705" h="3205479">
                  <a:moveTo>
                    <a:pt x="4114800" y="248666"/>
                  </a:moveTo>
                  <a:lnTo>
                    <a:pt x="4064000" y="248666"/>
                  </a:lnTo>
                  <a:lnTo>
                    <a:pt x="4064000" y="261366"/>
                  </a:lnTo>
                  <a:lnTo>
                    <a:pt x="4114800" y="261366"/>
                  </a:lnTo>
                  <a:lnTo>
                    <a:pt x="4114800" y="248666"/>
                  </a:lnTo>
                  <a:close/>
                </a:path>
                <a:path w="11228705" h="3205479">
                  <a:moveTo>
                    <a:pt x="4152138" y="625856"/>
                  </a:moveTo>
                  <a:lnTo>
                    <a:pt x="4139438" y="625856"/>
                  </a:lnTo>
                  <a:lnTo>
                    <a:pt x="4139438" y="638556"/>
                  </a:lnTo>
                  <a:lnTo>
                    <a:pt x="4152138" y="638556"/>
                  </a:lnTo>
                  <a:lnTo>
                    <a:pt x="4152138" y="625856"/>
                  </a:lnTo>
                  <a:close/>
                </a:path>
                <a:path w="11228705" h="3205479">
                  <a:moveTo>
                    <a:pt x="4162044" y="1229233"/>
                  </a:moveTo>
                  <a:lnTo>
                    <a:pt x="4111244" y="1229233"/>
                  </a:lnTo>
                  <a:lnTo>
                    <a:pt x="4111244" y="1241933"/>
                  </a:lnTo>
                  <a:lnTo>
                    <a:pt x="4162044" y="1241933"/>
                  </a:lnTo>
                  <a:lnTo>
                    <a:pt x="4162044" y="1229233"/>
                  </a:lnTo>
                  <a:close/>
                </a:path>
                <a:path w="11228705" h="3205479">
                  <a:moveTo>
                    <a:pt x="4165600" y="248666"/>
                  </a:moveTo>
                  <a:lnTo>
                    <a:pt x="4152900" y="248666"/>
                  </a:lnTo>
                  <a:lnTo>
                    <a:pt x="4152900" y="261366"/>
                  </a:lnTo>
                  <a:lnTo>
                    <a:pt x="4165600" y="261366"/>
                  </a:lnTo>
                  <a:lnTo>
                    <a:pt x="4165600" y="248666"/>
                  </a:lnTo>
                  <a:close/>
                </a:path>
                <a:path w="11228705" h="3205479">
                  <a:moveTo>
                    <a:pt x="4212844" y="1229233"/>
                  </a:moveTo>
                  <a:lnTo>
                    <a:pt x="4200144" y="1229233"/>
                  </a:lnTo>
                  <a:lnTo>
                    <a:pt x="4200144" y="1241933"/>
                  </a:lnTo>
                  <a:lnTo>
                    <a:pt x="4212844" y="1241933"/>
                  </a:lnTo>
                  <a:lnTo>
                    <a:pt x="4212844" y="1229233"/>
                  </a:lnTo>
                  <a:close/>
                </a:path>
                <a:path w="11228705" h="3205479">
                  <a:moveTo>
                    <a:pt x="4241038" y="625856"/>
                  </a:moveTo>
                  <a:lnTo>
                    <a:pt x="4190238" y="625856"/>
                  </a:lnTo>
                  <a:lnTo>
                    <a:pt x="4190238" y="638556"/>
                  </a:lnTo>
                  <a:lnTo>
                    <a:pt x="4241038" y="638556"/>
                  </a:lnTo>
                  <a:lnTo>
                    <a:pt x="4241038" y="625856"/>
                  </a:lnTo>
                  <a:close/>
                </a:path>
                <a:path w="11228705" h="3205479">
                  <a:moveTo>
                    <a:pt x="4254500" y="248666"/>
                  </a:moveTo>
                  <a:lnTo>
                    <a:pt x="4203700" y="248666"/>
                  </a:lnTo>
                  <a:lnTo>
                    <a:pt x="4203700" y="261366"/>
                  </a:lnTo>
                  <a:lnTo>
                    <a:pt x="4254500" y="261366"/>
                  </a:lnTo>
                  <a:lnTo>
                    <a:pt x="4254500" y="248666"/>
                  </a:lnTo>
                  <a:close/>
                </a:path>
                <a:path w="11228705" h="3205479">
                  <a:moveTo>
                    <a:pt x="4291838" y="625856"/>
                  </a:moveTo>
                  <a:lnTo>
                    <a:pt x="4279138" y="625856"/>
                  </a:lnTo>
                  <a:lnTo>
                    <a:pt x="4279138" y="638556"/>
                  </a:lnTo>
                  <a:lnTo>
                    <a:pt x="4291838" y="638556"/>
                  </a:lnTo>
                  <a:lnTo>
                    <a:pt x="4291838" y="625856"/>
                  </a:lnTo>
                  <a:close/>
                </a:path>
                <a:path w="11228705" h="3205479">
                  <a:moveTo>
                    <a:pt x="4301744" y="1229233"/>
                  </a:moveTo>
                  <a:lnTo>
                    <a:pt x="4250944" y="1229233"/>
                  </a:lnTo>
                  <a:lnTo>
                    <a:pt x="4250944" y="1241933"/>
                  </a:lnTo>
                  <a:lnTo>
                    <a:pt x="4301744" y="1241933"/>
                  </a:lnTo>
                  <a:lnTo>
                    <a:pt x="4301744" y="1229233"/>
                  </a:lnTo>
                  <a:close/>
                </a:path>
                <a:path w="11228705" h="3205479">
                  <a:moveTo>
                    <a:pt x="4305300" y="248666"/>
                  </a:moveTo>
                  <a:lnTo>
                    <a:pt x="4292600" y="248666"/>
                  </a:lnTo>
                  <a:lnTo>
                    <a:pt x="4292600" y="261366"/>
                  </a:lnTo>
                  <a:lnTo>
                    <a:pt x="4305300" y="261366"/>
                  </a:lnTo>
                  <a:lnTo>
                    <a:pt x="4305300" y="248666"/>
                  </a:lnTo>
                  <a:close/>
                </a:path>
                <a:path w="11228705" h="3205479">
                  <a:moveTo>
                    <a:pt x="4352544" y="1229233"/>
                  </a:moveTo>
                  <a:lnTo>
                    <a:pt x="4339844" y="1229233"/>
                  </a:lnTo>
                  <a:lnTo>
                    <a:pt x="4339844" y="1241933"/>
                  </a:lnTo>
                  <a:lnTo>
                    <a:pt x="4352544" y="1241933"/>
                  </a:lnTo>
                  <a:lnTo>
                    <a:pt x="4352544" y="1229233"/>
                  </a:lnTo>
                  <a:close/>
                </a:path>
                <a:path w="11228705" h="3205479">
                  <a:moveTo>
                    <a:pt x="4357370" y="3039999"/>
                  </a:moveTo>
                  <a:lnTo>
                    <a:pt x="4344670" y="3039999"/>
                  </a:lnTo>
                  <a:lnTo>
                    <a:pt x="4344670" y="3052699"/>
                  </a:lnTo>
                  <a:lnTo>
                    <a:pt x="4357370" y="3052699"/>
                  </a:lnTo>
                  <a:lnTo>
                    <a:pt x="4357370" y="3039999"/>
                  </a:lnTo>
                  <a:close/>
                </a:path>
                <a:path w="11228705" h="3205479">
                  <a:moveTo>
                    <a:pt x="4357370" y="2951099"/>
                  </a:moveTo>
                  <a:lnTo>
                    <a:pt x="4344670" y="2951099"/>
                  </a:lnTo>
                  <a:lnTo>
                    <a:pt x="4344670" y="3001899"/>
                  </a:lnTo>
                  <a:lnTo>
                    <a:pt x="4357370" y="3001899"/>
                  </a:lnTo>
                  <a:lnTo>
                    <a:pt x="4357370" y="2951099"/>
                  </a:lnTo>
                  <a:close/>
                </a:path>
                <a:path w="11228705" h="3205479">
                  <a:moveTo>
                    <a:pt x="4357370" y="2900299"/>
                  </a:moveTo>
                  <a:lnTo>
                    <a:pt x="4344670" y="2900299"/>
                  </a:lnTo>
                  <a:lnTo>
                    <a:pt x="4344670" y="2912999"/>
                  </a:lnTo>
                  <a:lnTo>
                    <a:pt x="4357370" y="2912999"/>
                  </a:lnTo>
                  <a:lnTo>
                    <a:pt x="4357370" y="2900299"/>
                  </a:lnTo>
                  <a:close/>
                </a:path>
                <a:path w="11228705" h="3205479">
                  <a:moveTo>
                    <a:pt x="4357370" y="2811399"/>
                  </a:moveTo>
                  <a:lnTo>
                    <a:pt x="4344670" y="2811399"/>
                  </a:lnTo>
                  <a:lnTo>
                    <a:pt x="4344670" y="2862199"/>
                  </a:lnTo>
                  <a:lnTo>
                    <a:pt x="4357370" y="2862199"/>
                  </a:lnTo>
                  <a:lnTo>
                    <a:pt x="4357370" y="2811399"/>
                  </a:lnTo>
                  <a:close/>
                </a:path>
                <a:path w="11228705" h="3205479">
                  <a:moveTo>
                    <a:pt x="4357370" y="2760599"/>
                  </a:moveTo>
                  <a:lnTo>
                    <a:pt x="4344670" y="2760599"/>
                  </a:lnTo>
                  <a:lnTo>
                    <a:pt x="4344670" y="2773299"/>
                  </a:lnTo>
                  <a:lnTo>
                    <a:pt x="4357370" y="2773299"/>
                  </a:lnTo>
                  <a:lnTo>
                    <a:pt x="4357370" y="2760599"/>
                  </a:lnTo>
                  <a:close/>
                </a:path>
                <a:path w="11228705" h="3205479">
                  <a:moveTo>
                    <a:pt x="4357370" y="2671699"/>
                  </a:moveTo>
                  <a:lnTo>
                    <a:pt x="4344670" y="2671699"/>
                  </a:lnTo>
                  <a:lnTo>
                    <a:pt x="4344670" y="2722499"/>
                  </a:lnTo>
                  <a:lnTo>
                    <a:pt x="4357370" y="2722499"/>
                  </a:lnTo>
                  <a:lnTo>
                    <a:pt x="4357370" y="2671699"/>
                  </a:lnTo>
                  <a:close/>
                </a:path>
                <a:path w="11228705" h="3205479">
                  <a:moveTo>
                    <a:pt x="4357370" y="2620899"/>
                  </a:moveTo>
                  <a:lnTo>
                    <a:pt x="4344670" y="2620899"/>
                  </a:lnTo>
                  <a:lnTo>
                    <a:pt x="4344670" y="2633599"/>
                  </a:lnTo>
                  <a:lnTo>
                    <a:pt x="4357370" y="2633599"/>
                  </a:lnTo>
                  <a:lnTo>
                    <a:pt x="4357370" y="2620899"/>
                  </a:lnTo>
                  <a:close/>
                </a:path>
                <a:path w="11228705" h="3205479">
                  <a:moveTo>
                    <a:pt x="4357370" y="2531999"/>
                  </a:moveTo>
                  <a:lnTo>
                    <a:pt x="4344670" y="2531999"/>
                  </a:lnTo>
                  <a:lnTo>
                    <a:pt x="4344670" y="2582799"/>
                  </a:lnTo>
                  <a:lnTo>
                    <a:pt x="4357370" y="2582799"/>
                  </a:lnTo>
                  <a:lnTo>
                    <a:pt x="4357370" y="2531999"/>
                  </a:lnTo>
                  <a:close/>
                </a:path>
                <a:path w="11228705" h="3205479">
                  <a:moveTo>
                    <a:pt x="4357370" y="2481199"/>
                  </a:moveTo>
                  <a:lnTo>
                    <a:pt x="4344670" y="2481199"/>
                  </a:lnTo>
                  <a:lnTo>
                    <a:pt x="4344670" y="2493899"/>
                  </a:lnTo>
                  <a:lnTo>
                    <a:pt x="4357370" y="2493899"/>
                  </a:lnTo>
                  <a:lnTo>
                    <a:pt x="4357370" y="2481199"/>
                  </a:lnTo>
                  <a:close/>
                </a:path>
                <a:path w="11228705" h="3205479">
                  <a:moveTo>
                    <a:pt x="4357370" y="2392299"/>
                  </a:moveTo>
                  <a:lnTo>
                    <a:pt x="4344670" y="2392299"/>
                  </a:lnTo>
                  <a:lnTo>
                    <a:pt x="4344670" y="2443099"/>
                  </a:lnTo>
                  <a:lnTo>
                    <a:pt x="4357370" y="2443099"/>
                  </a:lnTo>
                  <a:lnTo>
                    <a:pt x="4357370" y="2392299"/>
                  </a:lnTo>
                  <a:close/>
                </a:path>
                <a:path w="11228705" h="3205479">
                  <a:moveTo>
                    <a:pt x="4357370" y="2341499"/>
                  </a:moveTo>
                  <a:lnTo>
                    <a:pt x="4344670" y="2341499"/>
                  </a:lnTo>
                  <a:lnTo>
                    <a:pt x="4344670" y="2354199"/>
                  </a:lnTo>
                  <a:lnTo>
                    <a:pt x="4357370" y="2354199"/>
                  </a:lnTo>
                  <a:lnTo>
                    <a:pt x="4357370" y="2341499"/>
                  </a:lnTo>
                  <a:close/>
                </a:path>
                <a:path w="11228705" h="3205479">
                  <a:moveTo>
                    <a:pt x="4357370" y="2252599"/>
                  </a:moveTo>
                  <a:lnTo>
                    <a:pt x="4344670" y="2252599"/>
                  </a:lnTo>
                  <a:lnTo>
                    <a:pt x="4344670" y="2303399"/>
                  </a:lnTo>
                  <a:lnTo>
                    <a:pt x="4357370" y="2303399"/>
                  </a:lnTo>
                  <a:lnTo>
                    <a:pt x="4357370" y="2252599"/>
                  </a:lnTo>
                  <a:close/>
                </a:path>
                <a:path w="11228705" h="3205479">
                  <a:moveTo>
                    <a:pt x="4357370" y="2201799"/>
                  </a:moveTo>
                  <a:lnTo>
                    <a:pt x="4344670" y="2201799"/>
                  </a:lnTo>
                  <a:lnTo>
                    <a:pt x="4344670" y="2214499"/>
                  </a:lnTo>
                  <a:lnTo>
                    <a:pt x="4357370" y="2214499"/>
                  </a:lnTo>
                  <a:lnTo>
                    <a:pt x="4357370" y="2201799"/>
                  </a:lnTo>
                  <a:close/>
                </a:path>
                <a:path w="11228705" h="3205479">
                  <a:moveTo>
                    <a:pt x="4357370" y="2112899"/>
                  </a:moveTo>
                  <a:lnTo>
                    <a:pt x="4344670" y="2112899"/>
                  </a:lnTo>
                  <a:lnTo>
                    <a:pt x="4344670" y="2163699"/>
                  </a:lnTo>
                  <a:lnTo>
                    <a:pt x="4357370" y="2163699"/>
                  </a:lnTo>
                  <a:lnTo>
                    <a:pt x="4357370" y="2112899"/>
                  </a:lnTo>
                  <a:close/>
                </a:path>
                <a:path w="11228705" h="3205479">
                  <a:moveTo>
                    <a:pt x="4357370" y="2062099"/>
                  </a:moveTo>
                  <a:lnTo>
                    <a:pt x="4344670" y="2062099"/>
                  </a:lnTo>
                  <a:lnTo>
                    <a:pt x="4344670" y="2074799"/>
                  </a:lnTo>
                  <a:lnTo>
                    <a:pt x="4357370" y="2074799"/>
                  </a:lnTo>
                  <a:lnTo>
                    <a:pt x="4357370" y="2062099"/>
                  </a:lnTo>
                  <a:close/>
                </a:path>
                <a:path w="11228705" h="3205479">
                  <a:moveTo>
                    <a:pt x="4357370" y="1973199"/>
                  </a:moveTo>
                  <a:lnTo>
                    <a:pt x="4344670" y="1973199"/>
                  </a:lnTo>
                  <a:lnTo>
                    <a:pt x="4344670" y="2023999"/>
                  </a:lnTo>
                  <a:lnTo>
                    <a:pt x="4357370" y="2023999"/>
                  </a:lnTo>
                  <a:lnTo>
                    <a:pt x="4357370" y="1973199"/>
                  </a:lnTo>
                  <a:close/>
                </a:path>
                <a:path w="11228705" h="3205479">
                  <a:moveTo>
                    <a:pt x="4380738" y="625856"/>
                  </a:moveTo>
                  <a:lnTo>
                    <a:pt x="4329938" y="625856"/>
                  </a:lnTo>
                  <a:lnTo>
                    <a:pt x="4329938" y="638556"/>
                  </a:lnTo>
                  <a:lnTo>
                    <a:pt x="4380738" y="638556"/>
                  </a:lnTo>
                  <a:lnTo>
                    <a:pt x="4380738" y="625856"/>
                  </a:lnTo>
                  <a:close/>
                </a:path>
                <a:path w="11228705" h="3205479">
                  <a:moveTo>
                    <a:pt x="4389120" y="3128899"/>
                  </a:moveTo>
                  <a:lnTo>
                    <a:pt x="4357370" y="3128899"/>
                  </a:lnTo>
                  <a:lnTo>
                    <a:pt x="4357370" y="3090799"/>
                  </a:lnTo>
                  <a:lnTo>
                    <a:pt x="4344670" y="3090799"/>
                  </a:lnTo>
                  <a:lnTo>
                    <a:pt x="4344670" y="3128899"/>
                  </a:lnTo>
                  <a:lnTo>
                    <a:pt x="4312920" y="3128899"/>
                  </a:lnTo>
                  <a:lnTo>
                    <a:pt x="4351020" y="3205099"/>
                  </a:lnTo>
                  <a:lnTo>
                    <a:pt x="4382770" y="3141599"/>
                  </a:lnTo>
                  <a:lnTo>
                    <a:pt x="4389120" y="3128899"/>
                  </a:lnTo>
                  <a:close/>
                </a:path>
                <a:path w="11228705" h="3205479">
                  <a:moveTo>
                    <a:pt x="4389628" y="1954657"/>
                  </a:moveTo>
                  <a:lnTo>
                    <a:pt x="4376928" y="1954657"/>
                  </a:lnTo>
                  <a:lnTo>
                    <a:pt x="4376928" y="1967357"/>
                  </a:lnTo>
                  <a:lnTo>
                    <a:pt x="4389628" y="1967357"/>
                  </a:lnTo>
                  <a:lnTo>
                    <a:pt x="4389628" y="1954657"/>
                  </a:lnTo>
                  <a:close/>
                </a:path>
                <a:path w="11228705" h="3205479">
                  <a:moveTo>
                    <a:pt x="4394200" y="248666"/>
                  </a:moveTo>
                  <a:lnTo>
                    <a:pt x="4343400" y="248666"/>
                  </a:lnTo>
                  <a:lnTo>
                    <a:pt x="4343400" y="261366"/>
                  </a:lnTo>
                  <a:lnTo>
                    <a:pt x="4394200" y="261366"/>
                  </a:lnTo>
                  <a:lnTo>
                    <a:pt x="4394200" y="248666"/>
                  </a:lnTo>
                  <a:close/>
                </a:path>
                <a:path w="11228705" h="3205479">
                  <a:moveTo>
                    <a:pt x="4431538" y="625856"/>
                  </a:moveTo>
                  <a:lnTo>
                    <a:pt x="4418838" y="625856"/>
                  </a:lnTo>
                  <a:lnTo>
                    <a:pt x="4418838" y="638556"/>
                  </a:lnTo>
                  <a:lnTo>
                    <a:pt x="4431538" y="638556"/>
                  </a:lnTo>
                  <a:lnTo>
                    <a:pt x="4431538" y="625856"/>
                  </a:lnTo>
                  <a:close/>
                </a:path>
                <a:path w="11228705" h="3205479">
                  <a:moveTo>
                    <a:pt x="4441444" y="1229233"/>
                  </a:moveTo>
                  <a:lnTo>
                    <a:pt x="4390644" y="1229233"/>
                  </a:lnTo>
                  <a:lnTo>
                    <a:pt x="4390644" y="1241933"/>
                  </a:lnTo>
                  <a:lnTo>
                    <a:pt x="4441444" y="1241933"/>
                  </a:lnTo>
                  <a:lnTo>
                    <a:pt x="4441444" y="1229233"/>
                  </a:lnTo>
                  <a:close/>
                </a:path>
                <a:path w="11228705" h="3205479">
                  <a:moveTo>
                    <a:pt x="4445000" y="248666"/>
                  </a:moveTo>
                  <a:lnTo>
                    <a:pt x="4432300" y="248666"/>
                  </a:lnTo>
                  <a:lnTo>
                    <a:pt x="4432300" y="261366"/>
                  </a:lnTo>
                  <a:lnTo>
                    <a:pt x="4445000" y="261366"/>
                  </a:lnTo>
                  <a:lnTo>
                    <a:pt x="4445000" y="248666"/>
                  </a:lnTo>
                  <a:close/>
                </a:path>
                <a:path w="11228705" h="3205479">
                  <a:moveTo>
                    <a:pt x="4478528" y="1954657"/>
                  </a:moveTo>
                  <a:lnTo>
                    <a:pt x="4427728" y="1954657"/>
                  </a:lnTo>
                  <a:lnTo>
                    <a:pt x="4427728" y="1967357"/>
                  </a:lnTo>
                  <a:lnTo>
                    <a:pt x="4478528" y="1967357"/>
                  </a:lnTo>
                  <a:lnTo>
                    <a:pt x="4478528" y="1954657"/>
                  </a:lnTo>
                  <a:close/>
                </a:path>
                <a:path w="11228705" h="3205479">
                  <a:moveTo>
                    <a:pt x="4492244" y="1229233"/>
                  </a:moveTo>
                  <a:lnTo>
                    <a:pt x="4479544" y="1229233"/>
                  </a:lnTo>
                  <a:lnTo>
                    <a:pt x="4479544" y="1241933"/>
                  </a:lnTo>
                  <a:lnTo>
                    <a:pt x="4492244" y="1241933"/>
                  </a:lnTo>
                  <a:lnTo>
                    <a:pt x="4492244" y="1229233"/>
                  </a:lnTo>
                  <a:close/>
                </a:path>
                <a:path w="11228705" h="3205479">
                  <a:moveTo>
                    <a:pt x="4520438" y="625856"/>
                  </a:moveTo>
                  <a:lnTo>
                    <a:pt x="4469638" y="625856"/>
                  </a:lnTo>
                  <a:lnTo>
                    <a:pt x="4469638" y="638556"/>
                  </a:lnTo>
                  <a:lnTo>
                    <a:pt x="4520438" y="638556"/>
                  </a:lnTo>
                  <a:lnTo>
                    <a:pt x="4520438" y="625856"/>
                  </a:lnTo>
                  <a:close/>
                </a:path>
                <a:path w="11228705" h="3205479">
                  <a:moveTo>
                    <a:pt x="4529328" y="1954657"/>
                  </a:moveTo>
                  <a:lnTo>
                    <a:pt x="4516628" y="1954657"/>
                  </a:lnTo>
                  <a:lnTo>
                    <a:pt x="4516628" y="1967357"/>
                  </a:lnTo>
                  <a:lnTo>
                    <a:pt x="4529328" y="1967357"/>
                  </a:lnTo>
                  <a:lnTo>
                    <a:pt x="4529328" y="1954657"/>
                  </a:lnTo>
                  <a:close/>
                </a:path>
                <a:path w="11228705" h="3205479">
                  <a:moveTo>
                    <a:pt x="4533900" y="248666"/>
                  </a:moveTo>
                  <a:lnTo>
                    <a:pt x="4483100" y="248666"/>
                  </a:lnTo>
                  <a:lnTo>
                    <a:pt x="4483100" y="261366"/>
                  </a:lnTo>
                  <a:lnTo>
                    <a:pt x="4533900" y="261366"/>
                  </a:lnTo>
                  <a:lnTo>
                    <a:pt x="4533900" y="248666"/>
                  </a:lnTo>
                  <a:close/>
                </a:path>
                <a:path w="11228705" h="3205479">
                  <a:moveTo>
                    <a:pt x="4571238" y="625856"/>
                  </a:moveTo>
                  <a:lnTo>
                    <a:pt x="4558538" y="625856"/>
                  </a:lnTo>
                  <a:lnTo>
                    <a:pt x="4558538" y="638556"/>
                  </a:lnTo>
                  <a:lnTo>
                    <a:pt x="4571238" y="638556"/>
                  </a:lnTo>
                  <a:lnTo>
                    <a:pt x="4571238" y="625856"/>
                  </a:lnTo>
                  <a:close/>
                </a:path>
                <a:path w="11228705" h="3205479">
                  <a:moveTo>
                    <a:pt x="4581144" y="1229233"/>
                  </a:moveTo>
                  <a:lnTo>
                    <a:pt x="4530344" y="1229233"/>
                  </a:lnTo>
                  <a:lnTo>
                    <a:pt x="4530344" y="1241933"/>
                  </a:lnTo>
                  <a:lnTo>
                    <a:pt x="4581144" y="1241933"/>
                  </a:lnTo>
                  <a:lnTo>
                    <a:pt x="4581144" y="1229233"/>
                  </a:lnTo>
                  <a:close/>
                </a:path>
                <a:path w="11228705" h="3205479">
                  <a:moveTo>
                    <a:pt x="4584700" y="248666"/>
                  </a:moveTo>
                  <a:lnTo>
                    <a:pt x="4572000" y="248666"/>
                  </a:lnTo>
                  <a:lnTo>
                    <a:pt x="4572000" y="261366"/>
                  </a:lnTo>
                  <a:lnTo>
                    <a:pt x="4584700" y="261366"/>
                  </a:lnTo>
                  <a:lnTo>
                    <a:pt x="4584700" y="248666"/>
                  </a:lnTo>
                  <a:close/>
                </a:path>
                <a:path w="11228705" h="3205479">
                  <a:moveTo>
                    <a:pt x="4618228" y="1954657"/>
                  </a:moveTo>
                  <a:lnTo>
                    <a:pt x="4567428" y="1954657"/>
                  </a:lnTo>
                  <a:lnTo>
                    <a:pt x="4567428" y="1967357"/>
                  </a:lnTo>
                  <a:lnTo>
                    <a:pt x="4618228" y="1967357"/>
                  </a:lnTo>
                  <a:lnTo>
                    <a:pt x="4618228" y="1954657"/>
                  </a:lnTo>
                  <a:close/>
                </a:path>
                <a:path w="11228705" h="3205479">
                  <a:moveTo>
                    <a:pt x="4631944" y="1229233"/>
                  </a:moveTo>
                  <a:lnTo>
                    <a:pt x="4619244" y="1229233"/>
                  </a:lnTo>
                  <a:lnTo>
                    <a:pt x="4619244" y="1241933"/>
                  </a:lnTo>
                  <a:lnTo>
                    <a:pt x="4631944" y="1241933"/>
                  </a:lnTo>
                  <a:lnTo>
                    <a:pt x="4631944" y="1229233"/>
                  </a:lnTo>
                  <a:close/>
                </a:path>
                <a:path w="11228705" h="3205479">
                  <a:moveTo>
                    <a:pt x="4660138" y="625856"/>
                  </a:moveTo>
                  <a:lnTo>
                    <a:pt x="4609338" y="625856"/>
                  </a:lnTo>
                  <a:lnTo>
                    <a:pt x="4609338" y="638556"/>
                  </a:lnTo>
                  <a:lnTo>
                    <a:pt x="4660138" y="638556"/>
                  </a:lnTo>
                  <a:lnTo>
                    <a:pt x="4660138" y="625856"/>
                  </a:lnTo>
                  <a:close/>
                </a:path>
                <a:path w="11228705" h="3205479">
                  <a:moveTo>
                    <a:pt x="4669028" y="1954657"/>
                  </a:moveTo>
                  <a:lnTo>
                    <a:pt x="4656328" y="1954657"/>
                  </a:lnTo>
                  <a:lnTo>
                    <a:pt x="4656328" y="1967357"/>
                  </a:lnTo>
                  <a:lnTo>
                    <a:pt x="4669028" y="1967357"/>
                  </a:lnTo>
                  <a:lnTo>
                    <a:pt x="4669028" y="1954657"/>
                  </a:lnTo>
                  <a:close/>
                </a:path>
                <a:path w="11228705" h="3205479">
                  <a:moveTo>
                    <a:pt x="4673600" y="248666"/>
                  </a:moveTo>
                  <a:lnTo>
                    <a:pt x="4622800" y="248666"/>
                  </a:lnTo>
                  <a:lnTo>
                    <a:pt x="4622800" y="261366"/>
                  </a:lnTo>
                  <a:lnTo>
                    <a:pt x="4673600" y="261366"/>
                  </a:lnTo>
                  <a:lnTo>
                    <a:pt x="4673600" y="248666"/>
                  </a:lnTo>
                  <a:close/>
                </a:path>
                <a:path w="11228705" h="3205479">
                  <a:moveTo>
                    <a:pt x="4710938" y="625856"/>
                  </a:moveTo>
                  <a:lnTo>
                    <a:pt x="4698238" y="625856"/>
                  </a:lnTo>
                  <a:lnTo>
                    <a:pt x="4698238" y="638556"/>
                  </a:lnTo>
                  <a:lnTo>
                    <a:pt x="4710938" y="638556"/>
                  </a:lnTo>
                  <a:lnTo>
                    <a:pt x="4710938" y="625856"/>
                  </a:lnTo>
                  <a:close/>
                </a:path>
                <a:path w="11228705" h="3205479">
                  <a:moveTo>
                    <a:pt x="4720844" y="1229233"/>
                  </a:moveTo>
                  <a:lnTo>
                    <a:pt x="4670044" y="1229233"/>
                  </a:lnTo>
                  <a:lnTo>
                    <a:pt x="4670044" y="1241933"/>
                  </a:lnTo>
                  <a:lnTo>
                    <a:pt x="4720844" y="1241933"/>
                  </a:lnTo>
                  <a:lnTo>
                    <a:pt x="4720844" y="1229233"/>
                  </a:lnTo>
                  <a:close/>
                </a:path>
                <a:path w="11228705" h="3205479">
                  <a:moveTo>
                    <a:pt x="4724400" y="248666"/>
                  </a:moveTo>
                  <a:lnTo>
                    <a:pt x="4711700" y="248666"/>
                  </a:lnTo>
                  <a:lnTo>
                    <a:pt x="4711700" y="261366"/>
                  </a:lnTo>
                  <a:lnTo>
                    <a:pt x="4724400" y="261366"/>
                  </a:lnTo>
                  <a:lnTo>
                    <a:pt x="4724400" y="248666"/>
                  </a:lnTo>
                  <a:close/>
                </a:path>
                <a:path w="11228705" h="3205479">
                  <a:moveTo>
                    <a:pt x="4757928" y="1954657"/>
                  </a:moveTo>
                  <a:lnTo>
                    <a:pt x="4707128" y="1954657"/>
                  </a:lnTo>
                  <a:lnTo>
                    <a:pt x="4707128" y="1967357"/>
                  </a:lnTo>
                  <a:lnTo>
                    <a:pt x="4757928" y="1967357"/>
                  </a:lnTo>
                  <a:lnTo>
                    <a:pt x="4757928" y="1954657"/>
                  </a:lnTo>
                  <a:close/>
                </a:path>
                <a:path w="11228705" h="3205479">
                  <a:moveTo>
                    <a:pt x="4771644" y="1229233"/>
                  </a:moveTo>
                  <a:lnTo>
                    <a:pt x="4758944" y="1229233"/>
                  </a:lnTo>
                  <a:lnTo>
                    <a:pt x="4758944" y="1241933"/>
                  </a:lnTo>
                  <a:lnTo>
                    <a:pt x="4771644" y="1241933"/>
                  </a:lnTo>
                  <a:lnTo>
                    <a:pt x="4771644" y="1229233"/>
                  </a:lnTo>
                  <a:close/>
                </a:path>
                <a:path w="11228705" h="3205479">
                  <a:moveTo>
                    <a:pt x="4799838" y="625856"/>
                  </a:moveTo>
                  <a:lnTo>
                    <a:pt x="4749038" y="625856"/>
                  </a:lnTo>
                  <a:lnTo>
                    <a:pt x="4749038" y="638556"/>
                  </a:lnTo>
                  <a:lnTo>
                    <a:pt x="4799838" y="638556"/>
                  </a:lnTo>
                  <a:lnTo>
                    <a:pt x="4799838" y="625856"/>
                  </a:lnTo>
                  <a:close/>
                </a:path>
                <a:path w="11228705" h="3205479">
                  <a:moveTo>
                    <a:pt x="4808728" y="1954657"/>
                  </a:moveTo>
                  <a:lnTo>
                    <a:pt x="4796028" y="1954657"/>
                  </a:lnTo>
                  <a:lnTo>
                    <a:pt x="4796028" y="1967357"/>
                  </a:lnTo>
                  <a:lnTo>
                    <a:pt x="4808728" y="1967357"/>
                  </a:lnTo>
                  <a:lnTo>
                    <a:pt x="4808728" y="1954657"/>
                  </a:lnTo>
                  <a:close/>
                </a:path>
                <a:path w="11228705" h="3205479">
                  <a:moveTo>
                    <a:pt x="4813300" y="248666"/>
                  </a:moveTo>
                  <a:lnTo>
                    <a:pt x="4762500" y="248666"/>
                  </a:lnTo>
                  <a:lnTo>
                    <a:pt x="4762500" y="261366"/>
                  </a:lnTo>
                  <a:lnTo>
                    <a:pt x="4813300" y="261366"/>
                  </a:lnTo>
                  <a:lnTo>
                    <a:pt x="4813300" y="248666"/>
                  </a:lnTo>
                  <a:close/>
                </a:path>
                <a:path w="11228705" h="3205479">
                  <a:moveTo>
                    <a:pt x="4850638" y="625856"/>
                  </a:moveTo>
                  <a:lnTo>
                    <a:pt x="4837938" y="625856"/>
                  </a:lnTo>
                  <a:lnTo>
                    <a:pt x="4837938" y="638556"/>
                  </a:lnTo>
                  <a:lnTo>
                    <a:pt x="4850638" y="638556"/>
                  </a:lnTo>
                  <a:lnTo>
                    <a:pt x="4850638" y="625856"/>
                  </a:lnTo>
                  <a:close/>
                </a:path>
                <a:path w="11228705" h="3205479">
                  <a:moveTo>
                    <a:pt x="4850765" y="2611120"/>
                  </a:moveTo>
                  <a:lnTo>
                    <a:pt x="4838065" y="2611120"/>
                  </a:lnTo>
                  <a:lnTo>
                    <a:pt x="4838065" y="2623820"/>
                  </a:lnTo>
                  <a:lnTo>
                    <a:pt x="4850765" y="2623820"/>
                  </a:lnTo>
                  <a:lnTo>
                    <a:pt x="4850765" y="2611120"/>
                  </a:lnTo>
                  <a:close/>
                </a:path>
                <a:path w="11228705" h="3205479">
                  <a:moveTo>
                    <a:pt x="4850765" y="2522220"/>
                  </a:moveTo>
                  <a:lnTo>
                    <a:pt x="4838065" y="2522220"/>
                  </a:lnTo>
                  <a:lnTo>
                    <a:pt x="4838065" y="2573020"/>
                  </a:lnTo>
                  <a:lnTo>
                    <a:pt x="4850765" y="2573020"/>
                  </a:lnTo>
                  <a:lnTo>
                    <a:pt x="4850765" y="2522220"/>
                  </a:lnTo>
                  <a:close/>
                </a:path>
                <a:path w="11228705" h="3205479">
                  <a:moveTo>
                    <a:pt x="4850765" y="2471420"/>
                  </a:moveTo>
                  <a:lnTo>
                    <a:pt x="4838065" y="2471420"/>
                  </a:lnTo>
                  <a:lnTo>
                    <a:pt x="4838065" y="2484120"/>
                  </a:lnTo>
                  <a:lnTo>
                    <a:pt x="4850765" y="2484120"/>
                  </a:lnTo>
                  <a:lnTo>
                    <a:pt x="4850765" y="2471420"/>
                  </a:lnTo>
                  <a:close/>
                </a:path>
                <a:path w="11228705" h="3205479">
                  <a:moveTo>
                    <a:pt x="4850765" y="2382520"/>
                  </a:moveTo>
                  <a:lnTo>
                    <a:pt x="4838065" y="2382520"/>
                  </a:lnTo>
                  <a:lnTo>
                    <a:pt x="4838065" y="2433320"/>
                  </a:lnTo>
                  <a:lnTo>
                    <a:pt x="4850765" y="2433320"/>
                  </a:lnTo>
                  <a:lnTo>
                    <a:pt x="4850765" y="2382520"/>
                  </a:lnTo>
                  <a:close/>
                </a:path>
                <a:path w="11228705" h="3205479">
                  <a:moveTo>
                    <a:pt x="4850765" y="2331720"/>
                  </a:moveTo>
                  <a:lnTo>
                    <a:pt x="4838065" y="2331720"/>
                  </a:lnTo>
                  <a:lnTo>
                    <a:pt x="4838065" y="2344420"/>
                  </a:lnTo>
                  <a:lnTo>
                    <a:pt x="4850765" y="2344420"/>
                  </a:lnTo>
                  <a:lnTo>
                    <a:pt x="4850765" y="2331720"/>
                  </a:lnTo>
                  <a:close/>
                </a:path>
                <a:path w="11228705" h="3205479">
                  <a:moveTo>
                    <a:pt x="4850765" y="2242820"/>
                  </a:moveTo>
                  <a:lnTo>
                    <a:pt x="4838065" y="2242820"/>
                  </a:lnTo>
                  <a:lnTo>
                    <a:pt x="4838065" y="2293620"/>
                  </a:lnTo>
                  <a:lnTo>
                    <a:pt x="4850765" y="2293620"/>
                  </a:lnTo>
                  <a:lnTo>
                    <a:pt x="4850765" y="2242820"/>
                  </a:lnTo>
                  <a:close/>
                </a:path>
                <a:path w="11228705" h="3205479">
                  <a:moveTo>
                    <a:pt x="4850765" y="2192020"/>
                  </a:moveTo>
                  <a:lnTo>
                    <a:pt x="4838065" y="2192020"/>
                  </a:lnTo>
                  <a:lnTo>
                    <a:pt x="4838065" y="2204720"/>
                  </a:lnTo>
                  <a:lnTo>
                    <a:pt x="4850765" y="2204720"/>
                  </a:lnTo>
                  <a:lnTo>
                    <a:pt x="4850765" y="2192020"/>
                  </a:lnTo>
                  <a:close/>
                </a:path>
                <a:path w="11228705" h="3205479">
                  <a:moveTo>
                    <a:pt x="4850765" y="2103120"/>
                  </a:moveTo>
                  <a:lnTo>
                    <a:pt x="4838065" y="2103120"/>
                  </a:lnTo>
                  <a:lnTo>
                    <a:pt x="4838065" y="2153920"/>
                  </a:lnTo>
                  <a:lnTo>
                    <a:pt x="4850765" y="2153920"/>
                  </a:lnTo>
                  <a:lnTo>
                    <a:pt x="4850765" y="2103120"/>
                  </a:lnTo>
                  <a:close/>
                </a:path>
                <a:path w="11228705" h="3205479">
                  <a:moveTo>
                    <a:pt x="4850765" y="2052320"/>
                  </a:moveTo>
                  <a:lnTo>
                    <a:pt x="4838065" y="2052320"/>
                  </a:lnTo>
                  <a:lnTo>
                    <a:pt x="4838065" y="2065020"/>
                  </a:lnTo>
                  <a:lnTo>
                    <a:pt x="4850765" y="2065020"/>
                  </a:lnTo>
                  <a:lnTo>
                    <a:pt x="4850765" y="2052320"/>
                  </a:lnTo>
                  <a:close/>
                </a:path>
                <a:path w="11228705" h="3205479">
                  <a:moveTo>
                    <a:pt x="4850765" y="1963420"/>
                  </a:moveTo>
                  <a:lnTo>
                    <a:pt x="4838065" y="1963420"/>
                  </a:lnTo>
                  <a:lnTo>
                    <a:pt x="4838065" y="2014220"/>
                  </a:lnTo>
                  <a:lnTo>
                    <a:pt x="4850765" y="2014220"/>
                  </a:lnTo>
                  <a:lnTo>
                    <a:pt x="4850765" y="1963420"/>
                  </a:lnTo>
                  <a:close/>
                </a:path>
                <a:path w="11228705" h="3205479">
                  <a:moveTo>
                    <a:pt x="4860544" y="1229233"/>
                  </a:moveTo>
                  <a:lnTo>
                    <a:pt x="4809744" y="1229233"/>
                  </a:lnTo>
                  <a:lnTo>
                    <a:pt x="4809744" y="1241933"/>
                  </a:lnTo>
                  <a:lnTo>
                    <a:pt x="4860544" y="1241933"/>
                  </a:lnTo>
                  <a:lnTo>
                    <a:pt x="4860544" y="1229233"/>
                  </a:lnTo>
                  <a:close/>
                </a:path>
                <a:path w="11228705" h="3205479">
                  <a:moveTo>
                    <a:pt x="4864100" y="248666"/>
                  </a:moveTo>
                  <a:lnTo>
                    <a:pt x="4851400" y="248666"/>
                  </a:lnTo>
                  <a:lnTo>
                    <a:pt x="4851400" y="261366"/>
                  </a:lnTo>
                  <a:lnTo>
                    <a:pt x="4864100" y="261366"/>
                  </a:lnTo>
                  <a:lnTo>
                    <a:pt x="4864100" y="248666"/>
                  </a:lnTo>
                  <a:close/>
                </a:path>
                <a:path w="11228705" h="3205479">
                  <a:moveTo>
                    <a:pt x="4882515" y="2664968"/>
                  </a:moveTo>
                  <a:lnTo>
                    <a:pt x="4850765" y="2664968"/>
                  </a:lnTo>
                  <a:lnTo>
                    <a:pt x="4850765" y="2661920"/>
                  </a:lnTo>
                  <a:lnTo>
                    <a:pt x="4838065" y="2661920"/>
                  </a:lnTo>
                  <a:lnTo>
                    <a:pt x="4838065" y="2664968"/>
                  </a:lnTo>
                  <a:lnTo>
                    <a:pt x="4806315" y="2664968"/>
                  </a:lnTo>
                  <a:lnTo>
                    <a:pt x="4844415" y="2741168"/>
                  </a:lnTo>
                  <a:lnTo>
                    <a:pt x="4876165" y="2677668"/>
                  </a:lnTo>
                  <a:lnTo>
                    <a:pt x="4882515" y="2664968"/>
                  </a:lnTo>
                  <a:close/>
                </a:path>
                <a:path w="11228705" h="3205479">
                  <a:moveTo>
                    <a:pt x="4911344" y="1229233"/>
                  </a:moveTo>
                  <a:lnTo>
                    <a:pt x="4898644" y="1229233"/>
                  </a:lnTo>
                  <a:lnTo>
                    <a:pt x="4898644" y="1241933"/>
                  </a:lnTo>
                  <a:lnTo>
                    <a:pt x="4911344" y="1241933"/>
                  </a:lnTo>
                  <a:lnTo>
                    <a:pt x="4911344" y="1229233"/>
                  </a:lnTo>
                  <a:close/>
                </a:path>
                <a:path w="11228705" h="3205479">
                  <a:moveTo>
                    <a:pt x="4939538" y="625856"/>
                  </a:moveTo>
                  <a:lnTo>
                    <a:pt x="4888738" y="625856"/>
                  </a:lnTo>
                  <a:lnTo>
                    <a:pt x="4888738" y="638556"/>
                  </a:lnTo>
                  <a:lnTo>
                    <a:pt x="4939538" y="638556"/>
                  </a:lnTo>
                  <a:lnTo>
                    <a:pt x="4939538" y="625856"/>
                  </a:lnTo>
                  <a:close/>
                </a:path>
                <a:path w="11228705" h="3205479">
                  <a:moveTo>
                    <a:pt x="4953000" y="248666"/>
                  </a:moveTo>
                  <a:lnTo>
                    <a:pt x="4902200" y="248666"/>
                  </a:lnTo>
                  <a:lnTo>
                    <a:pt x="4902200" y="261366"/>
                  </a:lnTo>
                  <a:lnTo>
                    <a:pt x="4953000" y="261366"/>
                  </a:lnTo>
                  <a:lnTo>
                    <a:pt x="4953000" y="248666"/>
                  </a:lnTo>
                  <a:close/>
                </a:path>
                <a:path w="11228705" h="3205479">
                  <a:moveTo>
                    <a:pt x="4990338" y="625856"/>
                  </a:moveTo>
                  <a:lnTo>
                    <a:pt x="4977638" y="625856"/>
                  </a:lnTo>
                  <a:lnTo>
                    <a:pt x="4977638" y="638556"/>
                  </a:lnTo>
                  <a:lnTo>
                    <a:pt x="4990338" y="638556"/>
                  </a:lnTo>
                  <a:lnTo>
                    <a:pt x="4990338" y="625856"/>
                  </a:lnTo>
                  <a:close/>
                </a:path>
                <a:path w="11228705" h="3205479">
                  <a:moveTo>
                    <a:pt x="5000244" y="1229233"/>
                  </a:moveTo>
                  <a:lnTo>
                    <a:pt x="4949444" y="1229233"/>
                  </a:lnTo>
                  <a:lnTo>
                    <a:pt x="4949444" y="1241933"/>
                  </a:lnTo>
                  <a:lnTo>
                    <a:pt x="5000244" y="1241933"/>
                  </a:lnTo>
                  <a:lnTo>
                    <a:pt x="5000244" y="1229233"/>
                  </a:lnTo>
                  <a:close/>
                </a:path>
                <a:path w="11228705" h="3205479">
                  <a:moveTo>
                    <a:pt x="5003800" y="248666"/>
                  </a:moveTo>
                  <a:lnTo>
                    <a:pt x="4991100" y="248666"/>
                  </a:lnTo>
                  <a:lnTo>
                    <a:pt x="4991100" y="261366"/>
                  </a:lnTo>
                  <a:lnTo>
                    <a:pt x="5003800" y="261366"/>
                  </a:lnTo>
                  <a:lnTo>
                    <a:pt x="5003800" y="248666"/>
                  </a:lnTo>
                  <a:close/>
                </a:path>
                <a:path w="11228705" h="3205479">
                  <a:moveTo>
                    <a:pt x="5051044" y="1229233"/>
                  </a:moveTo>
                  <a:lnTo>
                    <a:pt x="5038344" y="1229233"/>
                  </a:lnTo>
                  <a:lnTo>
                    <a:pt x="5038344" y="1241933"/>
                  </a:lnTo>
                  <a:lnTo>
                    <a:pt x="5051044" y="1241933"/>
                  </a:lnTo>
                  <a:lnTo>
                    <a:pt x="5051044" y="1229233"/>
                  </a:lnTo>
                  <a:close/>
                </a:path>
                <a:path w="11228705" h="3205479">
                  <a:moveTo>
                    <a:pt x="5079238" y="625856"/>
                  </a:moveTo>
                  <a:lnTo>
                    <a:pt x="5028438" y="625856"/>
                  </a:lnTo>
                  <a:lnTo>
                    <a:pt x="5028438" y="638556"/>
                  </a:lnTo>
                  <a:lnTo>
                    <a:pt x="5079238" y="638556"/>
                  </a:lnTo>
                  <a:lnTo>
                    <a:pt x="5079238" y="625856"/>
                  </a:lnTo>
                  <a:close/>
                </a:path>
                <a:path w="11228705" h="3205479">
                  <a:moveTo>
                    <a:pt x="5092700" y="248666"/>
                  </a:moveTo>
                  <a:lnTo>
                    <a:pt x="5041900" y="248666"/>
                  </a:lnTo>
                  <a:lnTo>
                    <a:pt x="5041900" y="261366"/>
                  </a:lnTo>
                  <a:lnTo>
                    <a:pt x="5092700" y="261366"/>
                  </a:lnTo>
                  <a:lnTo>
                    <a:pt x="5092700" y="248666"/>
                  </a:lnTo>
                  <a:close/>
                </a:path>
                <a:path w="11228705" h="3205479">
                  <a:moveTo>
                    <a:pt x="5130038" y="625856"/>
                  </a:moveTo>
                  <a:lnTo>
                    <a:pt x="5117338" y="625856"/>
                  </a:lnTo>
                  <a:lnTo>
                    <a:pt x="5117338" y="638556"/>
                  </a:lnTo>
                  <a:lnTo>
                    <a:pt x="5130038" y="638556"/>
                  </a:lnTo>
                  <a:lnTo>
                    <a:pt x="5130038" y="625856"/>
                  </a:lnTo>
                  <a:close/>
                </a:path>
                <a:path w="11228705" h="3205479">
                  <a:moveTo>
                    <a:pt x="5139944" y="1229233"/>
                  </a:moveTo>
                  <a:lnTo>
                    <a:pt x="5089144" y="1229233"/>
                  </a:lnTo>
                  <a:lnTo>
                    <a:pt x="5089144" y="1241933"/>
                  </a:lnTo>
                  <a:lnTo>
                    <a:pt x="5139944" y="1241933"/>
                  </a:lnTo>
                  <a:lnTo>
                    <a:pt x="5139944" y="1229233"/>
                  </a:lnTo>
                  <a:close/>
                </a:path>
                <a:path w="11228705" h="3205479">
                  <a:moveTo>
                    <a:pt x="5143500" y="248666"/>
                  </a:moveTo>
                  <a:lnTo>
                    <a:pt x="5130800" y="248666"/>
                  </a:lnTo>
                  <a:lnTo>
                    <a:pt x="5130800" y="261366"/>
                  </a:lnTo>
                  <a:lnTo>
                    <a:pt x="5143500" y="261366"/>
                  </a:lnTo>
                  <a:lnTo>
                    <a:pt x="5143500" y="248666"/>
                  </a:lnTo>
                  <a:close/>
                </a:path>
                <a:path w="11228705" h="3205479">
                  <a:moveTo>
                    <a:pt x="5190744" y="1229233"/>
                  </a:moveTo>
                  <a:lnTo>
                    <a:pt x="5178044" y="1229233"/>
                  </a:lnTo>
                  <a:lnTo>
                    <a:pt x="5178044" y="1241933"/>
                  </a:lnTo>
                  <a:lnTo>
                    <a:pt x="5190744" y="1241933"/>
                  </a:lnTo>
                  <a:lnTo>
                    <a:pt x="5190744" y="1229233"/>
                  </a:lnTo>
                  <a:close/>
                </a:path>
                <a:path w="11228705" h="3205479">
                  <a:moveTo>
                    <a:pt x="5218938" y="625856"/>
                  </a:moveTo>
                  <a:lnTo>
                    <a:pt x="5168138" y="625856"/>
                  </a:lnTo>
                  <a:lnTo>
                    <a:pt x="5168138" y="638556"/>
                  </a:lnTo>
                  <a:lnTo>
                    <a:pt x="5218938" y="638556"/>
                  </a:lnTo>
                  <a:lnTo>
                    <a:pt x="5218938" y="625856"/>
                  </a:lnTo>
                  <a:close/>
                </a:path>
                <a:path w="11228705" h="3205479">
                  <a:moveTo>
                    <a:pt x="5232400" y="248666"/>
                  </a:moveTo>
                  <a:lnTo>
                    <a:pt x="5181600" y="248666"/>
                  </a:lnTo>
                  <a:lnTo>
                    <a:pt x="5181600" y="261366"/>
                  </a:lnTo>
                  <a:lnTo>
                    <a:pt x="5232400" y="261366"/>
                  </a:lnTo>
                  <a:lnTo>
                    <a:pt x="5232400" y="248666"/>
                  </a:lnTo>
                  <a:close/>
                </a:path>
                <a:path w="11228705" h="3205479">
                  <a:moveTo>
                    <a:pt x="5269738" y="625856"/>
                  </a:moveTo>
                  <a:lnTo>
                    <a:pt x="5257038" y="625856"/>
                  </a:lnTo>
                  <a:lnTo>
                    <a:pt x="5257038" y="638556"/>
                  </a:lnTo>
                  <a:lnTo>
                    <a:pt x="5269738" y="638556"/>
                  </a:lnTo>
                  <a:lnTo>
                    <a:pt x="5269738" y="625856"/>
                  </a:lnTo>
                  <a:close/>
                </a:path>
                <a:path w="11228705" h="3205479">
                  <a:moveTo>
                    <a:pt x="5279644" y="1229233"/>
                  </a:moveTo>
                  <a:lnTo>
                    <a:pt x="5228844" y="1229233"/>
                  </a:lnTo>
                  <a:lnTo>
                    <a:pt x="5228844" y="1241933"/>
                  </a:lnTo>
                  <a:lnTo>
                    <a:pt x="5279644" y="1241933"/>
                  </a:lnTo>
                  <a:lnTo>
                    <a:pt x="5279644" y="1229233"/>
                  </a:lnTo>
                  <a:close/>
                </a:path>
                <a:path w="11228705" h="3205479">
                  <a:moveTo>
                    <a:pt x="5283200" y="248666"/>
                  </a:moveTo>
                  <a:lnTo>
                    <a:pt x="5270500" y="248666"/>
                  </a:lnTo>
                  <a:lnTo>
                    <a:pt x="5270500" y="261366"/>
                  </a:lnTo>
                  <a:lnTo>
                    <a:pt x="5283200" y="261366"/>
                  </a:lnTo>
                  <a:lnTo>
                    <a:pt x="5283200" y="248666"/>
                  </a:lnTo>
                  <a:close/>
                </a:path>
                <a:path w="11228705" h="3205479">
                  <a:moveTo>
                    <a:pt x="5330444" y="1229233"/>
                  </a:moveTo>
                  <a:lnTo>
                    <a:pt x="5317744" y="1229233"/>
                  </a:lnTo>
                  <a:lnTo>
                    <a:pt x="5317744" y="1241933"/>
                  </a:lnTo>
                  <a:lnTo>
                    <a:pt x="5330444" y="1241933"/>
                  </a:lnTo>
                  <a:lnTo>
                    <a:pt x="5330444" y="1229233"/>
                  </a:lnTo>
                  <a:close/>
                </a:path>
                <a:path w="11228705" h="3205479">
                  <a:moveTo>
                    <a:pt x="5358638" y="625856"/>
                  </a:moveTo>
                  <a:lnTo>
                    <a:pt x="5307838" y="625856"/>
                  </a:lnTo>
                  <a:lnTo>
                    <a:pt x="5307838" y="638556"/>
                  </a:lnTo>
                  <a:lnTo>
                    <a:pt x="5358638" y="638556"/>
                  </a:lnTo>
                  <a:lnTo>
                    <a:pt x="5358638" y="625856"/>
                  </a:lnTo>
                  <a:close/>
                </a:path>
                <a:path w="11228705" h="3205479">
                  <a:moveTo>
                    <a:pt x="5365877" y="2206117"/>
                  </a:moveTo>
                  <a:lnTo>
                    <a:pt x="5353177" y="2206117"/>
                  </a:lnTo>
                  <a:lnTo>
                    <a:pt x="5353177" y="2218817"/>
                  </a:lnTo>
                  <a:lnTo>
                    <a:pt x="5365877" y="2218817"/>
                  </a:lnTo>
                  <a:lnTo>
                    <a:pt x="5365877" y="2206117"/>
                  </a:lnTo>
                  <a:close/>
                </a:path>
                <a:path w="11228705" h="3205479">
                  <a:moveTo>
                    <a:pt x="5365877" y="2117217"/>
                  </a:moveTo>
                  <a:lnTo>
                    <a:pt x="5353177" y="2117217"/>
                  </a:lnTo>
                  <a:lnTo>
                    <a:pt x="5353177" y="2168017"/>
                  </a:lnTo>
                  <a:lnTo>
                    <a:pt x="5365877" y="2168017"/>
                  </a:lnTo>
                  <a:lnTo>
                    <a:pt x="5365877" y="2117217"/>
                  </a:lnTo>
                  <a:close/>
                </a:path>
                <a:path w="11228705" h="3205479">
                  <a:moveTo>
                    <a:pt x="5365877" y="2066417"/>
                  </a:moveTo>
                  <a:lnTo>
                    <a:pt x="5353177" y="2066417"/>
                  </a:lnTo>
                  <a:lnTo>
                    <a:pt x="5353177" y="2079117"/>
                  </a:lnTo>
                  <a:lnTo>
                    <a:pt x="5365877" y="2079117"/>
                  </a:lnTo>
                  <a:lnTo>
                    <a:pt x="5365877" y="2066417"/>
                  </a:lnTo>
                  <a:close/>
                </a:path>
                <a:path w="11228705" h="3205479">
                  <a:moveTo>
                    <a:pt x="5365877" y="1977517"/>
                  </a:moveTo>
                  <a:lnTo>
                    <a:pt x="5353177" y="1977517"/>
                  </a:lnTo>
                  <a:lnTo>
                    <a:pt x="5353177" y="2028317"/>
                  </a:lnTo>
                  <a:lnTo>
                    <a:pt x="5365877" y="2028317"/>
                  </a:lnTo>
                  <a:lnTo>
                    <a:pt x="5365877" y="1977517"/>
                  </a:lnTo>
                  <a:close/>
                </a:path>
                <a:path w="11228705" h="3205479">
                  <a:moveTo>
                    <a:pt x="5365877" y="1926717"/>
                  </a:moveTo>
                  <a:lnTo>
                    <a:pt x="5353177" y="1926717"/>
                  </a:lnTo>
                  <a:lnTo>
                    <a:pt x="5353177" y="1939417"/>
                  </a:lnTo>
                  <a:lnTo>
                    <a:pt x="5365877" y="1939417"/>
                  </a:lnTo>
                  <a:lnTo>
                    <a:pt x="5365877" y="1926717"/>
                  </a:lnTo>
                  <a:close/>
                </a:path>
                <a:path w="11228705" h="3205479">
                  <a:moveTo>
                    <a:pt x="5365877" y="1837817"/>
                  </a:moveTo>
                  <a:lnTo>
                    <a:pt x="5353177" y="1837817"/>
                  </a:lnTo>
                  <a:lnTo>
                    <a:pt x="5353177" y="1888617"/>
                  </a:lnTo>
                  <a:lnTo>
                    <a:pt x="5365877" y="1888617"/>
                  </a:lnTo>
                  <a:lnTo>
                    <a:pt x="5365877" y="1837817"/>
                  </a:lnTo>
                  <a:close/>
                </a:path>
                <a:path w="11228705" h="3205479">
                  <a:moveTo>
                    <a:pt x="5365877" y="1787017"/>
                  </a:moveTo>
                  <a:lnTo>
                    <a:pt x="5353177" y="1787017"/>
                  </a:lnTo>
                  <a:lnTo>
                    <a:pt x="5353177" y="1799717"/>
                  </a:lnTo>
                  <a:lnTo>
                    <a:pt x="5365877" y="1799717"/>
                  </a:lnTo>
                  <a:lnTo>
                    <a:pt x="5365877" y="1787017"/>
                  </a:lnTo>
                  <a:close/>
                </a:path>
                <a:path w="11228705" h="3205479">
                  <a:moveTo>
                    <a:pt x="5365877" y="1698117"/>
                  </a:moveTo>
                  <a:lnTo>
                    <a:pt x="5353177" y="1698117"/>
                  </a:lnTo>
                  <a:lnTo>
                    <a:pt x="5353177" y="1748917"/>
                  </a:lnTo>
                  <a:lnTo>
                    <a:pt x="5365877" y="1748917"/>
                  </a:lnTo>
                  <a:lnTo>
                    <a:pt x="5365877" y="1698117"/>
                  </a:lnTo>
                  <a:close/>
                </a:path>
                <a:path w="11228705" h="3205479">
                  <a:moveTo>
                    <a:pt x="5365877" y="1647317"/>
                  </a:moveTo>
                  <a:lnTo>
                    <a:pt x="5353177" y="1647317"/>
                  </a:lnTo>
                  <a:lnTo>
                    <a:pt x="5353177" y="1660017"/>
                  </a:lnTo>
                  <a:lnTo>
                    <a:pt x="5365877" y="1660017"/>
                  </a:lnTo>
                  <a:lnTo>
                    <a:pt x="5365877" y="1647317"/>
                  </a:lnTo>
                  <a:close/>
                </a:path>
                <a:path w="11228705" h="3205479">
                  <a:moveTo>
                    <a:pt x="5365877" y="1558417"/>
                  </a:moveTo>
                  <a:lnTo>
                    <a:pt x="5353177" y="1558417"/>
                  </a:lnTo>
                  <a:lnTo>
                    <a:pt x="5353177" y="1609217"/>
                  </a:lnTo>
                  <a:lnTo>
                    <a:pt x="5365877" y="1609217"/>
                  </a:lnTo>
                  <a:lnTo>
                    <a:pt x="5365877" y="1558417"/>
                  </a:lnTo>
                  <a:close/>
                </a:path>
                <a:path w="11228705" h="3205479">
                  <a:moveTo>
                    <a:pt x="5365877" y="1507617"/>
                  </a:moveTo>
                  <a:lnTo>
                    <a:pt x="5353177" y="1507617"/>
                  </a:lnTo>
                  <a:lnTo>
                    <a:pt x="5353177" y="1520317"/>
                  </a:lnTo>
                  <a:lnTo>
                    <a:pt x="5365877" y="1520317"/>
                  </a:lnTo>
                  <a:lnTo>
                    <a:pt x="5365877" y="1507617"/>
                  </a:lnTo>
                  <a:close/>
                </a:path>
                <a:path w="11228705" h="3205479">
                  <a:moveTo>
                    <a:pt x="5365877" y="1418729"/>
                  </a:moveTo>
                  <a:lnTo>
                    <a:pt x="5353177" y="1418729"/>
                  </a:lnTo>
                  <a:lnTo>
                    <a:pt x="5353177" y="1469517"/>
                  </a:lnTo>
                  <a:lnTo>
                    <a:pt x="5365877" y="1469517"/>
                  </a:lnTo>
                  <a:lnTo>
                    <a:pt x="5365877" y="1418729"/>
                  </a:lnTo>
                  <a:close/>
                </a:path>
                <a:path w="11228705" h="3205479">
                  <a:moveTo>
                    <a:pt x="5365877" y="1367917"/>
                  </a:moveTo>
                  <a:lnTo>
                    <a:pt x="5353177" y="1367917"/>
                  </a:lnTo>
                  <a:lnTo>
                    <a:pt x="5353177" y="1380617"/>
                  </a:lnTo>
                  <a:lnTo>
                    <a:pt x="5365877" y="1380617"/>
                  </a:lnTo>
                  <a:lnTo>
                    <a:pt x="5365877" y="1367917"/>
                  </a:lnTo>
                  <a:close/>
                </a:path>
                <a:path w="11228705" h="3205479">
                  <a:moveTo>
                    <a:pt x="5365877" y="1279017"/>
                  </a:moveTo>
                  <a:lnTo>
                    <a:pt x="5353177" y="1279017"/>
                  </a:lnTo>
                  <a:lnTo>
                    <a:pt x="5353177" y="1329817"/>
                  </a:lnTo>
                  <a:lnTo>
                    <a:pt x="5365877" y="1329817"/>
                  </a:lnTo>
                  <a:lnTo>
                    <a:pt x="5365877" y="1279017"/>
                  </a:lnTo>
                  <a:close/>
                </a:path>
                <a:path w="11228705" h="3205479">
                  <a:moveTo>
                    <a:pt x="5365877" y="1228217"/>
                  </a:moveTo>
                  <a:lnTo>
                    <a:pt x="5353177" y="1228217"/>
                  </a:lnTo>
                  <a:lnTo>
                    <a:pt x="5353177" y="1240917"/>
                  </a:lnTo>
                  <a:lnTo>
                    <a:pt x="5365877" y="1240917"/>
                  </a:lnTo>
                  <a:lnTo>
                    <a:pt x="5365877" y="1228217"/>
                  </a:lnTo>
                  <a:close/>
                </a:path>
                <a:path w="11228705" h="3205479">
                  <a:moveTo>
                    <a:pt x="5365877" y="1139317"/>
                  </a:moveTo>
                  <a:lnTo>
                    <a:pt x="5353177" y="1139317"/>
                  </a:lnTo>
                  <a:lnTo>
                    <a:pt x="5353177" y="1190117"/>
                  </a:lnTo>
                  <a:lnTo>
                    <a:pt x="5365877" y="1190117"/>
                  </a:lnTo>
                  <a:lnTo>
                    <a:pt x="5365877" y="1139317"/>
                  </a:lnTo>
                  <a:close/>
                </a:path>
                <a:path w="11228705" h="3205479">
                  <a:moveTo>
                    <a:pt x="5365877" y="1088517"/>
                  </a:moveTo>
                  <a:lnTo>
                    <a:pt x="5353177" y="1088517"/>
                  </a:lnTo>
                  <a:lnTo>
                    <a:pt x="5353177" y="1101217"/>
                  </a:lnTo>
                  <a:lnTo>
                    <a:pt x="5365877" y="1101217"/>
                  </a:lnTo>
                  <a:lnTo>
                    <a:pt x="5365877" y="1088517"/>
                  </a:lnTo>
                  <a:close/>
                </a:path>
                <a:path w="11228705" h="3205479">
                  <a:moveTo>
                    <a:pt x="5365877" y="999617"/>
                  </a:moveTo>
                  <a:lnTo>
                    <a:pt x="5353177" y="999617"/>
                  </a:lnTo>
                  <a:lnTo>
                    <a:pt x="5353177" y="1050417"/>
                  </a:lnTo>
                  <a:lnTo>
                    <a:pt x="5365877" y="1050417"/>
                  </a:lnTo>
                  <a:lnTo>
                    <a:pt x="5365877" y="999617"/>
                  </a:lnTo>
                  <a:close/>
                </a:path>
                <a:path w="11228705" h="3205479">
                  <a:moveTo>
                    <a:pt x="5365877" y="948817"/>
                  </a:moveTo>
                  <a:lnTo>
                    <a:pt x="5353177" y="948817"/>
                  </a:lnTo>
                  <a:lnTo>
                    <a:pt x="5353177" y="961517"/>
                  </a:lnTo>
                  <a:lnTo>
                    <a:pt x="5365877" y="961517"/>
                  </a:lnTo>
                  <a:lnTo>
                    <a:pt x="5365877" y="948817"/>
                  </a:lnTo>
                  <a:close/>
                </a:path>
                <a:path w="11228705" h="3205479">
                  <a:moveTo>
                    <a:pt x="5365877" y="859917"/>
                  </a:moveTo>
                  <a:lnTo>
                    <a:pt x="5353177" y="859917"/>
                  </a:lnTo>
                  <a:lnTo>
                    <a:pt x="5353177" y="910717"/>
                  </a:lnTo>
                  <a:lnTo>
                    <a:pt x="5365877" y="910717"/>
                  </a:lnTo>
                  <a:lnTo>
                    <a:pt x="5365877" y="859917"/>
                  </a:lnTo>
                  <a:close/>
                </a:path>
                <a:path w="11228705" h="3205479">
                  <a:moveTo>
                    <a:pt x="5365877" y="809117"/>
                  </a:moveTo>
                  <a:lnTo>
                    <a:pt x="5353177" y="809117"/>
                  </a:lnTo>
                  <a:lnTo>
                    <a:pt x="5353177" y="821817"/>
                  </a:lnTo>
                  <a:lnTo>
                    <a:pt x="5365877" y="821817"/>
                  </a:lnTo>
                  <a:lnTo>
                    <a:pt x="5365877" y="809117"/>
                  </a:lnTo>
                  <a:close/>
                </a:path>
                <a:path w="11228705" h="3205479">
                  <a:moveTo>
                    <a:pt x="5365877" y="720217"/>
                  </a:moveTo>
                  <a:lnTo>
                    <a:pt x="5353177" y="720217"/>
                  </a:lnTo>
                  <a:lnTo>
                    <a:pt x="5353177" y="771017"/>
                  </a:lnTo>
                  <a:lnTo>
                    <a:pt x="5365877" y="771017"/>
                  </a:lnTo>
                  <a:lnTo>
                    <a:pt x="5365877" y="720217"/>
                  </a:lnTo>
                  <a:close/>
                </a:path>
                <a:path w="11228705" h="3205479">
                  <a:moveTo>
                    <a:pt x="5365877" y="669417"/>
                  </a:moveTo>
                  <a:lnTo>
                    <a:pt x="5353177" y="669417"/>
                  </a:lnTo>
                  <a:lnTo>
                    <a:pt x="5353177" y="682117"/>
                  </a:lnTo>
                  <a:lnTo>
                    <a:pt x="5365877" y="682117"/>
                  </a:lnTo>
                  <a:lnTo>
                    <a:pt x="5365877" y="669417"/>
                  </a:lnTo>
                  <a:close/>
                </a:path>
                <a:path w="11228705" h="3205479">
                  <a:moveTo>
                    <a:pt x="5372100" y="248666"/>
                  </a:moveTo>
                  <a:lnTo>
                    <a:pt x="5321300" y="248666"/>
                  </a:lnTo>
                  <a:lnTo>
                    <a:pt x="5321300" y="261366"/>
                  </a:lnTo>
                  <a:lnTo>
                    <a:pt x="5372100" y="261366"/>
                  </a:lnTo>
                  <a:lnTo>
                    <a:pt x="5372100" y="248666"/>
                  </a:lnTo>
                  <a:close/>
                </a:path>
                <a:path w="11228705" h="3205479">
                  <a:moveTo>
                    <a:pt x="5397627" y="2221484"/>
                  </a:moveTo>
                  <a:lnTo>
                    <a:pt x="5321427" y="2221484"/>
                  </a:lnTo>
                  <a:lnTo>
                    <a:pt x="5359527" y="2297684"/>
                  </a:lnTo>
                  <a:lnTo>
                    <a:pt x="5397627" y="2221484"/>
                  </a:lnTo>
                  <a:close/>
                </a:path>
                <a:path w="11228705" h="3205479">
                  <a:moveTo>
                    <a:pt x="5419344" y="1229233"/>
                  </a:moveTo>
                  <a:lnTo>
                    <a:pt x="5368544" y="1229233"/>
                  </a:lnTo>
                  <a:lnTo>
                    <a:pt x="5368544" y="1241933"/>
                  </a:lnTo>
                  <a:lnTo>
                    <a:pt x="5419344" y="1241933"/>
                  </a:lnTo>
                  <a:lnTo>
                    <a:pt x="5419344" y="1229233"/>
                  </a:lnTo>
                  <a:close/>
                </a:path>
                <a:path w="11228705" h="3205479">
                  <a:moveTo>
                    <a:pt x="5422900" y="248666"/>
                  </a:moveTo>
                  <a:lnTo>
                    <a:pt x="5410200" y="248666"/>
                  </a:lnTo>
                  <a:lnTo>
                    <a:pt x="5410200" y="261366"/>
                  </a:lnTo>
                  <a:lnTo>
                    <a:pt x="5422900" y="261366"/>
                  </a:lnTo>
                  <a:lnTo>
                    <a:pt x="5422900" y="248666"/>
                  </a:lnTo>
                  <a:close/>
                </a:path>
                <a:path w="11228705" h="3205479">
                  <a:moveTo>
                    <a:pt x="5470144" y="1229233"/>
                  </a:moveTo>
                  <a:lnTo>
                    <a:pt x="5457444" y="1229233"/>
                  </a:lnTo>
                  <a:lnTo>
                    <a:pt x="5457444" y="1241933"/>
                  </a:lnTo>
                  <a:lnTo>
                    <a:pt x="5470144" y="1241933"/>
                  </a:lnTo>
                  <a:lnTo>
                    <a:pt x="5470144" y="1229233"/>
                  </a:lnTo>
                  <a:close/>
                </a:path>
                <a:path w="11228705" h="3205479">
                  <a:moveTo>
                    <a:pt x="5511800" y="248666"/>
                  </a:moveTo>
                  <a:lnTo>
                    <a:pt x="5461000" y="248666"/>
                  </a:lnTo>
                  <a:lnTo>
                    <a:pt x="5461000" y="261366"/>
                  </a:lnTo>
                  <a:lnTo>
                    <a:pt x="5511800" y="261366"/>
                  </a:lnTo>
                  <a:lnTo>
                    <a:pt x="5511800" y="248666"/>
                  </a:lnTo>
                  <a:close/>
                </a:path>
                <a:path w="11228705" h="3205479">
                  <a:moveTo>
                    <a:pt x="5559044" y="1229233"/>
                  </a:moveTo>
                  <a:lnTo>
                    <a:pt x="5508244" y="1229233"/>
                  </a:lnTo>
                  <a:lnTo>
                    <a:pt x="5508244" y="1241933"/>
                  </a:lnTo>
                  <a:lnTo>
                    <a:pt x="5559044" y="1241933"/>
                  </a:lnTo>
                  <a:lnTo>
                    <a:pt x="5559044" y="1229233"/>
                  </a:lnTo>
                  <a:close/>
                </a:path>
                <a:path w="11228705" h="3205479">
                  <a:moveTo>
                    <a:pt x="5562600" y="248666"/>
                  </a:moveTo>
                  <a:lnTo>
                    <a:pt x="5549900" y="248666"/>
                  </a:lnTo>
                  <a:lnTo>
                    <a:pt x="5549900" y="261366"/>
                  </a:lnTo>
                  <a:lnTo>
                    <a:pt x="5562600" y="261366"/>
                  </a:lnTo>
                  <a:lnTo>
                    <a:pt x="5562600" y="248666"/>
                  </a:lnTo>
                  <a:close/>
                </a:path>
                <a:path w="11228705" h="3205479">
                  <a:moveTo>
                    <a:pt x="5609844" y="1229233"/>
                  </a:moveTo>
                  <a:lnTo>
                    <a:pt x="5597144" y="1229233"/>
                  </a:lnTo>
                  <a:lnTo>
                    <a:pt x="5597144" y="1241933"/>
                  </a:lnTo>
                  <a:lnTo>
                    <a:pt x="5609844" y="1241933"/>
                  </a:lnTo>
                  <a:lnTo>
                    <a:pt x="5609844" y="1229233"/>
                  </a:lnTo>
                  <a:close/>
                </a:path>
                <a:path w="11228705" h="3205479">
                  <a:moveTo>
                    <a:pt x="5651500" y="248666"/>
                  </a:moveTo>
                  <a:lnTo>
                    <a:pt x="5600700" y="248666"/>
                  </a:lnTo>
                  <a:lnTo>
                    <a:pt x="5600700" y="261366"/>
                  </a:lnTo>
                  <a:lnTo>
                    <a:pt x="5651500" y="261366"/>
                  </a:lnTo>
                  <a:lnTo>
                    <a:pt x="5651500" y="248666"/>
                  </a:lnTo>
                  <a:close/>
                </a:path>
                <a:path w="11228705" h="3205479">
                  <a:moveTo>
                    <a:pt x="5698731" y="1229233"/>
                  </a:moveTo>
                  <a:lnTo>
                    <a:pt x="5647944" y="1229233"/>
                  </a:lnTo>
                  <a:lnTo>
                    <a:pt x="5647944" y="1241933"/>
                  </a:lnTo>
                  <a:lnTo>
                    <a:pt x="5698731" y="1241933"/>
                  </a:lnTo>
                  <a:lnTo>
                    <a:pt x="5698731" y="1229233"/>
                  </a:lnTo>
                  <a:close/>
                </a:path>
                <a:path w="11228705" h="3205479">
                  <a:moveTo>
                    <a:pt x="5702300" y="248666"/>
                  </a:moveTo>
                  <a:lnTo>
                    <a:pt x="5689600" y="248666"/>
                  </a:lnTo>
                  <a:lnTo>
                    <a:pt x="5689600" y="261366"/>
                  </a:lnTo>
                  <a:lnTo>
                    <a:pt x="5702300" y="261366"/>
                  </a:lnTo>
                  <a:lnTo>
                    <a:pt x="5702300" y="248666"/>
                  </a:lnTo>
                  <a:close/>
                </a:path>
                <a:path w="11228705" h="3205479">
                  <a:moveTo>
                    <a:pt x="5749531" y="1229233"/>
                  </a:moveTo>
                  <a:lnTo>
                    <a:pt x="5736831" y="1229233"/>
                  </a:lnTo>
                  <a:lnTo>
                    <a:pt x="5736831" y="1241933"/>
                  </a:lnTo>
                  <a:lnTo>
                    <a:pt x="5749531" y="1241933"/>
                  </a:lnTo>
                  <a:lnTo>
                    <a:pt x="5749531" y="1229233"/>
                  </a:lnTo>
                  <a:close/>
                </a:path>
                <a:path w="11228705" h="3205479">
                  <a:moveTo>
                    <a:pt x="5791200" y="248666"/>
                  </a:moveTo>
                  <a:lnTo>
                    <a:pt x="5740400" y="248666"/>
                  </a:lnTo>
                  <a:lnTo>
                    <a:pt x="5740400" y="261366"/>
                  </a:lnTo>
                  <a:lnTo>
                    <a:pt x="5791200" y="261366"/>
                  </a:lnTo>
                  <a:lnTo>
                    <a:pt x="5791200" y="248666"/>
                  </a:lnTo>
                  <a:close/>
                </a:path>
                <a:path w="11228705" h="3205479">
                  <a:moveTo>
                    <a:pt x="5842000" y="248666"/>
                  </a:moveTo>
                  <a:lnTo>
                    <a:pt x="5829300" y="248666"/>
                  </a:lnTo>
                  <a:lnTo>
                    <a:pt x="5829300" y="261366"/>
                  </a:lnTo>
                  <a:lnTo>
                    <a:pt x="5842000" y="261366"/>
                  </a:lnTo>
                  <a:lnTo>
                    <a:pt x="5842000" y="248666"/>
                  </a:lnTo>
                  <a:close/>
                </a:path>
                <a:path w="11228705" h="3205479">
                  <a:moveTo>
                    <a:pt x="5849366" y="2580640"/>
                  </a:moveTo>
                  <a:lnTo>
                    <a:pt x="5836653" y="2580640"/>
                  </a:lnTo>
                  <a:lnTo>
                    <a:pt x="5836653" y="2593340"/>
                  </a:lnTo>
                  <a:lnTo>
                    <a:pt x="5849366" y="2593340"/>
                  </a:lnTo>
                  <a:lnTo>
                    <a:pt x="5849366" y="2580640"/>
                  </a:lnTo>
                  <a:close/>
                </a:path>
                <a:path w="11228705" h="3205479">
                  <a:moveTo>
                    <a:pt x="5849366" y="2491740"/>
                  </a:moveTo>
                  <a:lnTo>
                    <a:pt x="5836653" y="2491740"/>
                  </a:lnTo>
                  <a:lnTo>
                    <a:pt x="5836653" y="2542540"/>
                  </a:lnTo>
                  <a:lnTo>
                    <a:pt x="5849366" y="2542540"/>
                  </a:lnTo>
                  <a:lnTo>
                    <a:pt x="5849366" y="2491740"/>
                  </a:lnTo>
                  <a:close/>
                </a:path>
                <a:path w="11228705" h="3205479">
                  <a:moveTo>
                    <a:pt x="5849366" y="2440940"/>
                  </a:moveTo>
                  <a:lnTo>
                    <a:pt x="5836653" y="2440940"/>
                  </a:lnTo>
                  <a:lnTo>
                    <a:pt x="5836653" y="2453640"/>
                  </a:lnTo>
                  <a:lnTo>
                    <a:pt x="5849366" y="2453640"/>
                  </a:lnTo>
                  <a:lnTo>
                    <a:pt x="5849366" y="2440940"/>
                  </a:lnTo>
                  <a:close/>
                </a:path>
                <a:path w="11228705" h="3205479">
                  <a:moveTo>
                    <a:pt x="5849366" y="2352040"/>
                  </a:moveTo>
                  <a:lnTo>
                    <a:pt x="5836653" y="2352040"/>
                  </a:lnTo>
                  <a:lnTo>
                    <a:pt x="5836653" y="2402840"/>
                  </a:lnTo>
                  <a:lnTo>
                    <a:pt x="5849366" y="2402840"/>
                  </a:lnTo>
                  <a:lnTo>
                    <a:pt x="5849366" y="2352040"/>
                  </a:lnTo>
                  <a:close/>
                </a:path>
                <a:path w="11228705" h="3205479">
                  <a:moveTo>
                    <a:pt x="5849366" y="2301240"/>
                  </a:moveTo>
                  <a:lnTo>
                    <a:pt x="5836653" y="2301240"/>
                  </a:lnTo>
                  <a:lnTo>
                    <a:pt x="5836653" y="2313940"/>
                  </a:lnTo>
                  <a:lnTo>
                    <a:pt x="5849366" y="2313940"/>
                  </a:lnTo>
                  <a:lnTo>
                    <a:pt x="5849366" y="2301240"/>
                  </a:lnTo>
                  <a:close/>
                </a:path>
                <a:path w="11228705" h="3205479">
                  <a:moveTo>
                    <a:pt x="5849366" y="2212340"/>
                  </a:moveTo>
                  <a:lnTo>
                    <a:pt x="5836653" y="2212340"/>
                  </a:lnTo>
                  <a:lnTo>
                    <a:pt x="5836653" y="2263140"/>
                  </a:lnTo>
                  <a:lnTo>
                    <a:pt x="5849366" y="2263140"/>
                  </a:lnTo>
                  <a:lnTo>
                    <a:pt x="5849366" y="2212340"/>
                  </a:lnTo>
                  <a:close/>
                </a:path>
                <a:path w="11228705" h="3205479">
                  <a:moveTo>
                    <a:pt x="5849366" y="2161540"/>
                  </a:moveTo>
                  <a:lnTo>
                    <a:pt x="5836653" y="2161540"/>
                  </a:lnTo>
                  <a:lnTo>
                    <a:pt x="5836653" y="2174240"/>
                  </a:lnTo>
                  <a:lnTo>
                    <a:pt x="5849366" y="2174240"/>
                  </a:lnTo>
                  <a:lnTo>
                    <a:pt x="5849366" y="2161540"/>
                  </a:lnTo>
                  <a:close/>
                </a:path>
                <a:path w="11228705" h="3205479">
                  <a:moveTo>
                    <a:pt x="5849366" y="2072640"/>
                  </a:moveTo>
                  <a:lnTo>
                    <a:pt x="5836653" y="2072640"/>
                  </a:lnTo>
                  <a:lnTo>
                    <a:pt x="5836653" y="2123440"/>
                  </a:lnTo>
                  <a:lnTo>
                    <a:pt x="5849366" y="2123440"/>
                  </a:lnTo>
                  <a:lnTo>
                    <a:pt x="5849366" y="2072640"/>
                  </a:lnTo>
                  <a:close/>
                </a:path>
                <a:path w="11228705" h="3205479">
                  <a:moveTo>
                    <a:pt x="5849366" y="2021840"/>
                  </a:moveTo>
                  <a:lnTo>
                    <a:pt x="5836653" y="2021840"/>
                  </a:lnTo>
                  <a:lnTo>
                    <a:pt x="5836653" y="2034540"/>
                  </a:lnTo>
                  <a:lnTo>
                    <a:pt x="5849366" y="2034540"/>
                  </a:lnTo>
                  <a:lnTo>
                    <a:pt x="5849366" y="2021840"/>
                  </a:lnTo>
                  <a:close/>
                </a:path>
                <a:path w="11228705" h="3205479">
                  <a:moveTo>
                    <a:pt x="5849366" y="1932940"/>
                  </a:moveTo>
                  <a:lnTo>
                    <a:pt x="5836653" y="1932940"/>
                  </a:lnTo>
                  <a:lnTo>
                    <a:pt x="5836653" y="1983740"/>
                  </a:lnTo>
                  <a:lnTo>
                    <a:pt x="5849366" y="1983740"/>
                  </a:lnTo>
                  <a:lnTo>
                    <a:pt x="5849366" y="1932940"/>
                  </a:lnTo>
                  <a:close/>
                </a:path>
                <a:path w="11228705" h="3205479">
                  <a:moveTo>
                    <a:pt x="5849366" y="1882140"/>
                  </a:moveTo>
                  <a:lnTo>
                    <a:pt x="5836653" y="1882140"/>
                  </a:lnTo>
                  <a:lnTo>
                    <a:pt x="5836653" y="1894840"/>
                  </a:lnTo>
                  <a:lnTo>
                    <a:pt x="5849366" y="1894840"/>
                  </a:lnTo>
                  <a:lnTo>
                    <a:pt x="5849366" y="1882140"/>
                  </a:lnTo>
                  <a:close/>
                </a:path>
                <a:path w="11228705" h="3205479">
                  <a:moveTo>
                    <a:pt x="5849366" y="1793240"/>
                  </a:moveTo>
                  <a:lnTo>
                    <a:pt x="5836653" y="1793240"/>
                  </a:lnTo>
                  <a:lnTo>
                    <a:pt x="5836653" y="1844040"/>
                  </a:lnTo>
                  <a:lnTo>
                    <a:pt x="5849366" y="1844040"/>
                  </a:lnTo>
                  <a:lnTo>
                    <a:pt x="5849366" y="1793240"/>
                  </a:lnTo>
                  <a:close/>
                </a:path>
                <a:path w="11228705" h="3205479">
                  <a:moveTo>
                    <a:pt x="5849366" y="1742440"/>
                  </a:moveTo>
                  <a:lnTo>
                    <a:pt x="5836653" y="1742440"/>
                  </a:lnTo>
                  <a:lnTo>
                    <a:pt x="5836653" y="1755140"/>
                  </a:lnTo>
                  <a:lnTo>
                    <a:pt x="5849366" y="1755140"/>
                  </a:lnTo>
                  <a:lnTo>
                    <a:pt x="5849366" y="1742440"/>
                  </a:lnTo>
                  <a:close/>
                </a:path>
                <a:path w="11228705" h="3205479">
                  <a:moveTo>
                    <a:pt x="5849366" y="1653540"/>
                  </a:moveTo>
                  <a:lnTo>
                    <a:pt x="5836653" y="1653540"/>
                  </a:lnTo>
                  <a:lnTo>
                    <a:pt x="5836653" y="1704340"/>
                  </a:lnTo>
                  <a:lnTo>
                    <a:pt x="5849366" y="1704340"/>
                  </a:lnTo>
                  <a:lnTo>
                    <a:pt x="5849366" y="1653540"/>
                  </a:lnTo>
                  <a:close/>
                </a:path>
                <a:path w="11228705" h="3205479">
                  <a:moveTo>
                    <a:pt x="5849366" y="1602740"/>
                  </a:moveTo>
                  <a:lnTo>
                    <a:pt x="5836653" y="1602740"/>
                  </a:lnTo>
                  <a:lnTo>
                    <a:pt x="5836653" y="1615440"/>
                  </a:lnTo>
                  <a:lnTo>
                    <a:pt x="5849366" y="1615440"/>
                  </a:lnTo>
                  <a:lnTo>
                    <a:pt x="5849366" y="1602740"/>
                  </a:lnTo>
                  <a:close/>
                </a:path>
                <a:path w="11228705" h="3205479">
                  <a:moveTo>
                    <a:pt x="5849366" y="1513840"/>
                  </a:moveTo>
                  <a:lnTo>
                    <a:pt x="5836653" y="1513840"/>
                  </a:lnTo>
                  <a:lnTo>
                    <a:pt x="5836653" y="1564640"/>
                  </a:lnTo>
                  <a:lnTo>
                    <a:pt x="5849366" y="1564640"/>
                  </a:lnTo>
                  <a:lnTo>
                    <a:pt x="5849366" y="1513840"/>
                  </a:lnTo>
                  <a:close/>
                </a:path>
                <a:path w="11228705" h="3205479">
                  <a:moveTo>
                    <a:pt x="5849366" y="1463040"/>
                  </a:moveTo>
                  <a:lnTo>
                    <a:pt x="5836653" y="1463040"/>
                  </a:lnTo>
                  <a:lnTo>
                    <a:pt x="5836653" y="1475740"/>
                  </a:lnTo>
                  <a:lnTo>
                    <a:pt x="5849366" y="1475740"/>
                  </a:lnTo>
                  <a:lnTo>
                    <a:pt x="5849366" y="1463040"/>
                  </a:lnTo>
                  <a:close/>
                </a:path>
                <a:path w="11228705" h="3205479">
                  <a:moveTo>
                    <a:pt x="5849366" y="1374140"/>
                  </a:moveTo>
                  <a:lnTo>
                    <a:pt x="5836653" y="1374140"/>
                  </a:lnTo>
                  <a:lnTo>
                    <a:pt x="5836653" y="1424940"/>
                  </a:lnTo>
                  <a:lnTo>
                    <a:pt x="5849366" y="1424940"/>
                  </a:lnTo>
                  <a:lnTo>
                    <a:pt x="5849366" y="1374140"/>
                  </a:lnTo>
                  <a:close/>
                </a:path>
                <a:path w="11228705" h="3205479">
                  <a:moveTo>
                    <a:pt x="5849366" y="1323340"/>
                  </a:moveTo>
                  <a:lnTo>
                    <a:pt x="5836653" y="1323340"/>
                  </a:lnTo>
                  <a:lnTo>
                    <a:pt x="5836653" y="1336040"/>
                  </a:lnTo>
                  <a:lnTo>
                    <a:pt x="5849366" y="1336040"/>
                  </a:lnTo>
                  <a:lnTo>
                    <a:pt x="5849366" y="1323340"/>
                  </a:lnTo>
                  <a:close/>
                </a:path>
                <a:path w="11228705" h="3205479">
                  <a:moveTo>
                    <a:pt x="5849366" y="1234440"/>
                  </a:moveTo>
                  <a:lnTo>
                    <a:pt x="5838431" y="1234440"/>
                  </a:lnTo>
                  <a:lnTo>
                    <a:pt x="5838431" y="1229233"/>
                  </a:lnTo>
                  <a:lnTo>
                    <a:pt x="5787631" y="1229233"/>
                  </a:lnTo>
                  <a:lnTo>
                    <a:pt x="5787631" y="1241933"/>
                  </a:lnTo>
                  <a:lnTo>
                    <a:pt x="5836653" y="1241933"/>
                  </a:lnTo>
                  <a:lnTo>
                    <a:pt x="5836653" y="1285240"/>
                  </a:lnTo>
                  <a:lnTo>
                    <a:pt x="5849366" y="1285240"/>
                  </a:lnTo>
                  <a:lnTo>
                    <a:pt x="5849366" y="1234440"/>
                  </a:lnTo>
                  <a:close/>
                </a:path>
                <a:path w="11228705" h="3205479">
                  <a:moveTo>
                    <a:pt x="5849366" y="1183640"/>
                  </a:moveTo>
                  <a:lnTo>
                    <a:pt x="5836653" y="1183640"/>
                  </a:lnTo>
                  <a:lnTo>
                    <a:pt x="5836653" y="1196340"/>
                  </a:lnTo>
                  <a:lnTo>
                    <a:pt x="5849366" y="1196340"/>
                  </a:lnTo>
                  <a:lnTo>
                    <a:pt x="5849366" y="1183640"/>
                  </a:lnTo>
                  <a:close/>
                </a:path>
                <a:path w="11228705" h="3205479">
                  <a:moveTo>
                    <a:pt x="5849366" y="1094740"/>
                  </a:moveTo>
                  <a:lnTo>
                    <a:pt x="5836653" y="1094740"/>
                  </a:lnTo>
                  <a:lnTo>
                    <a:pt x="5836653" y="1145540"/>
                  </a:lnTo>
                  <a:lnTo>
                    <a:pt x="5849366" y="1145540"/>
                  </a:lnTo>
                  <a:lnTo>
                    <a:pt x="5849366" y="1094740"/>
                  </a:lnTo>
                  <a:close/>
                </a:path>
                <a:path w="11228705" h="3205479">
                  <a:moveTo>
                    <a:pt x="5849366" y="1043940"/>
                  </a:moveTo>
                  <a:lnTo>
                    <a:pt x="5836653" y="1043940"/>
                  </a:lnTo>
                  <a:lnTo>
                    <a:pt x="5836653" y="1056640"/>
                  </a:lnTo>
                  <a:lnTo>
                    <a:pt x="5849366" y="1056640"/>
                  </a:lnTo>
                  <a:lnTo>
                    <a:pt x="5849366" y="1043940"/>
                  </a:lnTo>
                  <a:close/>
                </a:path>
                <a:path w="11228705" h="3205479">
                  <a:moveTo>
                    <a:pt x="5849366" y="955040"/>
                  </a:moveTo>
                  <a:lnTo>
                    <a:pt x="5836653" y="955040"/>
                  </a:lnTo>
                  <a:lnTo>
                    <a:pt x="5836653" y="1005840"/>
                  </a:lnTo>
                  <a:lnTo>
                    <a:pt x="5849366" y="1005840"/>
                  </a:lnTo>
                  <a:lnTo>
                    <a:pt x="5849366" y="955040"/>
                  </a:lnTo>
                  <a:close/>
                </a:path>
                <a:path w="11228705" h="3205479">
                  <a:moveTo>
                    <a:pt x="5881116" y="2669540"/>
                  </a:moveTo>
                  <a:lnTo>
                    <a:pt x="5849366" y="2669540"/>
                  </a:lnTo>
                  <a:lnTo>
                    <a:pt x="5849366" y="2631440"/>
                  </a:lnTo>
                  <a:lnTo>
                    <a:pt x="5836653" y="2631440"/>
                  </a:lnTo>
                  <a:lnTo>
                    <a:pt x="5836653" y="2669540"/>
                  </a:lnTo>
                  <a:lnTo>
                    <a:pt x="5804903" y="2669540"/>
                  </a:lnTo>
                  <a:lnTo>
                    <a:pt x="5843003" y="2745740"/>
                  </a:lnTo>
                  <a:lnTo>
                    <a:pt x="5874766" y="2682240"/>
                  </a:lnTo>
                  <a:lnTo>
                    <a:pt x="5881116" y="2669540"/>
                  </a:lnTo>
                  <a:close/>
                </a:path>
                <a:path w="11228705" h="3205479">
                  <a:moveTo>
                    <a:pt x="5888355" y="943229"/>
                  </a:moveTo>
                  <a:lnTo>
                    <a:pt x="5875655" y="943229"/>
                  </a:lnTo>
                  <a:lnTo>
                    <a:pt x="5875655" y="955929"/>
                  </a:lnTo>
                  <a:lnTo>
                    <a:pt x="5888355" y="955929"/>
                  </a:lnTo>
                  <a:lnTo>
                    <a:pt x="5888355" y="943229"/>
                  </a:lnTo>
                  <a:close/>
                </a:path>
                <a:path w="11228705" h="3205479">
                  <a:moveTo>
                    <a:pt x="5889244" y="1229233"/>
                  </a:moveTo>
                  <a:lnTo>
                    <a:pt x="5876544" y="1229233"/>
                  </a:lnTo>
                  <a:lnTo>
                    <a:pt x="5876544" y="1241933"/>
                  </a:lnTo>
                  <a:lnTo>
                    <a:pt x="5889244" y="1241933"/>
                  </a:lnTo>
                  <a:lnTo>
                    <a:pt x="5889244" y="1229233"/>
                  </a:lnTo>
                  <a:close/>
                </a:path>
                <a:path w="11228705" h="3205479">
                  <a:moveTo>
                    <a:pt x="5930900" y="248666"/>
                  </a:moveTo>
                  <a:lnTo>
                    <a:pt x="5880100" y="248666"/>
                  </a:lnTo>
                  <a:lnTo>
                    <a:pt x="5880100" y="261366"/>
                  </a:lnTo>
                  <a:lnTo>
                    <a:pt x="5930900" y="261366"/>
                  </a:lnTo>
                  <a:lnTo>
                    <a:pt x="5930900" y="248666"/>
                  </a:lnTo>
                  <a:close/>
                </a:path>
                <a:path w="11228705" h="3205479">
                  <a:moveTo>
                    <a:pt x="5977255" y="943229"/>
                  </a:moveTo>
                  <a:lnTo>
                    <a:pt x="5926455" y="943229"/>
                  </a:lnTo>
                  <a:lnTo>
                    <a:pt x="5926455" y="955929"/>
                  </a:lnTo>
                  <a:lnTo>
                    <a:pt x="5977255" y="955929"/>
                  </a:lnTo>
                  <a:lnTo>
                    <a:pt x="5977255" y="943229"/>
                  </a:lnTo>
                  <a:close/>
                </a:path>
                <a:path w="11228705" h="3205479">
                  <a:moveTo>
                    <a:pt x="5978144" y="1229233"/>
                  </a:moveTo>
                  <a:lnTo>
                    <a:pt x="5927344" y="1229233"/>
                  </a:lnTo>
                  <a:lnTo>
                    <a:pt x="5927344" y="1241933"/>
                  </a:lnTo>
                  <a:lnTo>
                    <a:pt x="5978144" y="1241933"/>
                  </a:lnTo>
                  <a:lnTo>
                    <a:pt x="5978144" y="1229233"/>
                  </a:lnTo>
                  <a:close/>
                </a:path>
                <a:path w="11228705" h="3205479">
                  <a:moveTo>
                    <a:pt x="5981700" y="248666"/>
                  </a:moveTo>
                  <a:lnTo>
                    <a:pt x="5969000" y="248666"/>
                  </a:lnTo>
                  <a:lnTo>
                    <a:pt x="5969000" y="261366"/>
                  </a:lnTo>
                  <a:lnTo>
                    <a:pt x="5981700" y="261366"/>
                  </a:lnTo>
                  <a:lnTo>
                    <a:pt x="5981700" y="248666"/>
                  </a:lnTo>
                  <a:close/>
                </a:path>
                <a:path w="11228705" h="3205479">
                  <a:moveTo>
                    <a:pt x="6028055" y="943229"/>
                  </a:moveTo>
                  <a:lnTo>
                    <a:pt x="6015355" y="943229"/>
                  </a:lnTo>
                  <a:lnTo>
                    <a:pt x="6015355" y="955929"/>
                  </a:lnTo>
                  <a:lnTo>
                    <a:pt x="6028055" y="955929"/>
                  </a:lnTo>
                  <a:lnTo>
                    <a:pt x="6028055" y="943229"/>
                  </a:lnTo>
                  <a:close/>
                </a:path>
                <a:path w="11228705" h="3205479">
                  <a:moveTo>
                    <a:pt x="6028944" y="1229233"/>
                  </a:moveTo>
                  <a:lnTo>
                    <a:pt x="6016244" y="1229233"/>
                  </a:lnTo>
                  <a:lnTo>
                    <a:pt x="6016244" y="1241933"/>
                  </a:lnTo>
                  <a:lnTo>
                    <a:pt x="6028944" y="1241933"/>
                  </a:lnTo>
                  <a:lnTo>
                    <a:pt x="6028944" y="1229233"/>
                  </a:lnTo>
                  <a:close/>
                </a:path>
                <a:path w="11228705" h="3205479">
                  <a:moveTo>
                    <a:pt x="6070600" y="248666"/>
                  </a:moveTo>
                  <a:lnTo>
                    <a:pt x="6019800" y="248666"/>
                  </a:lnTo>
                  <a:lnTo>
                    <a:pt x="6019800" y="261366"/>
                  </a:lnTo>
                  <a:lnTo>
                    <a:pt x="6070600" y="261366"/>
                  </a:lnTo>
                  <a:lnTo>
                    <a:pt x="6070600" y="248666"/>
                  </a:lnTo>
                  <a:close/>
                </a:path>
                <a:path w="11228705" h="3205479">
                  <a:moveTo>
                    <a:pt x="6116955" y="943229"/>
                  </a:moveTo>
                  <a:lnTo>
                    <a:pt x="6066155" y="943229"/>
                  </a:lnTo>
                  <a:lnTo>
                    <a:pt x="6066155" y="955929"/>
                  </a:lnTo>
                  <a:lnTo>
                    <a:pt x="6116955" y="955929"/>
                  </a:lnTo>
                  <a:lnTo>
                    <a:pt x="6116955" y="943229"/>
                  </a:lnTo>
                  <a:close/>
                </a:path>
                <a:path w="11228705" h="3205479">
                  <a:moveTo>
                    <a:pt x="6117844" y="1229233"/>
                  </a:moveTo>
                  <a:lnTo>
                    <a:pt x="6067044" y="1229233"/>
                  </a:lnTo>
                  <a:lnTo>
                    <a:pt x="6067044" y="1241933"/>
                  </a:lnTo>
                  <a:lnTo>
                    <a:pt x="6117844" y="1241933"/>
                  </a:lnTo>
                  <a:lnTo>
                    <a:pt x="6117844" y="1229233"/>
                  </a:lnTo>
                  <a:close/>
                </a:path>
                <a:path w="11228705" h="3205479">
                  <a:moveTo>
                    <a:pt x="6121400" y="248666"/>
                  </a:moveTo>
                  <a:lnTo>
                    <a:pt x="6108700" y="248666"/>
                  </a:lnTo>
                  <a:lnTo>
                    <a:pt x="6108700" y="261366"/>
                  </a:lnTo>
                  <a:lnTo>
                    <a:pt x="6121400" y="261366"/>
                  </a:lnTo>
                  <a:lnTo>
                    <a:pt x="6121400" y="248666"/>
                  </a:lnTo>
                  <a:close/>
                </a:path>
                <a:path w="11228705" h="3205479">
                  <a:moveTo>
                    <a:pt x="6167755" y="943229"/>
                  </a:moveTo>
                  <a:lnTo>
                    <a:pt x="6155055" y="943229"/>
                  </a:lnTo>
                  <a:lnTo>
                    <a:pt x="6155055" y="955929"/>
                  </a:lnTo>
                  <a:lnTo>
                    <a:pt x="6167755" y="955929"/>
                  </a:lnTo>
                  <a:lnTo>
                    <a:pt x="6167755" y="943229"/>
                  </a:lnTo>
                  <a:close/>
                </a:path>
                <a:path w="11228705" h="3205479">
                  <a:moveTo>
                    <a:pt x="6168644" y="1229233"/>
                  </a:moveTo>
                  <a:lnTo>
                    <a:pt x="6155944" y="1229233"/>
                  </a:lnTo>
                  <a:lnTo>
                    <a:pt x="6155944" y="1241933"/>
                  </a:lnTo>
                  <a:lnTo>
                    <a:pt x="6168644" y="1241933"/>
                  </a:lnTo>
                  <a:lnTo>
                    <a:pt x="6168644" y="1229233"/>
                  </a:lnTo>
                  <a:close/>
                </a:path>
                <a:path w="11228705" h="3205479">
                  <a:moveTo>
                    <a:pt x="6210300" y="248666"/>
                  </a:moveTo>
                  <a:lnTo>
                    <a:pt x="6159500" y="248666"/>
                  </a:lnTo>
                  <a:lnTo>
                    <a:pt x="6159500" y="261366"/>
                  </a:lnTo>
                  <a:lnTo>
                    <a:pt x="6210300" y="261366"/>
                  </a:lnTo>
                  <a:lnTo>
                    <a:pt x="6210300" y="248666"/>
                  </a:lnTo>
                  <a:close/>
                </a:path>
                <a:path w="11228705" h="3205479">
                  <a:moveTo>
                    <a:pt x="6256655" y="943229"/>
                  </a:moveTo>
                  <a:lnTo>
                    <a:pt x="6205855" y="943229"/>
                  </a:lnTo>
                  <a:lnTo>
                    <a:pt x="6205855" y="955929"/>
                  </a:lnTo>
                  <a:lnTo>
                    <a:pt x="6256655" y="955929"/>
                  </a:lnTo>
                  <a:lnTo>
                    <a:pt x="6256655" y="943229"/>
                  </a:lnTo>
                  <a:close/>
                </a:path>
                <a:path w="11228705" h="3205479">
                  <a:moveTo>
                    <a:pt x="6257544" y="1229233"/>
                  </a:moveTo>
                  <a:lnTo>
                    <a:pt x="6206744" y="1229233"/>
                  </a:lnTo>
                  <a:lnTo>
                    <a:pt x="6206744" y="1241933"/>
                  </a:lnTo>
                  <a:lnTo>
                    <a:pt x="6257544" y="1241933"/>
                  </a:lnTo>
                  <a:lnTo>
                    <a:pt x="6257544" y="1229233"/>
                  </a:lnTo>
                  <a:close/>
                </a:path>
                <a:path w="11228705" h="3205479">
                  <a:moveTo>
                    <a:pt x="6261100" y="248666"/>
                  </a:moveTo>
                  <a:lnTo>
                    <a:pt x="6248400" y="248666"/>
                  </a:lnTo>
                  <a:lnTo>
                    <a:pt x="6248400" y="261366"/>
                  </a:lnTo>
                  <a:lnTo>
                    <a:pt x="6261100" y="261366"/>
                  </a:lnTo>
                  <a:lnTo>
                    <a:pt x="6261100" y="248666"/>
                  </a:lnTo>
                  <a:close/>
                </a:path>
                <a:path w="11228705" h="3205479">
                  <a:moveTo>
                    <a:pt x="6307455" y="943229"/>
                  </a:moveTo>
                  <a:lnTo>
                    <a:pt x="6294755" y="943229"/>
                  </a:lnTo>
                  <a:lnTo>
                    <a:pt x="6294755" y="955929"/>
                  </a:lnTo>
                  <a:lnTo>
                    <a:pt x="6307455" y="955929"/>
                  </a:lnTo>
                  <a:lnTo>
                    <a:pt x="6307455" y="943229"/>
                  </a:lnTo>
                  <a:close/>
                </a:path>
                <a:path w="11228705" h="3205479">
                  <a:moveTo>
                    <a:pt x="6308344" y="1229233"/>
                  </a:moveTo>
                  <a:lnTo>
                    <a:pt x="6295644" y="1229233"/>
                  </a:lnTo>
                  <a:lnTo>
                    <a:pt x="6295644" y="1241933"/>
                  </a:lnTo>
                  <a:lnTo>
                    <a:pt x="6308344" y="1241933"/>
                  </a:lnTo>
                  <a:lnTo>
                    <a:pt x="6308344" y="1229233"/>
                  </a:lnTo>
                  <a:close/>
                </a:path>
                <a:path w="11228705" h="3205479">
                  <a:moveTo>
                    <a:pt x="6350000" y="248666"/>
                  </a:moveTo>
                  <a:lnTo>
                    <a:pt x="6299200" y="248666"/>
                  </a:lnTo>
                  <a:lnTo>
                    <a:pt x="6299200" y="261366"/>
                  </a:lnTo>
                  <a:lnTo>
                    <a:pt x="6350000" y="261366"/>
                  </a:lnTo>
                  <a:lnTo>
                    <a:pt x="6350000" y="248666"/>
                  </a:lnTo>
                  <a:close/>
                </a:path>
                <a:path w="11228705" h="3205479">
                  <a:moveTo>
                    <a:pt x="6396355" y="943229"/>
                  </a:moveTo>
                  <a:lnTo>
                    <a:pt x="6345555" y="943229"/>
                  </a:lnTo>
                  <a:lnTo>
                    <a:pt x="6345555" y="955929"/>
                  </a:lnTo>
                  <a:lnTo>
                    <a:pt x="6396355" y="955929"/>
                  </a:lnTo>
                  <a:lnTo>
                    <a:pt x="6396355" y="943229"/>
                  </a:lnTo>
                  <a:close/>
                </a:path>
                <a:path w="11228705" h="3205479">
                  <a:moveTo>
                    <a:pt x="6397244" y="1229233"/>
                  </a:moveTo>
                  <a:lnTo>
                    <a:pt x="6346444" y="1229233"/>
                  </a:lnTo>
                  <a:lnTo>
                    <a:pt x="6346444" y="1241933"/>
                  </a:lnTo>
                  <a:lnTo>
                    <a:pt x="6397244" y="1241933"/>
                  </a:lnTo>
                  <a:lnTo>
                    <a:pt x="6397244" y="1229233"/>
                  </a:lnTo>
                  <a:close/>
                </a:path>
                <a:path w="11228705" h="3205479">
                  <a:moveTo>
                    <a:pt x="6400800" y="248666"/>
                  </a:moveTo>
                  <a:lnTo>
                    <a:pt x="6388100" y="248666"/>
                  </a:lnTo>
                  <a:lnTo>
                    <a:pt x="6388100" y="261366"/>
                  </a:lnTo>
                  <a:lnTo>
                    <a:pt x="6400800" y="261366"/>
                  </a:lnTo>
                  <a:lnTo>
                    <a:pt x="6400800" y="248666"/>
                  </a:lnTo>
                  <a:close/>
                </a:path>
                <a:path w="11228705" h="3205479">
                  <a:moveTo>
                    <a:pt x="6447155" y="943229"/>
                  </a:moveTo>
                  <a:lnTo>
                    <a:pt x="6434455" y="943229"/>
                  </a:lnTo>
                  <a:lnTo>
                    <a:pt x="6434455" y="955929"/>
                  </a:lnTo>
                  <a:lnTo>
                    <a:pt x="6447155" y="955929"/>
                  </a:lnTo>
                  <a:lnTo>
                    <a:pt x="6447155" y="943229"/>
                  </a:lnTo>
                  <a:close/>
                </a:path>
                <a:path w="11228705" h="3205479">
                  <a:moveTo>
                    <a:pt x="6448044" y="1229233"/>
                  </a:moveTo>
                  <a:lnTo>
                    <a:pt x="6435344" y="1229233"/>
                  </a:lnTo>
                  <a:lnTo>
                    <a:pt x="6435344" y="1241933"/>
                  </a:lnTo>
                  <a:lnTo>
                    <a:pt x="6448044" y="1241933"/>
                  </a:lnTo>
                  <a:lnTo>
                    <a:pt x="6448044" y="1229233"/>
                  </a:lnTo>
                  <a:close/>
                </a:path>
                <a:path w="11228705" h="3205479">
                  <a:moveTo>
                    <a:pt x="6489700" y="248666"/>
                  </a:moveTo>
                  <a:lnTo>
                    <a:pt x="6438900" y="248666"/>
                  </a:lnTo>
                  <a:lnTo>
                    <a:pt x="6438900" y="261366"/>
                  </a:lnTo>
                  <a:lnTo>
                    <a:pt x="6489700" y="261366"/>
                  </a:lnTo>
                  <a:lnTo>
                    <a:pt x="6489700" y="248666"/>
                  </a:lnTo>
                  <a:close/>
                </a:path>
                <a:path w="11228705" h="3205479">
                  <a:moveTo>
                    <a:pt x="6536055" y="943229"/>
                  </a:moveTo>
                  <a:lnTo>
                    <a:pt x="6485255" y="943229"/>
                  </a:lnTo>
                  <a:lnTo>
                    <a:pt x="6485255" y="955929"/>
                  </a:lnTo>
                  <a:lnTo>
                    <a:pt x="6536055" y="955929"/>
                  </a:lnTo>
                  <a:lnTo>
                    <a:pt x="6536055" y="943229"/>
                  </a:lnTo>
                  <a:close/>
                </a:path>
                <a:path w="11228705" h="3205479">
                  <a:moveTo>
                    <a:pt x="6536944" y="1229233"/>
                  </a:moveTo>
                  <a:lnTo>
                    <a:pt x="6486144" y="1229233"/>
                  </a:lnTo>
                  <a:lnTo>
                    <a:pt x="6486144" y="1241933"/>
                  </a:lnTo>
                  <a:lnTo>
                    <a:pt x="6536944" y="1241933"/>
                  </a:lnTo>
                  <a:lnTo>
                    <a:pt x="6536944" y="1229233"/>
                  </a:lnTo>
                  <a:close/>
                </a:path>
                <a:path w="11228705" h="3205479">
                  <a:moveTo>
                    <a:pt x="6540500" y="248666"/>
                  </a:moveTo>
                  <a:lnTo>
                    <a:pt x="6527800" y="248666"/>
                  </a:lnTo>
                  <a:lnTo>
                    <a:pt x="6527800" y="261366"/>
                  </a:lnTo>
                  <a:lnTo>
                    <a:pt x="6540500" y="261366"/>
                  </a:lnTo>
                  <a:lnTo>
                    <a:pt x="6540500" y="248666"/>
                  </a:lnTo>
                  <a:close/>
                </a:path>
                <a:path w="11228705" h="3205479">
                  <a:moveTo>
                    <a:pt x="6586855" y="943229"/>
                  </a:moveTo>
                  <a:lnTo>
                    <a:pt x="6574155" y="943229"/>
                  </a:lnTo>
                  <a:lnTo>
                    <a:pt x="6574155" y="955929"/>
                  </a:lnTo>
                  <a:lnTo>
                    <a:pt x="6586855" y="955929"/>
                  </a:lnTo>
                  <a:lnTo>
                    <a:pt x="6586855" y="943229"/>
                  </a:lnTo>
                  <a:close/>
                </a:path>
                <a:path w="11228705" h="3205479">
                  <a:moveTo>
                    <a:pt x="6587744" y="1229233"/>
                  </a:moveTo>
                  <a:lnTo>
                    <a:pt x="6575044" y="1229233"/>
                  </a:lnTo>
                  <a:lnTo>
                    <a:pt x="6575044" y="1241933"/>
                  </a:lnTo>
                  <a:lnTo>
                    <a:pt x="6587744" y="1241933"/>
                  </a:lnTo>
                  <a:lnTo>
                    <a:pt x="6587744" y="1229233"/>
                  </a:lnTo>
                  <a:close/>
                </a:path>
                <a:path w="11228705" h="3205479">
                  <a:moveTo>
                    <a:pt x="6629400" y="248666"/>
                  </a:moveTo>
                  <a:lnTo>
                    <a:pt x="6578600" y="248666"/>
                  </a:lnTo>
                  <a:lnTo>
                    <a:pt x="6578600" y="261366"/>
                  </a:lnTo>
                  <a:lnTo>
                    <a:pt x="6629400" y="261366"/>
                  </a:lnTo>
                  <a:lnTo>
                    <a:pt x="6629400" y="248666"/>
                  </a:lnTo>
                  <a:close/>
                </a:path>
                <a:path w="11228705" h="3205479">
                  <a:moveTo>
                    <a:pt x="6675755" y="943229"/>
                  </a:moveTo>
                  <a:lnTo>
                    <a:pt x="6624955" y="943229"/>
                  </a:lnTo>
                  <a:lnTo>
                    <a:pt x="6624955" y="955929"/>
                  </a:lnTo>
                  <a:lnTo>
                    <a:pt x="6675755" y="955929"/>
                  </a:lnTo>
                  <a:lnTo>
                    <a:pt x="6675755" y="943229"/>
                  </a:lnTo>
                  <a:close/>
                </a:path>
                <a:path w="11228705" h="3205479">
                  <a:moveTo>
                    <a:pt x="6676644" y="1229233"/>
                  </a:moveTo>
                  <a:lnTo>
                    <a:pt x="6625844" y="1229233"/>
                  </a:lnTo>
                  <a:lnTo>
                    <a:pt x="6625844" y="1241933"/>
                  </a:lnTo>
                  <a:lnTo>
                    <a:pt x="6676644" y="1241933"/>
                  </a:lnTo>
                  <a:lnTo>
                    <a:pt x="6676644" y="1229233"/>
                  </a:lnTo>
                  <a:close/>
                </a:path>
                <a:path w="11228705" h="3205479">
                  <a:moveTo>
                    <a:pt x="6680200" y="248666"/>
                  </a:moveTo>
                  <a:lnTo>
                    <a:pt x="6667500" y="248666"/>
                  </a:lnTo>
                  <a:lnTo>
                    <a:pt x="6667500" y="261366"/>
                  </a:lnTo>
                  <a:lnTo>
                    <a:pt x="6680200" y="261366"/>
                  </a:lnTo>
                  <a:lnTo>
                    <a:pt x="6680200" y="248666"/>
                  </a:lnTo>
                  <a:close/>
                </a:path>
                <a:path w="11228705" h="3205479">
                  <a:moveTo>
                    <a:pt x="6726555" y="943229"/>
                  </a:moveTo>
                  <a:lnTo>
                    <a:pt x="6713855" y="943229"/>
                  </a:lnTo>
                  <a:lnTo>
                    <a:pt x="6713855" y="955929"/>
                  </a:lnTo>
                  <a:lnTo>
                    <a:pt x="6726555" y="955929"/>
                  </a:lnTo>
                  <a:lnTo>
                    <a:pt x="6726555" y="943229"/>
                  </a:lnTo>
                  <a:close/>
                </a:path>
                <a:path w="11228705" h="3205479">
                  <a:moveTo>
                    <a:pt x="6727444" y="1229233"/>
                  </a:moveTo>
                  <a:lnTo>
                    <a:pt x="6714744" y="1229233"/>
                  </a:lnTo>
                  <a:lnTo>
                    <a:pt x="6714744" y="1241933"/>
                  </a:lnTo>
                  <a:lnTo>
                    <a:pt x="6727444" y="1241933"/>
                  </a:lnTo>
                  <a:lnTo>
                    <a:pt x="6727444" y="1229233"/>
                  </a:lnTo>
                  <a:close/>
                </a:path>
                <a:path w="11228705" h="3205479">
                  <a:moveTo>
                    <a:pt x="6769100" y="248666"/>
                  </a:moveTo>
                  <a:lnTo>
                    <a:pt x="6718300" y="248666"/>
                  </a:lnTo>
                  <a:lnTo>
                    <a:pt x="6718300" y="261366"/>
                  </a:lnTo>
                  <a:lnTo>
                    <a:pt x="6769100" y="261366"/>
                  </a:lnTo>
                  <a:lnTo>
                    <a:pt x="6769100" y="248666"/>
                  </a:lnTo>
                  <a:close/>
                </a:path>
                <a:path w="11228705" h="3205479">
                  <a:moveTo>
                    <a:pt x="6815455" y="943229"/>
                  </a:moveTo>
                  <a:lnTo>
                    <a:pt x="6764655" y="943229"/>
                  </a:lnTo>
                  <a:lnTo>
                    <a:pt x="6764655" y="955929"/>
                  </a:lnTo>
                  <a:lnTo>
                    <a:pt x="6815455" y="955929"/>
                  </a:lnTo>
                  <a:lnTo>
                    <a:pt x="6815455" y="943229"/>
                  </a:lnTo>
                  <a:close/>
                </a:path>
                <a:path w="11228705" h="3205479">
                  <a:moveTo>
                    <a:pt x="6816344" y="1229233"/>
                  </a:moveTo>
                  <a:lnTo>
                    <a:pt x="6765544" y="1229233"/>
                  </a:lnTo>
                  <a:lnTo>
                    <a:pt x="6765544" y="1241933"/>
                  </a:lnTo>
                  <a:lnTo>
                    <a:pt x="6816344" y="1241933"/>
                  </a:lnTo>
                  <a:lnTo>
                    <a:pt x="6816344" y="1229233"/>
                  </a:lnTo>
                  <a:close/>
                </a:path>
                <a:path w="11228705" h="3205479">
                  <a:moveTo>
                    <a:pt x="6819900" y="248666"/>
                  </a:moveTo>
                  <a:lnTo>
                    <a:pt x="6807200" y="248666"/>
                  </a:lnTo>
                  <a:lnTo>
                    <a:pt x="6807200" y="261366"/>
                  </a:lnTo>
                  <a:lnTo>
                    <a:pt x="6819900" y="261366"/>
                  </a:lnTo>
                  <a:lnTo>
                    <a:pt x="6819900" y="248666"/>
                  </a:lnTo>
                  <a:close/>
                </a:path>
                <a:path w="11228705" h="3205479">
                  <a:moveTo>
                    <a:pt x="6866255" y="943229"/>
                  </a:moveTo>
                  <a:lnTo>
                    <a:pt x="6853555" y="943229"/>
                  </a:lnTo>
                  <a:lnTo>
                    <a:pt x="6853555" y="955929"/>
                  </a:lnTo>
                  <a:lnTo>
                    <a:pt x="6866255" y="955929"/>
                  </a:lnTo>
                  <a:lnTo>
                    <a:pt x="6866255" y="943229"/>
                  </a:lnTo>
                  <a:close/>
                </a:path>
                <a:path w="11228705" h="3205479">
                  <a:moveTo>
                    <a:pt x="6867144" y="1229233"/>
                  </a:moveTo>
                  <a:lnTo>
                    <a:pt x="6854444" y="1229233"/>
                  </a:lnTo>
                  <a:lnTo>
                    <a:pt x="6854444" y="1241933"/>
                  </a:lnTo>
                  <a:lnTo>
                    <a:pt x="6867144" y="1241933"/>
                  </a:lnTo>
                  <a:lnTo>
                    <a:pt x="6867144" y="1229233"/>
                  </a:lnTo>
                  <a:close/>
                </a:path>
                <a:path w="11228705" h="3205479">
                  <a:moveTo>
                    <a:pt x="6908800" y="248666"/>
                  </a:moveTo>
                  <a:lnTo>
                    <a:pt x="6858000" y="248666"/>
                  </a:lnTo>
                  <a:lnTo>
                    <a:pt x="6858000" y="261366"/>
                  </a:lnTo>
                  <a:lnTo>
                    <a:pt x="6908800" y="261366"/>
                  </a:lnTo>
                  <a:lnTo>
                    <a:pt x="6908800" y="248666"/>
                  </a:lnTo>
                  <a:close/>
                </a:path>
                <a:path w="11228705" h="3205479">
                  <a:moveTo>
                    <a:pt x="6955155" y="943229"/>
                  </a:moveTo>
                  <a:lnTo>
                    <a:pt x="6904355" y="943229"/>
                  </a:lnTo>
                  <a:lnTo>
                    <a:pt x="6904355" y="955929"/>
                  </a:lnTo>
                  <a:lnTo>
                    <a:pt x="6955155" y="955929"/>
                  </a:lnTo>
                  <a:lnTo>
                    <a:pt x="6955155" y="943229"/>
                  </a:lnTo>
                  <a:close/>
                </a:path>
                <a:path w="11228705" h="3205479">
                  <a:moveTo>
                    <a:pt x="6956044" y="1229233"/>
                  </a:moveTo>
                  <a:lnTo>
                    <a:pt x="6905244" y="1229233"/>
                  </a:lnTo>
                  <a:lnTo>
                    <a:pt x="6905244" y="1241933"/>
                  </a:lnTo>
                  <a:lnTo>
                    <a:pt x="6956044" y="1241933"/>
                  </a:lnTo>
                  <a:lnTo>
                    <a:pt x="6956044" y="1229233"/>
                  </a:lnTo>
                  <a:close/>
                </a:path>
                <a:path w="11228705" h="3205479">
                  <a:moveTo>
                    <a:pt x="6959600" y="248666"/>
                  </a:moveTo>
                  <a:lnTo>
                    <a:pt x="6946900" y="248666"/>
                  </a:lnTo>
                  <a:lnTo>
                    <a:pt x="6946900" y="261366"/>
                  </a:lnTo>
                  <a:lnTo>
                    <a:pt x="6959600" y="261366"/>
                  </a:lnTo>
                  <a:lnTo>
                    <a:pt x="6959600" y="248666"/>
                  </a:lnTo>
                  <a:close/>
                </a:path>
                <a:path w="11228705" h="3205479">
                  <a:moveTo>
                    <a:pt x="7005955" y="943229"/>
                  </a:moveTo>
                  <a:lnTo>
                    <a:pt x="6993255" y="943229"/>
                  </a:lnTo>
                  <a:lnTo>
                    <a:pt x="6993255" y="955929"/>
                  </a:lnTo>
                  <a:lnTo>
                    <a:pt x="7005955" y="955929"/>
                  </a:lnTo>
                  <a:lnTo>
                    <a:pt x="7005955" y="943229"/>
                  </a:lnTo>
                  <a:close/>
                </a:path>
                <a:path w="11228705" h="3205479">
                  <a:moveTo>
                    <a:pt x="7006844" y="1229233"/>
                  </a:moveTo>
                  <a:lnTo>
                    <a:pt x="6994144" y="1229233"/>
                  </a:lnTo>
                  <a:lnTo>
                    <a:pt x="6994144" y="1241933"/>
                  </a:lnTo>
                  <a:lnTo>
                    <a:pt x="7006844" y="1241933"/>
                  </a:lnTo>
                  <a:lnTo>
                    <a:pt x="7006844" y="1229233"/>
                  </a:lnTo>
                  <a:close/>
                </a:path>
                <a:path w="11228705" h="3205479">
                  <a:moveTo>
                    <a:pt x="7048500" y="248666"/>
                  </a:moveTo>
                  <a:lnTo>
                    <a:pt x="6997700" y="248666"/>
                  </a:lnTo>
                  <a:lnTo>
                    <a:pt x="6997700" y="261366"/>
                  </a:lnTo>
                  <a:lnTo>
                    <a:pt x="7048500" y="261366"/>
                  </a:lnTo>
                  <a:lnTo>
                    <a:pt x="7048500" y="248666"/>
                  </a:lnTo>
                  <a:close/>
                </a:path>
                <a:path w="11228705" h="3205479">
                  <a:moveTo>
                    <a:pt x="7094855" y="943229"/>
                  </a:moveTo>
                  <a:lnTo>
                    <a:pt x="7044055" y="943229"/>
                  </a:lnTo>
                  <a:lnTo>
                    <a:pt x="7044055" y="955929"/>
                  </a:lnTo>
                  <a:lnTo>
                    <a:pt x="7094855" y="955929"/>
                  </a:lnTo>
                  <a:lnTo>
                    <a:pt x="7094855" y="943229"/>
                  </a:lnTo>
                  <a:close/>
                </a:path>
                <a:path w="11228705" h="3205479">
                  <a:moveTo>
                    <a:pt x="7095744" y="1229233"/>
                  </a:moveTo>
                  <a:lnTo>
                    <a:pt x="7044944" y="1229233"/>
                  </a:lnTo>
                  <a:lnTo>
                    <a:pt x="7044944" y="1241933"/>
                  </a:lnTo>
                  <a:lnTo>
                    <a:pt x="7095744" y="1241933"/>
                  </a:lnTo>
                  <a:lnTo>
                    <a:pt x="7095744" y="1229233"/>
                  </a:lnTo>
                  <a:close/>
                </a:path>
                <a:path w="11228705" h="3205479">
                  <a:moveTo>
                    <a:pt x="7099300" y="248666"/>
                  </a:moveTo>
                  <a:lnTo>
                    <a:pt x="7086600" y="248666"/>
                  </a:lnTo>
                  <a:lnTo>
                    <a:pt x="7086600" y="261366"/>
                  </a:lnTo>
                  <a:lnTo>
                    <a:pt x="7099300" y="261366"/>
                  </a:lnTo>
                  <a:lnTo>
                    <a:pt x="7099300" y="248666"/>
                  </a:lnTo>
                  <a:close/>
                </a:path>
                <a:path w="11228705" h="3205479">
                  <a:moveTo>
                    <a:pt x="7145655" y="943229"/>
                  </a:moveTo>
                  <a:lnTo>
                    <a:pt x="7132955" y="943229"/>
                  </a:lnTo>
                  <a:lnTo>
                    <a:pt x="7132955" y="955929"/>
                  </a:lnTo>
                  <a:lnTo>
                    <a:pt x="7145655" y="955929"/>
                  </a:lnTo>
                  <a:lnTo>
                    <a:pt x="7145655" y="943229"/>
                  </a:lnTo>
                  <a:close/>
                </a:path>
                <a:path w="11228705" h="3205479">
                  <a:moveTo>
                    <a:pt x="7146544" y="1229233"/>
                  </a:moveTo>
                  <a:lnTo>
                    <a:pt x="7133844" y="1229233"/>
                  </a:lnTo>
                  <a:lnTo>
                    <a:pt x="7133844" y="1241933"/>
                  </a:lnTo>
                  <a:lnTo>
                    <a:pt x="7146544" y="1241933"/>
                  </a:lnTo>
                  <a:lnTo>
                    <a:pt x="7146544" y="1229233"/>
                  </a:lnTo>
                  <a:close/>
                </a:path>
                <a:path w="11228705" h="3205479">
                  <a:moveTo>
                    <a:pt x="7188200" y="248666"/>
                  </a:moveTo>
                  <a:lnTo>
                    <a:pt x="7137400" y="248666"/>
                  </a:lnTo>
                  <a:lnTo>
                    <a:pt x="7137400" y="261366"/>
                  </a:lnTo>
                  <a:lnTo>
                    <a:pt x="7188200" y="261366"/>
                  </a:lnTo>
                  <a:lnTo>
                    <a:pt x="7188200" y="248666"/>
                  </a:lnTo>
                  <a:close/>
                </a:path>
                <a:path w="11228705" h="3205479">
                  <a:moveTo>
                    <a:pt x="7234555" y="943229"/>
                  </a:moveTo>
                  <a:lnTo>
                    <a:pt x="7183755" y="943229"/>
                  </a:lnTo>
                  <a:lnTo>
                    <a:pt x="7183755" y="955929"/>
                  </a:lnTo>
                  <a:lnTo>
                    <a:pt x="7234555" y="955929"/>
                  </a:lnTo>
                  <a:lnTo>
                    <a:pt x="7234555" y="943229"/>
                  </a:lnTo>
                  <a:close/>
                </a:path>
                <a:path w="11228705" h="3205479">
                  <a:moveTo>
                    <a:pt x="7235444" y="1229233"/>
                  </a:moveTo>
                  <a:lnTo>
                    <a:pt x="7184644" y="1229233"/>
                  </a:lnTo>
                  <a:lnTo>
                    <a:pt x="7184644" y="1241933"/>
                  </a:lnTo>
                  <a:lnTo>
                    <a:pt x="7235444" y="1241933"/>
                  </a:lnTo>
                  <a:lnTo>
                    <a:pt x="7235444" y="1229233"/>
                  </a:lnTo>
                  <a:close/>
                </a:path>
                <a:path w="11228705" h="3205479">
                  <a:moveTo>
                    <a:pt x="7239000" y="248666"/>
                  </a:moveTo>
                  <a:lnTo>
                    <a:pt x="7226300" y="248666"/>
                  </a:lnTo>
                  <a:lnTo>
                    <a:pt x="7226300" y="261366"/>
                  </a:lnTo>
                  <a:lnTo>
                    <a:pt x="7239000" y="261366"/>
                  </a:lnTo>
                  <a:lnTo>
                    <a:pt x="7239000" y="248666"/>
                  </a:lnTo>
                  <a:close/>
                </a:path>
                <a:path w="11228705" h="3205479">
                  <a:moveTo>
                    <a:pt x="7257161" y="2934589"/>
                  </a:moveTo>
                  <a:lnTo>
                    <a:pt x="7244461" y="2934589"/>
                  </a:lnTo>
                  <a:lnTo>
                    <a:pt x="7244461" y="2947289"/>
                  </a:lnTo>
                  <a:lnTo>
                    <a:pt x="7257161" y="2947289"/>
                  </a:lnTo>
                  <a:lnTo>
                    <a:pt x="7257161" y="2934589"/>
                  </a:lnTo>
                  <a:close/>
                </a:path>
                <a:path w="11228705" h="3205479">
                  <a:moveTo>
                    <a:pt x="7257161" y="2845689"/>
                  </a:moveTo>
                  <a:lnTo>
                    <a:pt x="7244461" y="2845689"/>
                  </a:lnTo>
                  <a:lnTo>
                    <a:pt x="7244461" y="2896489"/>
                  </a:lnTo>
                  <a:lnTo>
                    <a:pt x="7257161" y="2896489"/>
                  </a:lnTo>
                  <a:lnTo>
                    <a:pt x="7257161" y="2845689"/>
                  </a:lnTo>
                  <a:close/>
                </a:path>
                <a:path w="11228705" h="3205479">
                  <a:moveTo>
                    <a:pt x="7257161" y="2794889"/>
                  </a:moveTo>
                  <a:lnTo>
                    <a:pt x="7244461" y="2794889"/>
                  </a:lnTo>
                  <a:lnTo>
                    <a:pt x="7244461" y="2807589"/>
                  </a:lnTo>
                  <a:lnTo>
                    <a:pt x="7257161" y="2807589"/>
                  </a:lnTo>
                  <a:lnTo>
                    <a:pt x="7257161" y="2794889"/>
                  </a:lnTo>
                  <a:close/>
                </a:path>
                <a:path w="11228705" h="3205479">
                  <a:moveTo>
                    <a:pt x="7257161" y="2705989"/>
                  </a:moveTo>
                  <a:lnTo>
                    <a:pt x="7244461" y="2705989"/>
                  </a:lnTo>
                  <a:lnTo>
                    <a:pt x="7244461" y="2756789"/>
                  </a:lnTo>
                  <a:lnTo>
                    <a:pt x="7257161" y="2756789"/>
                  </a:lnTo>
                  <a:lnTo>
                    <a:pt x="7257161" y="2705989"/>
                  </a:lnTo>
                  <a:close/>
                </a:path>
                <a:path w="11228705" h="3205479">
                  <a:moveTo>
                    <a:pt x="7257161" y="2655189"/>
                  </a:moveTo>
                  <a:lnTo>
                    <a:pt x="7244461" y="2655189"/>
                  </a:lnTo>
                  <a:lnTo>
                    <a:pt x="7244461" y="2667889"/>
                  </a:lnTo>
                  <a:lnTo>
                    <a:pt x="7257161" y="2667889"/>
                  </a:lnTo>
                  <a:lnTo>
                    <a:pt x="7257161" y="2655189"/>
                  </a:lnTo>
                  <a:close/>
                </a:path>
                <a:path w="11228705" h="3205479">
                  <a:moveTo>
                    <a:pt x="7257161" y="2566289"/>
                  </a:moveTo>
                  <a:lnTo>
                    <a:pt x="7244461" y="2566289"/>
                  </a:lnTo>
                  <a:lnTo>
                    <a:pt x="7244461" y="2617089"/>
                  </a:lnTo>
                  <a:lnTo>
                    <a:pt x="7257161" y="2617089"/>
                  </a:lnTo>
                  <a:lnTo>
                    <a:pt x="7257161" y="2566289"/>
                  </a:lnTo>
                  <a:close/>
                </a:path>
                <a:path w="11228705" h="3205479">
                  <a:moveTo>
                    <a:pt x="7257161" y="2515489"/>
                  </a:moveTo>
                  <a:lnTo>
                    <a:pt x="7244461" y="2515489"/>
                  </a:lnTo>
                  <a:lnTo>
                    <a:pt x="7244461" y="2528189"/>
                  </a:lnTo>
                  <a:lnTo>
                    <a:pt x="7257161" y="2528189"/>
                  </a:lnTo>
                  <a:lnTo>
                    <a:pt x="7257161" y="2515489"/>
                  </a:lnTo>
                  <a:close/>
                </a:path>
                <a:path w="11228705" h="3205479">
                  <a:moveTo>
                    <a:pt x="7257161" y="2426589"/>
                  </a:moveTo>
                  <a:lnTo>
                    <a:pt x="7244461" y="2426589"/>
                  </a:lnTo>
                  <a:lnTo>
                    <a:pt x="7244461" y="2477389"/>
                  </a:lnTo>
                  <a:lnTo>
                    <a:pt x="7257161" y="2477389"/>
                  </a:lnTo>
                  <a:lnTo>
                    <a:pt x="7257161" y="2426589"/>
                  </a:lnTo>
                  <a:close/>
                </a:path>
                <a:path w="11228705" h="3205479">
                  <a:moveTo>
                    <a:pt x="7257161" y="2375789"/>
                  </a:moveTo>
                  <a:lnTo>
                    <a:pt x="7244461" y="2375789"/>
                  </a:lnTo>
                  <a:lnTo>
                    <a:pt x="7244461" y="2388489"/>
                  </a:lnTo>
                  <a:lnTo>
                    <a:pt x="7257161" y="2388489"/>
                  </a:lnTo>
                  <a:lnTo>
                    <a:pt x="7257161" y="2375789"/>
                  </a:lnTo>
                  <a:close/>
                </a:path>
                <a:path w="11228705" h="3205479">
                  <a:moveTo>
                    <a:pt x="7257161" y="2286889"/>
                  </a:moveTo>
                  <a:lnTo>
                    <a:pt x="7244461" y="2286889"/>
                  </a:lnTo>
                  <a:lnTo>
                    <a:pt x="7244461" y="2337689"/>
                  </a:lnTo>
                  <a:lnTo>
                    <a:pt x="7257161" y="2337689"/>
                  </a:lnTo>
                  <a:lnTo>
                    <a:pt x="7257161" y="2286889"/>
                  </a:lnTo>
                  <a:close/>
                </a:path>
                <a:path w="11228705" h="3205479">
                  <a:moveTo>
                    <a:pt x="7257161" y="2236089"/>
                  </a:moveTo>
                  <a:lnTo>
                    <a:pt x="7244461" y="2236089"/>
                  </a:lnTo>
                  <a:lnTo>
                    <a:pt x="7244461" y="2248789"/>
                  </a:lnTo>
                  <a:lnTo>
                    <a:pt x="7257161" y="2248789"/>
                  </a:lnTo>
                  <a:lnTo>
                    <a:pt x="7257161" y="2236089"/>
                  </a:lnTo>
                  <a:close/>
                </a:path>
                <a:path w="11228705" h="3205479">
                  <a:moveTo>
                    <a:pt x="7257161" y="2147189"/>
                  </a:moveTo>
                  <a:lnTo>
                    <a:pt x="7244461" y="2147189"/>
                  </a:lnTo>
                  <a:lnTo>
                    <a:pt x="7244461" y="2197989"/>
                  </a:lnTo>
                  <a:lnTo>
                    <a:pt x="7257161" y="2197989"/>
                  </a:lnTo>
                  <a:lnTo>
                    <a:pt x="7257161" y="2147189"/>
                  </a:lnTo>
                  <a:close/>
                </a:path>
                <a:path w="11228705" h="3205479">
                  <a:moveTo>
                    <a:pt x="7257161" y="2096389"/>
                  </a:moveTo>
                  <a:lnTo>
                    <a:pt x="7244461" y="2096389"/>
                  </a:lnTo>
                  <a:lnTo>
                    <a:pt x="7244461" y="2109089"/>
                  </a:lnTo>
                  <a:lnTo>
                    <a:pt x="7257161" y="2109089"/>
                  </a:lnTo>
                  <a:lnTo>
                    <a:pt x="7257161" y="2096389"/>
                  </a:lnTo>
                  <a:close/>
                </a:path>
                <a:path w="11228705" h="3205479">
                  <a:moveTo>
                    <a:pt x="7257161" y="2007489"/>
                  </a:moveTo>
                  <a:lnTo>
                    <a:pt x="7244461" y="2007489"/>
                  </a:lnTo>
                  <a:lnTo>
                    <a:pt x="7244461" y="2058289"/>
                  </a:lnTo>
                  <a:lnTo>
                    <a:pt x="7257161" y="2058289"/>
                  </a:lnTo>
                  <a:lnTo>
                    <a:pt x="7257161" y="2007489"/>
                  </a:lnTo>
                  <a:close/>
                </a:path>
                <a:path w="11228705" h="3205479">
                  <a:moveTo>
                    <a:pt x="7257161" y="1956689"/>
                  </a:moveTo>
                  <a:lnTo>
                    <a:pt x="7244461" y="1956689"/>
                  </a:lnTo>
                  <a:lnTo>
                    <a:pt x="7244461" y="1969389"/>
                  </a:lnTo>
                  <a:lnTo>
                    <a:pt x="7257161" y="1969389"/>
                  </a:lnTo>
                  <a:lnTo>
                    <a:pt x="7257161" y="1956689"/>
                  </a:lnTo>
                  <a:close/>
                </a:path>
                <a:path w="11228705" h="3205479">
                  <a:moveTo>
                    <a:pt x="7257161" y="1867789"/>
                  </a:moveTo>
                  <a:lnTo>
                    <a:pt x="7244461" y="1867789"/>
                  </a:lnTo>
                  <a:lnTo>
                    <a:pt x="7244461" y="1918589"/>
                  </a:lnTo>
                  <a:lnTo>
                    <a:pt x="7257161" y="1918589"/>
                  </a:lnTo>
                  <a:lnTo>
                    <a:pt x="7257161" y="1867789"/>
                  </a:lnTo>
                  <a:close/>
                </a:path>
                <a:path w="11228705" h="3205479">
                  <a:moveTo>
                    <a:pt x="7257161" y="1816989"/>
                  </a:moveTo>
                  <a:lnTo>
                    <a:pt x="7244461" y="1816989"/>
                  </a:lnTo>
                  <a:lnTo>
                    <a:pt x="7244461" y="1829689"/>
                  </a:lnTo>
                  <a:lnTo>
                    <a:pt x="7257161" y="1829689"/>
                  </a:lnTo>
                  <a:lnTo>
                    <a:pt x="7257161" y="1816989"/>
                  </a:lnTo>
                  <a:close/>
                </a:path>
                <a:path w="11228705" h="3205479">
                  <a:moveTo>
                    <a:pt x="7257161" y="1728089"/>
                  </a:moveTo>
                  <a:lnTo>
                    <a:pt x="7244461" y="1728089"/>
                  </a:lnTo>
                  <a:lnTo>
                    <a:pt x="7244461" y="1778889"/>
                  </a:lnTo>
                  <a:lnTo>
                    <a:pt x="7257161" y="1778889"/>
                  </a:lnTo>
                  <a:lnTo>
                    <a:pt x="7257161" y="1728089"/>
                  </a:lnTo>
                  <a:close/>
                </a:path>
                <a:path w="11228705" h="3205479">
                  <a:moveTo>
                    <a:pt x="7257161" y="1677289"/>
                  </a:moveTo>
                  <a:lnTo>
                    <a:pt x="7244461" y="1677289"/>
                  </a:lnTo>
                  <a:lnTo>
                    <a:pt x="7244461" y="1689989"/>
                  </a:lnTo>
                  <a:lnTo>
                    <a:pt x="7257161" y="1689989"/>
                  </a:lnTo>
                  <a:lnTo>
                    <a:pt x="7257161" y="1677289"/>
                  </a:lnTo>
                  <a:close/>
                </a:path>
                <a:path w="11228705" h="3205479">
                  <a:moveTo>
                    <a:pt x="7257161" y="1588389"/>
                  </a:moveTo>
                  <a:lnTo>
                    <a:pt x="7244461" y="1588389"/>
                  </a:lnTo>
                  <a:lnTo>
                    <a:pt x="7244461" y="1639189"/>
                  </a:lnTo>
                  <a:lnTo>
                    <a:pt x="7257161" y="1639189"/>
                  </a:lnTo>
                  <a:lnTo>
                    <a:pt x="7257161" y="1588389"/>
                  </a:lnTo>
                  <a:close/>
                </a:path>
                <a:path w="11228705" h="3205479">
                  <a:moveTo>
                    <a:pt x="7257161" y="1537589"/>
                  </a:moveTo>
                  <a:lnTo>
                    <a:pt x="7244461" y="1537589"/>
                  </a:lnTo>
                  <a:lnTo>
                    <a:pt x="7244461" y="1550289"/>
                  </a:lnTo>
                  <a:lnTo>
                    <a:pt x="7257161" y="1550289"/>
                  </a:lnTo>
                  <a:lnTo>
                    <a:pt x="7257161" y="1537589"/>
                  </a:lnTo>
                  <a:close/>
                </a:path>
                <a:path w="11228705" h="3205479">
                  <a:moveTo>
                    <a:pt x="7257161" y="1448689"/>
                  </a:moveTo>
                  <a:lnTo>
                    <a:pt x="7244461" y="1448689"/>
                  </a:lnTo>
                  <a:lnTo>
                    <a:pt x="7244461" y="1499489"/>
                  </a:lnTo>
                  <a:lnTo>
                    <a:pt x="7257161" y="1499489"/>
                  </a:lnTo>
                  <a:lnTo>
                    <a:pt x="7257161" y="1448689"/>
                  </a:lnTo>
                  <a:close/>
                </a:path>
                <a:path w="11228705" h="3205479">
                  <a:moveTo>
                    <a:pt x="7257161" y="1397889"/>
                  </a:moveTo>
                  <a:lnTo>
                    <a:pt x="7244461" y="1397889"/>
                  </a:lnTo>
                  <a:lnTo>
                    <a:pt x="7244461" y="1410589"/>
                  </a:lnTo>
                  <a:lnTo>
                    <a:pt x="7257161" y="1410589"/>
                  </a:lnTo>
                  <a:lnTo>
                    <a:pt x="7257161" y="1397889"/>
                  </a:lnTo>
                  <a:close/>
                </a:path>
                <a:path w="11228705" h="3205479">
                  <a:moveTo>
                    <a:pt x="7257161" y="1308989"/>
                  </a:moveTo>
                  <a:lnTo>
                    <a:pt x="7244461" y="1308989"/>
                  </a:lnTo>
                  <a:lnTo>
                    <a:pt x="7244461" y="1359789"/>
                  </a:lnTo>
                  <a:lnTo>
                    <a:pt x="7257161" y="1359789"/>
                  </a:lnTo>
                  <a:lnTo>
                    <a:pt x="7257161" y="1308989"/>
                  </a:lnTo>
                  <a:close/>
                </a:path>
                <a:path w="11228705" h="3205479">
                  <a:moveTo>
                    <a:pt x="7257161" y="1258189"/>
                  </a:moveTo>
                  <a:lnTo>
                    <a:pt x="7244461" y="1258189"/>
                  </a:lnTo>
                  <a:lnTo>
                    <a:pt x="7244461" y="1270889"/>
                  </a:lnTo>
                  <a:lnTo>
                    <a:pt x="7257161" y="1270889"/>
                  </a:lnTo>
                  <a:lnTo>
                    <a:pt x="7257161" y="1258189"/>
                  </a:lnTo>
                  <a:close/>
                </a:path>
                <a:path w="11228705" h="3205479">
                  <a:moveTo>
                    <a:pt x="7285355" y="943229"/>
                  </a:moveTo>
                  <a:lnTo>
                    <a:pt x="7272655" y="943229"/>
                  </a:lnTo>
                  <a:lnTo>
                    <a:pt x="7272655" y="955929"/>
                  </a:lnTo>
                  <a:lnTo>
                    <a:pt x="7285355" y="955929"/>
                  </a:lnTo>
                  <a:lnTo>
                    <a:pt x="7285355" y="943229"/>
                  </a:lnTo>
                  <a:close/>
                </a:path>
                <a:path w="11228705" h="3205479">
                  <a:moveTo>
                    <a:pt x="7288911" y="3023489"/>
                  </a:moveTo>
                  <a:lnTo>
                    <a:pt x="7257161" y="3023489"/>
                  </a:lnTo>
                  <a:lnTo>
                    <a:pt x="7257161" y="2985389"/>
                  </a:lnTo>
                  <a:lnTo>
                    <a:pt x="7244461" y="2985389"/>
                  </a:lnTo>
                  <a:lnTo>
                    <a:pt x="7244461" y="3023489"/>
                  </a:lnTo>
                  <a:lnTo>
                    <a:pt x="7212711" y="3023489"/>
                  </a:lnTo>
                  <a:lnTo>
                    <a:pt x="7250811" y="3099689"/>
                  </a:lnTo>
                  <a:lnTo>
                    <a:pt x="7282561" y="3036189"/>
                  </a:lnTo>
                  <a:lnTo>
                    <a:pt x="7288911" y="3023489"/>
                  </a:lnTo>
                  <a:close/>
                </a:path>
                <a:path w="11228705" h="3205479">
                  <a:moveTo>
                    <a:pt x="7327900" y="248666"/>
                  </a:moveTo>
                  <a:lnTo>
                    <a:pt x="7277100" y="248666"/>
                  </a:lnTo>
                  <a:lnTo>
                    <a:pt x="7277100" y="261366"/>
                  </a:lnTo>
                  <a:lnTo>
                    <a:pt x="7327900" y="261366"/>
                  </a:lnTo>
                  <a:lnTo>
                    <a:pt x="7327900" y="248666"/>
                  </a:lnTo>
                  <a:close/>
                </a:path>
                <a:path w="11228705" h="3205479">
                  <a:moveTo>
                    <a:pt x="7374255" y="943229"/>
                  </a:moveTo>
                  <a:lnTo>
                    <a:pt x="7323455" y="943229"/>
                  </a:lnTo>
                  <a:lnTo>
                    <a:pt x="7323455" y="955929"/>
                  </a:lnTo>
                  <a:lnTo>
                    <a:pt x="7374255" y="955929"/>
                  </a:lnTo>
                  <a:lnTo>
                    <a:pt x="7374255" y="943229"/>
                  </a:lnTo>
                  <a:close/>
                </a:path>
                <a:path w="11228705" h="3205479">
                  <a:moveTo>
                    <a:pt x="7378700" y="248666"/>
                  </a:moveTo>
                  <a:lnTo>
                    <a:pt x="7366000" y="248666"/>
                  </a:lnTo>
                  <a:lnTo>
                    <a:pt x="7366000" y="261366"/>
                  </a:lnTo>
                  <a:lnTo>
                    <a:pt x="7378700" y="261366"/>
                  </a:lnTo>
                  <a:lnTo>
                    <a:pt x="7378700" y="248666"/>
                  </a:lnTo>
                  <a:close/>
                </a:path>
                <a:path w="11228705" h="3205479">
                  <a:moveTo>
                    <a:pt x="7425055" y="943229"/>
                  </a:moveTo>
                  <a:lnTo>
                    <a:pt x="7412355" y="943229"/>
                  </a:lnTo>
                  <a:lnTo>
                    <a:pt x="7412355" y="955929"/>
                  </a:lnTo>
                  <a:lnTo>
                    <a:pt x="7425055" y="955929"/>
                  </a:lnTo>
                  <a:lnTo>
                    <a:pt x="7425055" y="943229"/>
                  </a:lnTo>
                  <a:close/>
                </a:path>
                <a:path w="11228705" h="3205479">
                  <a:moveTo>
                    <a:pt x="7467600" y="248666"/>
                  </a:moveTo>
                  <a:lnTo>
                    <a:pt x="7416800" y="248666"/>
                  </a:lnTo>
                  <a:lnTo>
                    <a:pt x="7416800" y="261366"/>
                  </a:lnTo>
                  <a:lnTo>
                    <a:pt x="7467600" y="261366"/>
                  </a:lnTo>
                  <a:lnTo>
                    <a:pt x="7467600" y="248666"/>
                  </a:lnTo>
                  <a:close/>
                </a:path>
                <a:path w="11228705" h="3205479">
                  <a:moveTo>
                    <a:pt x="7513955" y="943229"/>
                  </a:moveTo>
                  <a:lnTo>
                    <a:pt x="7463155" y="943229"/>
                  </a:lnTo>
                  <a:lnTo>
                    <a:pt x="7463155" y="955929"/>
                  </a:lnTo>
                  <a:lnTo>
                    <a:pt x="7513955" y="955929"/>
                  </a:lnTo>
                  <a:lnTo>
                    <a:pt x="7513955" y="943229"/>
                  </a:lnTo>
                  <a:close/>
                </a:path>
                <a:path w="11228705" h="3205479">
                  <a:moveTo>
                    <a:pt x="7518400" y="248666"/>
                  </a:moveTo>
                  <a:lnTo>
                    <a:pt x="7505700" y="248666"/>
                  </a:lnTo>
                  <a:lnTo>
                    <a:pt x="7505700" y="261366"/>
                  </a:lnTo>
                  <a:lnTo>
                    <a:pt x="7518400" y="261366"/>
                  </a:lnTo>
                  <a:lnTo>
                    <a:pt x="7518400" y="248666"/>
                  </a:lnTo>
                  <a:close/>
                </a:path>
                <a:path w="11228705" h="3205479">
                  <a:moveTo>
                    <a:pt x="7564755" y="943229"/>
                  </a:moveTo>
                  <a:lnTo>
                    <a:pt x="7552055" y="943229"/>
                  </a:lnTo>
                  <a:lnTo>
                    <a:pt x="7552055" y="955929"/>
                  </a:lnTo>
                  <a:lnTo>
                    <a:pt x="7564755" y="955929"/>
                  </a:lnTo>
                  <a:lnTo>
                    <a:pt x="7564755" y="943229"/>
                  </a:lnTo>
                  <a:close/>
                </a:path>
                <a:path w="11228705" h="3205479">
                  <a:moveTo>
                    <a:pt x="7607300" y="248666"/>
                  </a:moveTo>
                  <a:lnTo>
                    <a:pt x="7556500" y="248666"/>
                  </a:lnTo>
                  <a:lnTo>
                    <a:pt x="7556500" y="261366"/>
                  </a:lnTo>
                  <a:lnTo>
                    <a:pt x="7607300" y="261366"/>
                  </a:lnTo>
                  <a:lnTo>
                    <a:pt x="7607300" y="248666"/>
                  </a:lnTo>
                  <a:close/>
                </a:path>
                <a:path w="11228705" h="3205479">
                  <a:moveTo>
                    <a:pt x="7653655" y="943229"/>
                  </a:moveTo>
                  <a:lnTo>
                    <a:pt x="7602855" y="943229"/>
                  </a:lnTo>
                  <a:lnTo>
                    <a:pt x="7602855" y="955929"/>
                  </a:lnTo>
                  <a:lnTo>
                    <a:pt x="7653655" y="955929"/>
                  </a:lnTo>
                  <a:lnTo>
                    <a:pt x="7653655" y="943229"/>
                  </a:lnTo>
                  <a:close/>
                </a:path>
                <a:path w="11228705" h="3205479">
                  <a:moveTo>
                    <a:pt x="7658100" y="248666"/>
                  </a:moveTo>
                  <a:lnTo>
                    <a:pt x="7645400" y="248666"/>
                  </a:lnTo>
                  <a:lnTo>
                    <a:pt x="7645400" y="261366"/>
                  </a:lnTo>
                  <a:lnTo>
                    <a:pt x="7658100" y="261366"/>
                  </a:lnTo>
                  <a:lnTo>
                    <a:pt x="7658100" y="248666"/>
                  </a:lnTo>
                  <a:close/>
                </a:path>
                <a:path w="11228705" h="3205479">
                  <a:moveTo>
                    <a:pt x="7704455" y="943229"/>
                  </a:moveTo>
                  <a:lnTo>
                    <a:pt x="7691755" y="943229"/>
                  </a:lnTo>
                  <a:lnTo>
                    <a:pt x="7691755" y="955929"/>
                  </a:lnTo>
                  <a:lnTo>
                    <a:pt x="7704455" y="955929"/>
                  </a:lnTo>
                  <a:lnTo>
                    <a:pt x="7704455" y="943229"/>
                  </a:lnTo>
                  <a:close/>
                </a:path>
                <a:path w="11228705" h="3205479">
                  <a:moveTo>
                    <a:pt x="7750048" y="2531491"/>
                  </a:moveTo>
                  <a:lnTo>
                    <a:pt x="7737348" y="2531491"/>
                  </a:lnTo>
                  <a:lnTo>
                    <a:pt x="7737348" y="2544191"/>
                  </a:lnTo>
                  <a:lnTo>
                    <a:pt x="7750048" y="2544191"/>
                  </a:lnTo>
                  <a:lnTo>
                    <a:pt x="7750048" y="2531491"/>
                  </a:lnTo>
                  <a:close/>
                </a:path>
                <a:path w="11228705" h="3205479">
                  <a:moveTo>
                    <a:pt x="7750048" y="2442591"/>
                  </a:moveTo>
                  <a:lnTo>
                    <a:pt x="7737348" y="2442591"/>
                  </a:lnTo>
                  <a:lnTo>
                    <a:pt x="7737348" y="2493391"/>
                  </a:lnTo>
                  <a:lnTo>
                    <a:pt x="7750048" y="2493391"/>
                  </a:lnTo>
                  <a:lnTo>
                    <a:pt x="7750048" y="2442591"/>
                  </a:lnTo>
                  <a:close/>
                </a:path>
                <a:path w="11228705" h="3205479">
                  <a:moveTo>
                    <a:pt x="7750048" y="2391791"/>
                  </a:moveTo>
                  <a:lnTo>
                    <a:pt x="7737348" y="2391791"/>
                  </a:lnTo>
                  <a:lnTo>
                    <a:pt x="7737348" y="2404491"/>
                  </a:lnTo>
                  <a:lnTo>
                    <a:pt x="7750048" y="2404491"/>
                  </a:lnTo>
                  <a:lnTo>
                    <a:pt x="7750048" y="2391791"/>
                  </a:lnTo>
                  <a:close/>
                </a:path>
                <a:path w="11228705" h="3205479">
                  <a:moveTo>
                    <a:pt x="7750048" y="2302891"/>
                  </a:moveTo>
                  <a:lnTo>
                    <a:pt x="7737348" y="2302891"/>
                  </a:lnTo>
                  <a:lnTo>
                    <a:pt x="7737348" y="2353691"/>
                  </a:lnTo>
                  <a:lnTo>
                    <a:pt x="7750048" y="2353691"/>
                  </a:lnTo>
                  <a:lnTo>
                    <a:pt x="7750048" y="2302891"/>
                  </a:lnTo>
                  <a:close/>
                </a:path>
                <a:path w="11228705" h="3205479">
                  <a:moveTo>
                    <a:pt x="7750048" y="2252091"/>
                  </a:moveTo>
                  <a:lnTo>
                    <a:pt x="7737348" y="2252091"/>
                  </a:lnTo>
                  <a:lnTo>
                    <a:pt x="7737348" y="2264791"/>
                  </a:lnTo>
                  <a:lnTo>
                    <a:pt x="7750048" y="2264791"/>
                  </a:lnTo>
                  <a:lnTo>
                    <a:pt x="7750048" y="2252091"/>
                  </a:lnTo>
                  <a:close/>
                </a:path>
                <a:path w="11228705" h="3205479">
                  <a:moveTo>
                    <a:pt x="7750048" y="2163191"/>
                  </a:moveTo>
                  <a:lnTo>
                    <a:pt x="7737348" y="2163191"/>
                  </a:lnTo>
                  <a:lnTo>
                    <a:pt x="7737348" y="2213991"/>
                  </a:lnTo>
                  <a:lnTo>
                    <a:pt x="7750048" y="2213991"/>
                  </a:lnTo>
                  <a:lnTo>
                    <a:pt x="7750048" y="2163191"/>
                  </a:lnTo>
                  <a:close/>
                </a:path>
                <a:path w="11228705" h="3205479">
                  <a:moveTo>
                    <a:pt x="7750048" y="2112391"/>
                  </a:moveTo>
                  <a:lnTo>
                    <a:pt x="7737348" y="2112391"/>
                  </a:lnTo>
                  <a:lnTo>
                    <a:pt x="7737348" y="2125091"/>
                  </a:lnTo>
                  <a:lnTo>
                    <a:pt x="7750048" y="2125091"/>
                  </a:lnTo>
                  <a:lnTo>
                    <a:pt x="7750048" y="2112391"/>
                  </a:lnTo>
                  <a:close/>
                </a:path>
                <a:path w="11228705" h="3205479">
                  <a:moveTo>
                    <a:pt x="7750048" y="2023491"/>
                  </a:moveTo>
                  <a:lnTo>
                    <a:pt x="7737348" y="2023491"/>
                  </a:lnTo>
                  <a:lnTo>
                    <a:pt x="7737348" y="2074291"/>
                  </a:lnTo>
                  <a:lnTo>
                    <a:pt x="7750048" y="2074291"/>
                  </a:lnTo>
                  <a:lnTo>
                    <a:pt x="7750048" y="2023491"/>
                  </a:lnTo>
                  <a:close/>
                </a:path>
                <a:path w="11228705" h="3205479">
                  <a:moveTo>
                    <a:pt x="7750048" y="1972691"/>
                  </a:moveTo>
                  <a:lnTo>
                    <a:pt x="7737348" y="1972691"/>
                  </a:lnTo>
                  <a:lnTo>
                    <a:pt x="7737348" y="1985391"/>
                  </a:lnTo>
                  <a:lnTo>
                    <a:pt x="7750048" y="1985391"/>
                  </a:lnTo>
                  <a:lnTo>
                    <a:pt x="7750048" y="1972691"/>
                  </a:lnTo>
                  <a:close/>
                </a:path>
                <a:path w="11228705" h="3205479">
                  <a:moveTo>
                    <a:pt x="7750048" y="1883791"/>
                  </a:moveTo>
                  <a:lnTo>
                    <a:pt x="7737348" y="1883791"/>
                  </a:lnTo>
                  <a:lnTo>
                    <a:pt x="7737348" y="1934591"/>
                  </a:lnTo>
                  <a:lnTo>
                    <a:pt x="7750048" y="1934591"/>
                  </a:lnTo>
                  <a:lnTo>
                    <a:pt x="7750048" y="1883791"/>
                  </a:lnTo>
                  <a:close/>
                </a:path>
                <a:path w="11228705" h="3205479">
                  <a:moveTo>
                    <a:pt x="7750048" y="1832991"/>
                  </a:moveTo>
                  <a:lnTo>
                    <a:pt x="7737348" y="1832991"/>
                  </a:lnTo>
                  <a:lnTo>
                    <a:pt x="7737348" y="1845691"/>
                  </a:lnTo>
                  <a:lnTo>
                    <a:pt x="7750048" y="1845691"/>
                  </a:lnTo>
                  <a:lnTo>
                    <a:pt x="7750048" y="1832991"/>
                  </a:lnTo>
                  <a:close/>
                </a:path>
                <a:path w="11228705" h="3205479">
                  <a:moveTo>
                    <a:pt x="7750048" y="1744091"/>
                  </a:moveTo>
                  <a:lnTo>
                    <a:pt x="7737348" y="1744091"/>
                  </a:lnTo>
                  <a:lnTo>
                    <a:pt x="7737348" y="1794891"/>
                  </a:lnTo>
                  <a:lnTo>
                    <a:pt x="7750048" y="1794891"/>
                  </a:lnTo>
                  <a:lnTo>
                    <a:pt x="7750048" y="1744091"/>
                  </a:lnTo>
                  <a:close/>
                </a:path>
                <a:path w="11228705" h="3205479">
                  <a:moveTo>
                    <a:pt x="7750048" y="1693291"/>
                  </a:moveTo>
                  <a:lnTo>
                    <a:pt x="7737348" y="1693291"/>
                  </a:lnTo>
                  <a:lnTo>
                    <a:pt x="7737348" y="1705991"/>
                  </a:lnTo>
                  <a:lnTo>
                    <a:pt x="7750048" y="1705991"/>
                  </a:lnTo>
                  <a:lnTo>
                    <a:pt x="7750048" y="1693291"/>
                  </a:lnTo>
                  <a:close/>
                </a:path>
                <a:path w="11228705" h="3205479">
                  <a:moveTo>
                    <a:pt x="7750048" y="1604391"/>
                  </a:moveTo>
                  <a:lnTo>
                    <a:pt x="7737348" y="1604391"/>
                  </a:lnTo>
                  <a:lnTo>
                    <a:pt x="7737348" y="1655191"/>
                  </a:lnTo>
                  <a:lnTo>
                    <a:pt x="7750048" y="1655191"/>
                  </a:lnTo>
                  <a:lnTo>
                    <a:pt x="7750048" y="1604391"/>
                  </a:lnTo>
                  <a:close/>
                </a:path>
                <a:path w="11228705" h="3205479">
                  <a:moveTo>
                    <a:pt x="7750048" y="1553591"/>
                  </a:moveTo>
                  <a:lnTo>
                    <a:pt x="7737348" y="1553591"/>
                  </a:lnTo>
                  <a:lnTo>
                    <a:pt x="7737348" y="1566291"/>
                  </a:lnTo>
                  <a:lnTo>
                    <a:pt x="7750048" y="1566291"/>
                  </a:lnTo>
                  <a:lnTo>
                    <a:pt x="7750048" y="1553591"/>
                  </a:lnTo>
                  <a:close/>
                </a:path>
                <a:path w="11228705" h="3205479">
                  <a:moveTo>
                    <a:pt x="7750048" y="1464703"/>
                  </a:moveTo>
                  <a:lnTo>
                    <a:pt x="7737348" y="1464703"/>
                  </a:lnTo>
                  <a:lnTo>
                    <a:pt x="7737348" y="1515491"/>
                  </a:lnTo>
                  <a:lnTo>
                    <a:pt x="7750048" y="1515491"/>
                  </a:lnTo>
                  <a:lnTo>
                    <a:pt x="7750048" y="1464703"/>
                  </a:lnTo>
                  <a:close/>
                </a:path>
                <a:path w="11228705" h="3205479">
                  <a:moveTo>
                    <a:pt x="7750048" y="1413903"/>
                  </a:moveTo>
                  <a:lnTo>
                    <a:pt x="7737348" y="1413903"/>
                  </a:lnTo>
                  <a:lnTo>
                    <a:pt x="7737348" y="1426603"/>
                  </a:lnTo>
                  <a:lnTo>
                    <a:pt x="7750048" y="1426603"/>
                  </a:lnTo>
                  <a:lnTo>
                    <a:pt x="7750048" y="1413903"/>
                  </a:lnTo>
                  <a:close/>
                </a:path>
                <a:path w="11228705" h="3205479">
                  <a:moveTo>
                    <a:pt x="7750048" y="1324991"/>
                  </a:moveTo>
                  <a:lnTo>
                    <a:pt x="7737348" y="1324991"/>
                  </a:lnTo>
                  <a:lnTo>
                    <a:pt x="7737348" y="1375791"/>
                  </a:lnTo>
                  <a:lnTo>
                    <a:pt x="7750048" y="1375791"/>
                  </a:lnTo>
                  <a:lnTo>
                    <a:pt x="7750048" y="1324991"/>
                  </a:lnTo>
                  <a:close/>
                </a:path>
                <a:path w="11228705" h="3205479">
                  <a:moveTo>
                    <a:pt x="7750048" y="1274191"/>
                  </a:moveTo>
                  <a:lnTo>
                    <a:pt x="7737348" y="1274191"/>
                  </a:lnTo>
                  <a:lnTo>
                    <a:pt x="7737348" y="1286891"/>
                  </a:lnTo>
                  <a:lnTo>
                    <a:pt x="7750048" y="1286891"/>
                  </a:lnTo>
                  <a:lnTo>
                    <a:pt x="7750048" y="1274191"/>
                  </a:lnTo>
                  <a:close/>
                </a:path>
                <a:path w="11228705" h="3205479">
                  <a:moveTo>
                    <a:pt x="7750048" y="1185291"/>
                  </a:moveTo>
                  <a:lnTo>
                    <a:pt x="7737348" y="1185291"/>
                  </a:lnTo>
                  <a:lnTo>
                    <a:pt x="7737348" y="1236091"/>
                  </a:lnTo>
                  <a:lnTo>
                    <a:pt x="7750048" y="1236091"/>
                  </a:lnTo>
                  <a:lnTo>
                    <a:pt x="7750048" y="1185291"/>
                  </a:lnTo>
                  <a:close/>
                </a:path>
                <a:path w="11228705" h="3205479">
                  <a:moveTo>
                    <a:pt x="7750048" y="1134491"/>
                  </a:moveTo>
                  <a:lnTo>
                    <a:pt x="7737348" y="1134491"/>
                  </a:lnTo>
                  <a:lnTo>
                    <a:pt x="7737348" y="1147191"/>
                  </a:lnTo>
                  <a:lnTo>
                    <a:pt x="7750048" y="1147191"/>
                  </a:lnTo>
                  <a:lnTo>
                    <a:pt x="7750048" y="1134491"/>
                  </a:lnTo>
                  <a:close/>
                </a:path>
                <a:path w="11228705" h="3205479">
                  <a:moveTo>
                    <a:pt x="7750048" y="1045591"/>
                  </a:moveTo>
                  <a:lnTo>
                    <a:pt x="7737348" y="1045591"/>
                  </a:lnTo>
                  <a:lnTo>
                    <a:pt x="7737348" y="1096391"/>
                  </a:lnTo>
                  <a:lnTo>
                    <a:pt x="7750048" y="1096391"/>
                  </a:lnTo>
                  <a:lnTo>
                    <a:pt x="7750048" y="1045591"/>
                  </a:lnTo>
                  <a:close/>
                </a:path>
                <a:path w="11228705" h="3205479">
                  <a:moveTo>
                    <a:pt x="7750048" y="994791"/>
                  </a:moveTo>
                  <a:lnTo>
                    <a:pt x="7737348" y="994791"/>
                  </a:lnTo>
                  <a:lnTo>
                    <a:pt x="7737348" y="1007491"/>
                  </a:lnTo>
                  <a:lnTo>
                    <a:pt x="7750048" y="1007491"/>
                  </a:lnTo>
                  <a:lnTo>
                    <a:pt x="7750048" y="994791"/>
                  </a:lnTo>
                  <a:close/>
                </a:path>
                <a:path w="11228705" h="3205479">
                  <a:moveTo>
                    <a:pt x="7750048" y="855091"/>
                  </a:moveTo>
                  <a:lnTo>
                    <a:pt x="7737348" y="855091"/>
                  </a:lnTo>
                  <a:lnTo>
                    <a:pt x="7737348" y="867791"/>
                  </a:lnTo>
                  <a:lnTo>
                    <a:pt x="7750048" y="867791"/>
                  </a:lnTo>
                  <a:lnTo>
                    <a:pt x="7750048" y="855091"/>
                  </a:lnTo>
                  <a:close/>
                </a:path>
                <a:path w="11228705" h="3205479">
                  <a:moveTo>
                    <a:pt x="7750048" y="766191"/>
                  </a:moveTo>
                  <a:lnTo>
                    <a:pt x="7737348" y="766191"/>
                  </a:lnTo>
                  <a:lnTo>
                    <a:pt x="7737348" y="816991"/>
                  </a:lnTo>
                  <a:lnTo>
                    <a:pt x="7750048" y="816991"/>
                  </a:lnTo>
                  <a:lnTo>
                    <a:pt x="7750048" y="766191"/>
                  </a:lnTo>
                  <a:close/>
                </a:path>
                <a:path w="11228705" h="3205479">
                  <a:moveTo>
                    <a:pt x="7750048" y="715391"/>
                  </a:moveTo>
                  <a:lnTo>
                    <a:pt x="7737348" y="715391"/>
                  </a:lnTo>
                  <a:lnTo>
                    <a:pt x="7737348" y="728091"/>
                  </a:lnTo>
                  <a:lnTo>
                    <a:pt x="7750048" y="728091"/>
                  </a:lnTo>
                  <a:lnTo>
                    <a:pt x="7750048" y="715391"/>
                  </a:lnTo>
                  <a:close/>
                </a:path>
                <a:path w="11228705" h="3205479">
                  <a:moveTo>
                    <a:pt x="7750048" y="626491"/>
                  </a:moveTo>
                  <a:lnTo>
                    <a:pt x="7737348" y="626491"/>
                  </a:lnTo>
                  <a:lnTo>
                    <a:pt x="7737348" y="677291"/>
                  </a:lnTo>
                  <a:lnTo>
                    <a:pt x="7750048" y="677291"/>
                  </a:lnTo>
                  <a:lnTo>
                    <a:pt x="7750048" y="626491"/>
                  </a:lnTo>
                  <a:close/>
                </a:path>
                <a:path w="11228705" h="3205479">
                  <a:moveTo>
                    <a:pt x="7750048" y="575691"/>
                  </a:moveTo>
                  <a:lnTo>
                    <a:pt x="7737348" y="575691"/>
                  </a:lnTo>
                  <a:lnTo>
                    <a:pt x="7737348" y="588391"/>
                  </a:lnTo>
                  <a:lnTo>
                    <a:pt x="7750048" y="588391"/>
                  </a:lnTo>
                  <a:lnTo>
                    <a:pt x="7750048" y="575691"/>
                  </a:lnTo>
                  <a:close/>
                </a:path>
                <a:path w="11228705" h="3205479">
                  <a:moveTo>
                    <a:pt x="7750048" y="486791"/>
                  </a:moveTo>
                  <a:lnTo>
                    <a:pt x="7737348" y="486791"/>
                  </a:lnTo>
                  <a:lnTo>
                    <a:pt x="7737348" y="537591"/>
                  </a:lnTo>
                  <a:lnTo>
                    <a:pt x="7750048" y="537591"/>
                  </a:lnTo>
                  <a:lnTo>
                    <a:pt x="7750048" y="486791"/>
                  </a:lnTo>
                  <a:close/>
                </a:path>
                <a:path w="11228705" h="3205479">
                  <a:moveTo>
                    <a:pt x="7750048" y="435991"/>
                  </a:moveTo>
                  <a:lnTo>
                    <a:pt x="7737348" y="435991"/>
                  </a:lnTo>
                  <a:lnTo>
                    <a:pt x="7737348" y="448691"/>
                  </a:lnTo>
                  <a:lnTo>
                    <a:pt x="7750048" y="448691"/>
                  </a:lnTo>
                  <a:lnTo>
                    <a:pt x="7750048" y="435991"/>
                  </a:lnTo>
                  <a:close/>
                </a:path>
                <a:path w="11228705" h="3205479">
                  <a:moveTo>
                    <a:pt x="7750048" y="347091"/>
                  </a:moveTo>
                  <a:lnTo>
                    <a:pt x="7737348" y="347091"/>
                  </a:lnTo>
                  <a:lnTo>
                    <a:pt x="7737348" y="397891"/>
                  </a:lnTo>
                  <a:lnTo>
                    <a:pt x="7750048" y="397891"/>
                  </a:lnTo>
                  <a:lnTo>
                    <a:pt x="7750048" y="347091"/>
                  </a:lnTo>
                  <a:close/>
                </a:path>
                <a:path w="11228705" h="3205479">
                  <a:moveTo>
                    <a:pt x="7750048" y="296291"/>
                  </a:moveTo>
                  <a:lnTo>
                    <a:pt x="7737348" y="296291"/>
                  </a:lnTo>
                  <a:lnTo>
                    <a:pt x="7737348" y="308991"/>
                  </a:lnTo>
                  <a:lnTo>
                    <a:pt x="7750048" y="308991"/>
                  </a:lnTo>
                  <a:lnTo>
                    <a:pt x="7750048" y="296291"/>
                  </a:lnTo>
                  <a:close/>
                </a:path>
                <a:path w="11228705" h="3205479">
                  <a:moveTo>
                    <a:pt x="7750048" y="248666"/>
                  </a:moveTo>
                  <a:lnTo>
                    <a:pt x="7696200" y="248666"/>
                  </a:lnTo>
                  <a:lnTo>
                    <a:pt x="7696200" y="261366"/>
                  </a:lnTo>
                  <a:lnTo>
                    <a:pt x="7743698" y="261366"/>
                  </a:lnTo>
                  <a:lnTo>
                    <a:pt x="7740523" y="258191"/>
                  </a:lnTo>
                  <a:lnTo>
                    <a:pt x="7750048" y="258191"/>
                  </a:lnTo>
                  <a:lnTo>
                    <a:pt x="7750048" y="255016"/>
                  </a:lnTo>
                  <a:lnTo>
                    <a:pt x="7750048" y="248666"/>
                  </a:lnTo>
                  <a:close/>
                </a:path>
                <a:path w="11228705" h="3205479">
                  <a:moveTo>
                    <a:pt x="7781798" y="2559050"/>
                  </a:moveTo>
                  <a:lnTo>
                    <a:pt x="7705598" y="2559050"/>
                  </a:lnTo>
                  <a:lnTo>
                    <a:pt x="7743698" y="2635250"/>
                  </a:lnTo>
                  <a:lnTo>
                    <a:pt x="7781798" y="2559050"/>
                  </a:lnTo>
                  <a:close/>
                </a:path>
                <a:path w="11228705" h="3205479">
                  <a:moveTo>
                    <a:pt x="7793355" y="943229"/>
                  </a:moveTo>
                  <a:lnTo>
                    <a:pt x="7750048" y="943229"/>
                  </a:lnTo>
                  <a:lnTo>
                    <a:pt x="7750048" y="905891"/>
                  </a:lnTo>
                  <a:lnTo>
                    <a:pt x="7737348" y="905891"/>
                  </a:lnTo>
                  <a:lnTo>
                    <a:pt x="7737348" y="956691"/>
                  </a:lnTo>
                  <a:lnTo>
                    <a:pt x="7750048" y="956691"/>
                  </a:lnTo>
                  <a:lnTo>
                    <a:pt x="7750048" y="955929"/>
                  </a:lnTo>
                  <a:lnTo>
                    <a:pt x="7793355" y="955929"/>
                  </a:lnTo>
                  <a:lnTo>
                    <a:pt x="7793355" y="943229"/>
                  </a:lnTo>
                  <a:close/>
                </a:path>
                <a:path w="11228705" h="3205479">
                  <a:moveTo>
                    <a:pt x="7844155" y="943229"/>
                  </a:moveTo>
                  <a:lnTo>
                    <a:pt x="7831455" y="943229"/>
                  </a:lnTo>
                  <a:lnTo>
                    <a:pt x="7831455" y="955929"/>
                  </a:lnTo>
                  <a:lnTo>
                    <a:pt x="7844155" y="955929"/>
                  </a:lnTo>
                  <a:lnTo>
                    <a:pt x="7844155" y="943229"/>
                  </a:lnTo>
                  <a:close/>
                </a:path>
                <a:path w="11228705" h="3205479">
                  <a:moveTo>
                    <a:pt x="7933055" y="943229"/>
                  </a:moveTo>
                  <a:lnTo>
                    <a:pt x="7882255" y="943229"/>
                  </a:lnTo>
                  <a:lnTo>
                    <a:pt x="7882255" y="955929"/>
                  </a:lnTo>
                  <a:lnTo>
                    <a:pt x="7933055" y="955929"/>
                  </a:lnTo>
                  <a:lnTo>
                    <a:pt x="7933055" y="943229"/>
                  </a:lnTo>
                  <a:close/>
                </a:path>
                <a:path w="11228705" h="3205479">
                  <a:moveTo>
                    <a:pt x="7983855" y="943229"/>
                  </a:moveTo>
                  <a:lnTo>
                    <a:pt x="7971155" y="943229"/>
                  </a:lnTo>
                  <a:lnTo>
                    <a:pt x="7971155" y="955929"/>
                  </a:lnTo>
                  <a:lnTo>
                    <a:pt x="7983855" y="955929"/>
                  </a:lnTo>
                  <a:lnTo>
                    <a:pt x="7983855" y="943229"/>
                  </a:lnTo>
                  <a:close/>
                </a:path>
                <a:path w="11228705" h="3205479">
                  <a:moveTo>
                    <a:pt x="8072755" y="943229"/>
                  </a:moveTo>
                  <a:lnTo>
                    <a:pt x="8021955" y="943229"/>
                  </a:lnTo>
                  <a:lnTo>
                    <a:pt x="8021955" y="955929"/>
                  </a:lnTo>
                  <a:lnTo>
                    <a:pt x="8072755" y="955929"/>
                  </a:lnTo>
                  <a:lnTo>
                    <a:pt x="8072755" y="943229"/>
                  </a:lnTo>
                  <a:close/>
                </a:path>
                <a:path w="11228705" h="3205479">
                  <a:moveTo>
                    <a:pt x="8123555" y="943229"/>
                  </a:moveTo>
                  <a:lnTo>
                    <a:pt x="8110855" y="943229"/>
                  </a:lnTo>
                  <a:lnTo>
                    <a:pt x="8110855" y="955929"/>
                  </a:lnTo>
                  <a:lnTo>
                    <a:pt x="8123555" y="955929"/>
                  </a:lnTo>
                  <a:lnTo>
                    <a:pt x="8123555" y="943229"/>
                  </a:lnTo>
                  <a:close/>
                </a:path>
                <a:path w="11228705" h="3205479">
                  <a:moveTo>
                    <a:pt x="8212455" y="943229"/>
                  </a:moveTo>
                  <a:lnTo>
                    <a:pt x="8161655" y="943229"/>
                  </a:lnTo>
                  <a:lnTo>
                    <a:pt x="8161655" y="955929"/>
                  </a:lnTo>
                  <a:lnTo>
                    <a:pt x="8212455" y="955929"/>
                  </a:lnTo>
                  <a:lnTo>
                    <a:pt x="8212455" y="943229"/>
                  </a:lnTo>
                  <a:close/>
                </a:path>
                <a:path w="11228705" h="3205479">
                  <a:moveTo>
                    <a:pt x="8263255" y="943229"/>
                  </a:moveTo>
                  <a:lnTo>
                    <a:pt x="8250555" y="943229"/>
                  </a:lnTo>
                  <a:lnTo>
                    <a:pt x="8250555" y="955929"/>
                  </a:lnTo>
                  <a:lnTo>
                    <a:pt x="8263255" y="955929"/>
                  </a:lnTo>
                  <a:lnTo>
                    <a:pt x="8263255" y="943229"/>
                  </a:lnTo>
                  <a:close/>
                </a:path>
                <a:path w="11228705" h="3205479">
                  <a:moveTo>
                    <a:pt x="8352155" y="943229"/>
                  </a:moveTo>
                  <a:lnTo>
                    <a:pt x="8301355" y="943229"/>
                  </a:lnTo>
                  <a:lnTo>
                    <a:pt x="8301355" y="955929"/>
                  </a:lnTo>
                  <a:lnTo>
                    <a:pt x="8352155" y="955929"/>
                  </a:lnTo>
                  <a:lnTo>
                    <a:pt x="8352155" y="943229"/>
                  </a:lnTo>
                  <a:close/>
                </a:path>
                <a:path w="11228705" h="3205479">
                  <a:moveTo>
                    <a:pt x="8402955" y="943229"/>
                  </a:moveTo>
                  <a:lnTo>
                    <a:pt x="8390255" y="943229"/>
                  </a:lnTo>
                  <a:lnTo>
                    <a:pt x="8390255" y="955929"/>
                  </a:lnTo>
                  <a:lnTo>
                    <a:pt x="8402955" y="955929"/>
                  </a:lnTo>
                  <a:lnTo>
                    <a:pt x="8402955" y="943229"/>
                  </a:lnTo>
                  <a:close/>
                </a:path>
                <a:path w="11228705" h="3205479">
                  <a:moveTo>
                    <a:pt x="8491855" y="943229"/>
                  </a:moveTo>
                  <a:lnTo>
                    <a:pt x="8441055" y="943229"/>
                  </a:lnTo>
                  <a:lnTo>
                    <a:pt x="8441055" y="955929"/>
                  </a:lnTo>
                  <a:lnTo>
                    <a:pt x="8491855" y="955929"/>
                  </a:lnTo>
                  <a:lnTo>
                    <a:pt x="8491855" y="943229"/>
                  </a:lnTo>
                  <a:close/>
                </a:path>
                <a:path w="11228705" h="3205479">
                  <a:moveTo>
                    <a:pt x="8542655" y="943229"/>
                  </a:moveTo>
                  <a:lnTo>
                    <a:pt x="8529955" y="943229"/>
                  </a:lnTo>
                  <a:lnTo>
                    <a:pt x="8529955" y="955929"/>
                  </a:lnTo>
                  <a:lnTo>
                    <a:pt x="8542655" y="955929"/>
                  </a:lnTo>
                  <a:lnTo>
                    <a:pt x="8542655" y="943229"/>
                  </a:lnTo>
                  <a:close/>
                </a:path>
                <a:path w="11228705" h="3205479">
                  <a:moveTo>
                    <a:pt x="8631555" y="943229"/>
                  </a:moveTo>
                  <a:lnTo>
                    <a:pt x="8580755" y="943229"/>
                  </a:lnTo>
                  <a:lnTo>
                    <a:pt x="8580755" y="955929"/>
                  </a:lnTo>
                  <a:lnTo>
                    <a:pt x="8631555" y="955929"/>
                  </a:lnTo>
                  <a:lnTo>
                    <a:pt x="8631555" y="943229"/>
                  </a:lnTo>
                  <a:close/>
                </a:path>
                <a:path w="11228705" h="3205479">
                  <a:moveTo>
                    <a:pt x="8682355" y="943229"/>
                  </a:moveTo>
                  <a:lnTo>
                    <a:pt x="8669655" y="943229"/>
                  </a:lnTo>
                  <a:lnTo>
                    <a:pt x="8669655" y="955929"/>
                  </a:lnTo>
                  <a:lnTo>
                    <a:pt x="8682355" y="955929"/>
                  </a:lnTo>
                  <a:lnTo>
                    <a:pt x="8682355" y="943229"/>
                  </a:lnTo>
                  <a:close/>
                </a:path>
                <a:path w="11228705" h="3205479">
                  <a:moveTo>
                    <a:pt x="8748014" y="2475484"/>
                  </a:moveTo>
                  <a:lnTo>
                    <a:pt x="8735314" y="2475484"/>
                  </a:lnTo>
                  <a:lnTo>
                    <a:pt x="8735314" y="2488184"/>
                  </a:lnTo>
                  <a:lnTo>
                    <a:pt x="8748014" y="2488184"/>
                  </a:lnTo>
                  <a:lnTo>
                    <a:pt x="8748014" y="2475484"/>
                  </a:lnTo>
                  <a:close/>
                </a:path>
                <a:path w="11228705" h="3205479">
                  <a:moveTo>
                    <a:pt x="8748014" y="2386584"/>
                  </a:moveTo>
                  <a:lnTo>
                    <a:pt x="8735314" y="2386584"/>
                  </a:lnTo>
                  <a:lnTo>
                    <a:pt x="8735314" y="2437384"/>
                  </a:lnTo>
                  <a:lnTo>
                    <a:pt x="8748014" y="2437384"/>
                  </a:lnTo>
                  <a:lnTo>
                    <a:pt x="8748014" y="2386584"/>
                  </a:lnTo>
                  <a:close/>
                </a:path>
                <a:path w="11228705" h="3205479">
                  <a:moveTo>
                    <a:pt x="8748014" y="2335784"/>
                  </a:moveTo>
                  <a:lnTo>
                    <a:pt x="8735314" y="2335784"/>
                  </a:lnTo>
                  <a:lnTo>
                    <a:pt x="8735314" y="2348484"/>
                  </a:lnTo>
                  <a:lnTo>
                    <a:pt x="8748014" y="2348484"/>
                  </a:lnTo>
                  <a:lnTo>
                    <a:pt x="8748014" y="2335784"/>
                  </a:lnTo>
                  <a:close/>
                </a:path>
                <a:path w="11228705" h="3205479">
                  <a:moveTo>
                    <a:pt x="8748014" y="2246884"/>
                  </a:moveTo>
                  <a:lnTo>
                    <a:pt x="8735314" y="2246884"/>
                  </a:lnTo>
                  <a:lnTo>
                    <a:pt x="8735314" y="2297684"/>
                  </a:lnTo>
                  <a:lnTo>
                    <a:pt x="8748014" y="2297684"/>
                  </a:lnTo>
                  <a:lnTo>
                    <a:pt x="8748014" y="2246884"/>
                  </a:lnTo>
                  <a:close/>
                </a:path>
                <a:path w="11228705" h="3205479">
                  <a:moveTo>
                    <a:pt x="8748014" y="2196084"/>
                  </a:moveTo>
                  <a:lnTo>
                    <a:pt x="8735314" y="2196084"/>
                  </a:lnTo>
                  <a:lnTo>
                    <a:pt x="8735314" y="2208784"/>
                  </a:lnTo>
                  <a:lnTo>
                    <a:pt x="8748014" y="2208784"/>
                  </a:lnTo>
                  <a:lnTo>
                    <a:pt x="8748014" y="2196084"/>
                  </a:lnTo>
                  <a:close/>
                </a:path>
                <a:path w="11228705" h="3205479">
                  <a:moveTo>
                    <a:pt x="8748014" y="2107184"/>
                  </a:moveTo>
                  <a:lnTo>
                    <a:pt x="8735314" y="2107184"/>
                  </a:lnTo>
                  <a:lnTo>
                    <a:pt x="8735314" y="2157984"/>
                  </a:lnTo>
                  <a:lnTo>
                    <a:pt x="8748014" y="2157984"/>
                  </a:lnTo>
                  <a:lnTo>
                    <a:pt x="8748014" y="2107184"/>
                  </a:lnTo>
                  <a:close/>
                </a:path>
                <a:path w="11228705" h="3205479">
                  <a:moveTo>
                    <a:pt x="8748014" y="2056384"/>
                  </a:moveTo>
                  <a:lnTo>
                    <a:pt x="8735314" y="2056384"/>
                  </a:lnTo>
                  <a:lnTo>
                    <a:pt x="8735314" y="2069084"/>
                  </a:lnTo>
                  <a:lnTo>
                    <a:pt x="8748014" y="2069084"/>
                  </a:lnTo>
                  <a:lnTo>
                    <a:pt x="8748014" y="2056384"/>
                  </a:lnTo>
                  <a:close/>
                </a:path>
                <a:path w="11228705" h="3205479">
                  <a:moveTo>
                    <a:pt x="8748014" y="1967484"/>
                  </a:moveTo>
                  <a:lnTo>
                    <a:pt x="8735314" y="1967484"/>
                  </a:lnTo>
                  <a:lnTo>
                    <a:pt x="8735314" y="2018284"/>
                  </a:lnTo>
                  <a:lnTo>
                    <a:pt x="8748014" y="2018284"/>
                  </a:lnTo>
                  <a:lnTo>
                    <a:pt x="8748014" y="1967484"/>
                  </a:lnTo>
                  <a:close/>
                </a:path>
                <a:path w="11228705" h="3205479">
                  <a:moveTo>
                    <a:pt x="8748014" y="1916684"/>
                  </a:moveTo>
                  <a:lnTo>
                    <a:pt x="8735314" y="1916684"/>
                  </a:lnTo>
                  <a:lnTo>
                    <a:pt x="8735314" y="1929384"/>
                  </a:lnTo>
                  <a:lnTo>
                    <a:pt x="8748014" y="1929384"/>
                  </a:lnTo>
                  <a:lnTo>
                    <a:pt x="8748014" y="1916684"/>
                  </a:lnTo>
                  <a:close/>
                </a:path>
                <a:path w="11228705" h="3205479">
                  <a:moveTo>
                    <a:pt x="8748014" y="1827784"/>
                  </a:moveTo>
                  <a:lnTo>
                    <a:pt x="8735314" y="1827784"/>
                  </a:lnTo>
                  <a:lnTo>
                    <a:pt x="8735314" y="1878584"/>
                  </a:lnTo>
                  <a:lnTo>
                    <a:pt x="8748014" y="1878584"/>
                  </a:lnTo>
                  <a:lnTo>
                    <a:pt x="8748014" y="1827784"/>
                  </a:lnTo>
                  <a:close/>
                </a:path>
                <a:path w="11228705" h="3205479">
                  <a:moveTo>
                    <a:pt x="8748014" y="1776984"/>
                  </a:moveTo>
                  <a:lnTo>
                    <a:pt x="8735314" y="1776984"/>
                  </a:lnTo>
                  <a:lnTo>
                    <a:pt x="8735314" y="1789684"/>
                  </a:lnTo>
                  <a:lnTo>
                    <a:pt x="8748014" y="1789684"/>
                  </a:lnTo>
                  <a:lnTo>
                    <a:pt x="8748014" y="1776984"/>
                  </a:lnTo>
                  <a:close/>
                </a:path>
                <a:path w="11228705" h="3205479">
                  <a:moveTo>
                    <a:pt x="8748014" y="1688084"/>
                  </a:moveTo>
                  <a:lnTo>
                    <a:pt x="8735314" y="1688084"/>
                  </a:lnTo>
                  <a:lnTo>
                    <a:pt x="8735314" y="1738884"/>
                  </a:lnTo>
                  <a:lnTo>
                    <a:pt x="8748014" y="1738884"/>
                  </a:lnTo>
                  <a:lnTo>
                    <a:pt x="8748014" y="1688084"/>
                  </a:lnTo>
                  <a:close/>
                </a:path>
                <a:path w="11228705" h="3205479">
                  <a:moveTo>
                    <a:pt x="8748014" y="1637284"/>
                  </a:moveTo>
                  <a:lnTo>
                    <a:pt x="8735314" y="1637284"/>
                  </a:lnTo>
                  <a:lnTo>
                    <a:pt x="8735314" y="1649984"/>
                  </a:lnTo>
                  <a:lnTo>
                    <a:pt x="8748014" y="1649984"/>
                  </a:lnTo>
                  <a:lnTo>
                    <a:pt x="8748014" y="1637284"/>
                  </a:lnTo>
                  <a:close/>
                </a:path>
                <a:path w="11228705" h="3205479">
                  <a:moveTo>
                    <a:pt x="8748014" y="1548384"/>
                  </a:moveTo>
                  <a:lnTo>
                    <a:pt x="8735314" y="1548384"/>
                  </a:lnTo>
                  <a:lnTo>
                    <a:pt x="8735314" y="1599184"/>
                  </a:lnTo>
                  <a:lnTo>
                    <a:pt x="8748014" y="1599184"/>
                  </a:lnTo>
                  <a:lnTo>
                    <a:pt x="8748014" y="1548384"/>
                  </a:lnTo>
                  <a:close/>
                </a:path>
                <a:path w="11228705" h="3205479">
                  <a:moveTo>
                    <a:pt x="8748014" y="1497584"/>
                  </a:moveTo>
                  <a:lnTo>
                    <a:pt x="8735314" y="1497584"/>
                  </a:lnTo>
                  <a:lnTo>
                    <a:pt x="8735314" y="1510284"/>
                  </a:lnTo>
                  <a:lnTo>
                    <a:pt x="8748014" y="1510284"/>
                  </a:lnTo>
                  <a:lnTo>
                    <a:pt x="8748014" y="1497584"/>
                  </a:lnTo>
                  <a:close/>
                </a:path>
                <a:path w="11228705" h="3205479">
                  <a:moveTo>
                    <a:pt x="8748014" y="1408684"/>
                  </a:moveTo>
                  <a:lnTo>
                    <a:pt x="8735314" y="1408684"/>
                  </a:lnTo>
                  <a:lnTo>
                    <a:pt x="8735314" y="1459484"/>
                  </a:lnTo>
                  <a:lnTo>
                    <a:pt x="8748014" y="1459484"/>
                  </a:lnTo>
                  <a:lnTo>
                    <a:pt x="8748014" y="1408684"/>
                  </a:lnTo>
                  <a:close/>
                </a:path>
                <a:path w="11228705" h="3205479">
                  <a:moveTo>
                    <a:pt x="8748014" y="1357884"/>
                  </a:moveTo>
                  <a:lnTo>
                    <a:pt x="8735314" y="1357884"/>
                  </a:lnTo>
                  <a:lnTo>
                    <a:pt x="8735314" y="1370584"/>
                  </a:lnTo>
                  <a:lnTo>
                    <a:pt x="8748014" y="1370584"/>
                  </a:lnTo>
                  <a:lnTo>
                    <a:pt x="8748014" y="1357884"/>
                  </a:lnTo>
                  <a:close/>
                </a:path>
                <a:path w="11228705" h="3205479">
                  <a:moveTo>
                    <a:pt x="8748014" y="1268984"/>
                  </a:moveTo>
                  <a:lnTo>
                    <a:pt x="8735314" y="1268984"/>
                  </a:lnTo>
                  <a:lnTo>
                    <a:pt x="8735314" y="1319784"/>
                  </a:lnTo>
                  <a:lnTo>
                    <a:pt x="8748014" y="1319784"/>
                  </a:lnTo>
                  <a:lnTo>
                    <a:pt x="8748014" y="1268984"/>
                  </a:lnTo>
                  <a:close/>
                </a:path>
                <a:path w="11228705" h="3205479">
                  <a:moveTo>
                    <a:pt x="8748014" y="1218184"/>
                  </a:moveTo>
                  <a:lnTo>
                    <a:pt x="8735314" y="1218184"/>
                  </a:lnTo>
                  <a:lnTo>
                    <a:pt x="8735314" y="1230884"/>
                  </a:lnTo>
                  <a:lnTo>
                    <a:pt x="8748014" y="1230884"/>
                  </a:lnTo>
                  <a:lnTo>
                    <a:pt x="8748014" y="1218184"/>
                  </a:lnTo>
                  <a:close/>
                </a:path>
                <a:path w="11228705" h="3205479">
                  <a:moveTo>
                    <a:pt x="8748014" y="1129284"/>
                  </a:moveTo>
                  <a:lnTo>
                    <a:pt x="8735314" y="1129284"/>
                  </a:lnTo>
                  <a:lnTo>
                    <a:pt x="8735314" y="1180084"/>
                  </a:lnTo>
                  <a:lnTo>
                    <a:pt x="8748014" y="1180084"/>
                  </a:lnTo>
                  <a:lnTo>
                    <a:pt x="8748014" y="1129284"/>
                  </a:lnTo>
                  <a:close/>
                </a:path>
                <a:path w="11228705" h="3205479">
                  <a:moveTo>
                    <a:pt x="8748014" y="1078484"/>
                  </a:moveTo>
                  <a:lnTo>
                    <a:pt x="8735314" y="1078484"/>
                  </a:lnTo>
                  <a:lnTo>
                    <a:pt x="8735314" y="1091184"/>
                  </a:lnTo>
                  <a:lnTo>
                    <a:pt x="8748014" y="1091184"/>
                  </a:lnTo>
                  <a:lnTo>
                    <a:pt x="8748014" y="1078484"/>
                  </a:lnTo>
                  <a:close/>
                </a:path>
                <a:path w="11228705" h="3205479">
                  <a:moveTo>
                    <a:pt x="8748014" y="989584"/>
                  </a:moveTo>
                  <a:lnTo>
                    <a:pt x="8735314" y="989584"/>
                  </a:lnTo>
                  <a:lnTo>
                    <a:pt x="8735314" y="1040384"/>
                  </a:lnTo>
                  <a:lnTo>
                    <a:pt x="8748014" y="1040384"/>
                  </a:lnTo>
                  <a:lnTo>
                    <a:pt x="8748014" y="989584"/>
                  </a:lnTo>
                  <a:close/>
                </a:path>
                <a:path w="11228705" h="3205479">
                  <a:moveTo>
                    <a:pt x="8748014" y="849884"/>
                  </a:moveTo>
                  <a:lnTo>
                    <a:pt x="8735314" y="849884"/>
                  </a:lnTo>
                  <a:lnTo>
                    <a:pt x="8735314" y="900684"/>
                  </a:lnTo>
                  <a:lnTo>
                    <a:pt x="8748014" y="900684"/>
                  </a:lnTo>
                  <a:lnTo>
                    <a:pt x="8748014" y="849884"/>
                  </a:lnTo>
                  <a:close/>
                </a:path>
                <a:path w="11228705" h="3205479">
                  <a:moveTo>
                    <a:pt x="8748014" y="799084"/>
                  </a:moveTo>
                  <a:lnTo>
                    <a:pt x="8735314" y="799084"/>
                  </a:lnTo>
                  <a:lnTo>
                    <a:pt x="8735314" y="811784"/>
                  </a:lnTo>
                  <a:lnTo>
                    <a:pt x="8748014" y="811784"/>
                  </a:lnTo>
                  <a:lnTo>
                    <a:pt x="8748014" y="799084"/>
                  </a:lnTo>
                  <a:close/>
                </a:path>
                <a:path w="11228705" h="3205479">
                  <a:moveTo>
                    <a:pt x="8748014" y="710184"/>
                  </a:moveTo>
                  <a:lnTo>
                    <a:pt x="8735314" y="710184"/>
                  </a:lnTo>
                  <a:lnTo>
                    <a:pt x="8735314" y="760984"/>
                  </a:lnTo>
                  <a:lnTo>
                    <a:pt x="8748014" y="760984"/>
                  </a:lnTo>
                  <a:lnTo>
                    <a:pt x="8748014" y="710184"/>
                  </a:lnTo>
                  <a:close/>
                </a:path>
                <a:path w="11228705" h="3205479">
                  <a:moveTo>
                    <a:pt x="8748014" y="659384"/>
                  </a:moveTo>
                  <a:lnTo>
                    <a:pt x="8735314" y="659384"/>
                  </a:lnTo>
                  <a:lnTo>
                    <a:pt x="8735314" y="672084"/>
                  </a:lnTo>
                  <a:lnTo>
                    <a:pt x="8748014" y="672084"/>
                  </a:lnTo>
                  <a:lnTo>
                    <a:pt x="8748014" y="659384"/>
                  </a:lnTo>
                  <a:close/>
                </a:path>
                <a:path w="11228705" h="3205479">
                  <a:moveTo>
                    <a:pt x="8748014" y="570484"/>
                  </a:moveTo>
                  <a:lnTo>
                    <a:pt x="8735314" y="570484"/>
                  </a:lnTo>
                  <a:lnTo>
                    <a:pt x="8735314" y="621284"/>
                  </a:lnTo>
                  <a:lnTo>
                    <a:pt x="8748014" y="621284"/>
                  </a:lnTo>
                  <a:lnTo>
                    <a:pt x="8748014" y="570484"/>
                  </a:lnTo>
                  <a:close/>
                </a:path>
                <a:path w="11228705" h="3205479">
                  <a:moveTo>
                    <a:pt x="8771255" y="943229"/>
                  </a:moveTo>
                  <a:lnTo>
                    <a:pt x="8748014" y="943229"/>
                  </a:lnTo>
                  <a:lnTo>
                    <a:pt x="8748014" y="938784"/>
                  </a:lnTo>
                  <a:lnTo>
                    <a:pt x="8735314" y="938784"/>
                  </a:lnTo>
                  <a:lnTo>
                    <a:pt x="8735314" y="943229"/>
                  </a:lnTo>
                  <a:lnTo>
                    <a:pt x="8720455" y="943229"/>
                  </a:lnTo>
                  <a:lnTo>
                    <a:pt x="8720455" y="955929"/>
                  </a:lnTo>
                  <a:lnTo>
                    <a:pt x="8771255" y="955929"/>
                  </a:lnTo>
                  <a:lnTo>
                    <a:pt x="8771255" y="943229"/>
                  </a:lnTo>
                  <a:close/>
                </a:path>
                <a:path w="11228705" h="3205479">
                  <a:moveTo>
                    <a:pt x="8779764" y="2564384"/>
                  </a:moveTo>
                  <a:lnTo>
                    <a:pt x="8748014" y="2564384"/>
                  </a:lnTo>
                  <a:lnTo>
                    <a:pt x="8748014" y="2526284"/>
                  </a:lnTo>
                  <a:lnTo>
                    <a:pt x="8735314" y="2526284"/>
                  </a:lnTo>
                  <a:lnTo>
                    <a:pt x="8735314" y="2564384"/>
                  </a:lnTo>
                  <a:lnTo>
                    <a:pt x="8703564" y="2564384"/>
                  </a:lnTo>
                  <a:lnTo>
                    <a:pt x="8741664" y="2640584"/>
                  </a:lnTo>
                  <a:lnTo>
                    <a:pt x="8773414" y="2577084"/>
                  </a:lnTo>
                  <a:lnTo>
                    <a:pt x="8779764" y="2564384"/>
                  </a:lnTo>
                  <a:close/>
                </a:path>
                <a:path w="11228705" h="3205479">
                  <a:moveTo>
                    <a:pt x="8790686" y="562356"/>
                  </a:moveTo>
                  <a:lnTo>
                    <a:pt x="8777986" y="562356"/>
                  </a:lnTo>
                  <a:lnTo>
                    <a:pt x="8777986" y="575056"/>
                  </a:lnTo>
                  <a:lnTo>
                    <a:pt x="8790686" y="575056"/>
                  </a:lnTo>
                  <a:lnTo>
                    <a:pt x="8790686" y="562356"/>
                  </a:lnTo>
                  <a:close/>
                </a:path>
                <a:path w="11228705" h="3205479">
                  <a:moveTo>
                    <a:pt x="8822055" y="943229"/>
                  </a:moveTo>
                  <a:lnTo>
                    <a:pt x="8809355" y="943229"/>
                  </a:lnTo>
                  <a:lnTo>
                    <a:pt x="8809355" y="955929"/>
                  </a:lnTo>
                  <a:lnTo>
                    <a:pt x="8822055" y="955929"/>
                  </a:lnTo>
                  <a:lnTo>
                    <a:pt x="8822055" y="943229"/>
                  </a:lnTo>
                  <a:close/>
                </a:path>
                <a:path w="11228705" h="3205479">
                  <a:moveTo>
                    <a:pt x="8879586" y="562356"/>
                  </a:moveTo>
                  <a:lnTo>
                    <a:pt x="8828786" y="562356"/>
                  </a:lnTo>
                  <a:lnTo>
                    <a:pt x="8828786" y="575056"/>
                  </a:lnTo>
                  <a:lnTo>
                    <a:pt x="8879586" y="575056"/>
                  </a:lnTo>
                  <a:lnTo>
                    <a:pt x="8879586" y="562356"/>
                  </a:lnTo>
                  <a:close/>
                </a:path>
                <a:path w="11228705" h="3205479">
                  <a:moveTo>
                    <a:pt x="8910955" y="943229"/>
                  </a:moveTo>
                  <a:lnTo>
                    <a:pt x="8860155" y="943229"/>
                  </a:lnTo>
                  <a:lnTo>
                    <a:pt x="8860155" y="955929"/>
                  </a:lnTo>
                  <a:lnTo>
                    <a:pt x="8910955" y="955929"/>
                  </a:lnTo>
                  <a:lnTo>
                    <a:pt x="8910955" y="943229"/>
                  </a:lnTo>
                  <a:close/>
                </a:path>
                <a:path w="11228705" h="3205479">
                  <a:moveTo>
                    <a:pt x="8930386" y="562356"/>
                  </a:moveTo>
                  <a:lnTo>
                    <a:pt x="8917686" y="562356"/>
                  </a:lnTo>
                  <a:lnTo>
                    <a:pt x="8917686" y="575056"/>
                  </a:lnTo>
                  <a:lnTo>
                    <a:pt x="8930386" y="575056"/>
                  </a:lnTo>
                  <a:lnTo>
                    <a:pt x="8930386" y="562356"/>
                  </a:lnTo>
                  <a:close/>
                </a:path>
                <a:path w="11228705" h="3205479">
                  <a:moveTo>
                    <a:pt x="8961755" y="943229"/>
                  </a:moveTo>
                  <a:lnTo>
                    <a:pt x="8949055" y="943229"/>
                  </a:lnTo>
                  <a:lnTo>
                    <a:pt x="8949055" y="955929"/>
                  </a:lnTo>
                  <a:lnTo>
                    <a:pt x="8961755" y="955929"/>
                  </a:lnTo>
                  <a:lnTo>
                    <a:pt x="8961755" y="943229"/>
                  </a:lnTo>
                  <a:close/>
                </a:path>
                <a:path w="11228705" h="3205479">
                  <a:moveTo>
                    <a:pt x="9019286" y="562356"/>
                  </a:moveTo>
                  <a:lnTo>
                    <a:pt x="8968486" y="562356"/>
                  </a:lnTo>
                  <a:lnTo>
                    <a:pt x="8968486" y="575056"/>
                  </a:lnTo>
                  <a:lnTo>
                    <a:pt x="9019286" y="575056"/>
                  </a:lnTo>
                  <a:lnTo>
                    <a:pt x="9019286" y="562356"/>
                  </a:lnTo>
                  <a:close/>
                </a:path>
                <a:path w="11228705" h="3205479">
                  <a:moveTo>
                    <a:pt x="9050655" y="943229"/>
                  </a:moveTo>
                  <a:lnTo>
                    <a:pt x="8999855" y="943229"/>
                  </a:lnTo>
                  <a:lnTo>
                    <a:pt x="8999855" y="955929"/>
                  </a:lnTo>
                  <a:lnTo>
                    <a:pt x="9050655" y="955929"/>
                  </a:lnTo>
                  <a:lnTo>
                    <a:pt x="9050655" y="943229"/>
                  </a:lnTo>
                  <a:close/>
                </a:path>
                <a:path w="11228705" h="3205479">
                  <a:moveTo>
                    <a:pt x="9070086" y="562356"/>
                  </a:moveTo>
                  <a:lnTo>
                    <a:pt x="9057386" y="562356"/>
                  </a:lnTo>
                  <a:lnTo>
                    <a:pt x="9057386" y="575056"/>
                  </a:lnTo>
                  <a:lnTo>
                    <a:pt x="9070086" y="575056"/>
                  </a:lnTo>
                  <a:lnTo>
                    <a:pt x="9070086" y="562356"/>
                  </a:lnTo>
                  <a:close/>
                </a:path>
                <a:path w="11228705" h="3205479">
                  <a:moveTo>
                    <a:pt x="9101455" y="943229"/>
                  </a:moveTo>
                  <a:lnTo>
                    <a:pt x="9088755" y="943229"/>
                  </a:lnTo>
                  <a:lnTo>
                    <a:pt x="9088755" y="955929"/>
                  </a:lnTo>
                  <a:lnTo>
                    <a:pt x="9101455" y="955929"/>
                  </a:lnTo>
                  <a:lnTo>
                    <a:pt x="9101455" y="943229"/>
                  </a:lnTo>
                  <a:close/>
                </a:path>
                <a:path w="11228705" h="3205479">
                  <a:moveTo>
                    <a:pt x="9158986" y="562356"/>
                  </a:moveTo>
                  <a:lnTo>
                    <a:pt x="9108186" y="562356"/>
                  </a:lnTo>
                  <a:lnTo>
                    <a:pt x="9108186" y="575056"/>
                  </a:lnTo>
                  <a:lnTo>
                    <a:pt x="9158986" y="575056"/>
                  </a:lnTo>
                  <a:lnTo>
                    <a:pt x="9158986" y="562356"/>
                  </a:lnTo>
                  <a:close/>
                </a:path>
                <a:path w="11228705" h="3205479">
                  <a:moveTo>
                    <a:pt x="9190355" y="943229"/>
                  </a:moveTo>
                  <a:lnTo>
                    <a:pt x="9139555" y="943229"/>
                  </a:lnTo>
                  <a:lnTo>
                    <a:pt x="9139555" y="955929"/>
                  </a:lnTo>
                  <a:lnTo>
                    <a:pt x="9190355" y="955929"/>
                  </a:lnTo>
                  <a:lnTo>
                    <a:pt x="9190355" y="943229"/>
                  </a:lnTo>
                  <a:close/>
                </a:path>
                <a:path w="11228705" h="3205479">
                  <a:moveTo>
                    <a:pt x="9209786" y="562356"/>
                  </a:moveTo>
                  <a:lnTo>
                    <a:pt x="9197086" y="562356"/>
                  </a:lnTo>
                  <a:lnTo>
                    <a:pt x="9197086" y="575056"/>
                  </a:lnTo>
                  <a:lnTo>
                    <a:pt x="9209786" y="575056"/>
                  </a:lnTo>
                  <a:lnTo>
                    <a:pt x="9209786" y="562356"/>
                  </a:lnTo>
                  <a:close/>
                </a:path>
                <a:path w="11228705" h="3205479">
                  <a:moveTo>
                    <a:pt x="9241155" y="943229"/>
                  </a:moveTo>
                  <a:lnTo>
                    <a:pt x="9228455" y="943229"/>
                  </a:lnTo>
                  <a:lnTo>
                    <a:pt x="9228455" y="955929"/>
                  </a:lnTo>
                  <a:lnTo>
                    <a:pt x="9241155" y="955929"/>
                  </a:lnTo>
                  <a:lnTo>
                    <a:pt x="9241155" y="943229"/>
                  </a:lnTo>
                  <a:close/>
                </a:path>
                <a:path w="11228705" h="3205479">
                  <a:moveTo>
                    <a:pt x="9298686" y="562356"/>
                  </a:moveTo>
                  <a:lnTo>
                    <a:pt x="9247886" y="562356"/>
                  </a:lnTo>
                  <a:lnTo>
                    <a:pt x="9247886" y="575056"/>
                  </a:lnTo>
                  <a:lnTo>
                    <a:pt x="9298686" y="575056"/>
                  </a:lnTo>
                  <a:lnTo>
                    <a:pt x="9298686" y="562356"/>
                  </a:lnTo>
                  <a:close/>
                </a:path>
                <a:path w="11228705" h="3205479">
                  <a:moveTo>
                    <a:pt x="9330055" y="943229"/>
                  </a:moveTo>
                  <a:lnTo>
                    <a:pt x="9279255" y="943229"/>
                  </a:lnTo>
                  <a:lnTo>
                    <a:pt x="9279255" y="955929"/>
                  </a:lnTo>
                  <a:lnTo>
                    <a:pt x="9330055" y="955929"/>
                  </a:lnTo>
                  <a:lnTo>
                    <a:pt x="9330055" y="943229"/>
                  </a:lnTo>
                  <a:close/>
                </a:path>
                <a:path w="11228705" h="3205479">
                  <a:moveTo>
                    <a:pt x="9349486" y="562356"/>
                  </a:moveTo>
                  <a:lnTo>
                    <a:pt x="9336786" y="562356"/>
                  </a:lnTo>
                  <a:lnTo>
                    <a:pt x="9336786" y="575056"/>
                  </a:lnTo>
                  <a:lnTo>
                    <a:pt x="9349486" y="575056"/>
                  </a:lnTo>
                  <a:lnTo>
                    <a:pt x="9349486" y="562356"/>
                  </a:lnTo>
                  <a:close/>
                </a:path>
                <a:path w="11228705" h="3205479">
                  <a:moveTo>
                    <a:pt x="9380855" y="943229"/>
                  </a:moveTo>
                  <a:lnTo>
                    <a:pt x="9368155" y="943229"/>
                  </a:lnTo>
                  <a:lnTo>
                    <a:pt x="9368155" y="955929"/>
                  </a:lnTo>
                  <a:lnTo>
                    <a:pt x="9380855" y="955929"/>
                  </a:lnTo>
                  <a:lnTo>
                    <a:pt x="9380855" y="943229"/>
                  </a:lnTo>
                  <a:close/>
                </a:path>
                <a:path w="11228705" h="3205479">
                  <a:moveTo>
                    <a:pt x="9438386" y="562356"/>
                  </a:moveTo>
                  <a:lnTo>
                    <a:pt x="9387586" y="562356"/>
                  </a:lnTo>
                  <a:lnTo>
                    <a:pt x="9387586" y="575056"/>
                  </a:lnTo>
                  <a:lnTo>
                    <a:pt x="9438386" y="575056"/>
                  </a:lnTo>
                  <a:lnTo>
                    <a:pt x="9438386" y="562356"/>
                  </a:lnTo>
                  <a:close/>
                </a:path>
                <a:path w="11228705" h="3205479">
                  <a:moveTo>
                    <a:pt x="9469755" y="943229"/>
                  </a:moveTo>
                  <a:lnTo>
                    <a:pt x="9418955" y="943229"/>
                  </a:lnTo>
                  <a:lnTo>
                    <a:pt x="9418955" y="955929"/>
                  </a:lnTo>
                  <a:lnTo>
                    <a:pt x="9469755" y="955929"/>
                  </a:lnTo>
                  <a:lnTo>
                    <a:pt x="9469755" y="943229"/>
                  </a:lnTo>
                  <a:close/>
                </a:path>
                <a:path w="11228705" h="3205479">
                  <a:moveTo>
                    <a:pt x="9489186" y="562356"/>
                  </a:moveTo>
                  <a:lnTo>
                    <a:pt x="9476486" y="562356"/>
                  </a:lnTo>
                  <a:lnTo>
                    <a:pt x="9476486" y="575056"/>
                  </a:lnTo>
                  <a:lnTo>
                    <a:pt x="9489186" y="575056"/>
                  </a:lnTo>
                  <a:lnTo>
                    <a:pt x="9489186" y="562356"/>
                  </a:lnTo>
                  <a:close/>
                </a:path>
                <a:path w="11228705" h="3205479">
                  <a:moveTo>
                    <a:pt x="9520555" y="943229"/>
                  </a:moveTo>
                  <a:lnTo>
                    <a:pt x="9507855" y="943229"/>
                  </a:lnTo>
                  <a:lnTo>
                    <a:pt x="9507855" y="955929"/>
                  </a:lnTo>
                  <a:lnTo>
                    <a:pt x="9520555" y="955929"/>
                  </a:lnTo>
                  <a:lnTo>
                    <a:pt x="9520555" y="943229"/>
                  </a:lnTo>
                  <a:close/>
                </a:path>
                <a:path w="11228705" h="3205479">
                  <a:moveTo>
                    <a:pt x="9578086" y="562356"/>
                  </a:moveTo>
                  <a:lnTo>
                    <a:pt x="9527286" y="562356"/>
                  </a:lnTo>
                  <a:lnTo>
                    <a:pt x="9527286" y="575056"/>
                  </a:lnTo>
                  <a:lnTo>
                    <a:pt x="9578086" y="575056"/>
                  </a:lnTo>
                  <a:lnTo>
                    <a:pt x="9578086" y="562356"/>
                  </a:lnTo>
                  <a:close/>
                </a:path>
                <a:path w="11228705" h="3205479">
                  <a:moveTo>
                    <a:pt x="9609455" y="943229"/>
                  </a:moveTo>
                  <a:lnTo>
                    <a:pt x="9558655" y="943229"/>
                  </a:lnTo>
                  <a:lnTo>
                    <a:pt x="9558655" y="955929"/>
                  </a:lnTo>
                  <a:lnTo>
                    <a:pt x="9609455" y="955929"/>
                  </a:lnTo>
                  <a:lnTo>
                    <a:pt x="9609455" y="943229"/>
                  </a:lnTo>
                  <a:close/>
                </a:path>
                <a:path w="11228705" h="3205479">
                  <a:moveTo>
                    <a:pt x="9628886" y="562356"/>
                  </a:moveTo>
                  <a:lnTo>
                    <a:pt x="9616186" y="562356"/>
                  </a:lnTo>
                  <a:lnTo>
                    <a:pt x="9616186" y="575056"/>
                  </a:lnTo>
                  <a:lnTo>
                    <a:pt x="9628886" y="575056"/>
                  </a:lnTo>
                  <a:lnTo>
                    <a:pt x="9628886" y="562356"/>
                  </a:lnTo>
                  <a:close/>
                </a:path>
                <a:path w="11228705" h="3205479">
                  <a:moveTo>
                    <a:pt x="9660255" y="943229"/>
                  </a:moveTo>
                  <a:lnTo>
                    <a:pt x="9647555" y="943229"/>
                  </a:lnTo>
                  <a:lnTo>
                    <a:pt x="9647555" y="955929"/>
                  </a:lnTo>
                  <a:lnTo>
                    <a:pt x="9660255" y="955929"/>
                  </a:lnTo>
                  <a:lnTo>
                    <a:pt x="9660255" y="943229"/>
                  </a:lnTo>
                  <a:close/>
                </a:path>
                <a:path w="11228705" h="3205479">
                  <a:moveTo>
                    <a:pt x="9717786" y="562356"/>
                  </a:moveTo>
                  <a:lnTo>
                    <a:pt x="9666986" y="562356"/>
                  </a:lnTo>
                  <a:lnTo>
                    <a:pt x="9666986" y="575056"/>
                  </a:lnTo>
                  <a:lnTo>
                    <a:pt x="9717786" y="575056"/>
                  </a:lnTo>
                  <a:lnTo>
                    <a:pt x="9717786" y="562356"/>
                  </a:lnTo>
                  <a:close/>
                </a:path>
                <a:path w="11228705" h="3205479">
                  <a:moveTo>
                    <a:pt x="9749155" y="943229"/>
                  </a:moveTo>
                  <a:lnTo>
                    <a:pt x="9698355" y="943229"/>
                  </a:lnTo>
                  <a:lnTo>
                    <a:pt x="9698355" y="955929"/>
                  </a:lnTo>
                  <a:lnTo>
                    <a:pt x="9749155" y="955929"/>
                  </a:lnTo>
                  <a:lnTo>
                    <a:pt x="9749155" y="943229"/>
                  </a:lnTo>
                  <a:close/>
                </a:path>
                <a:path w="11228705" h="3205479">
                  <a:moveTo>
                    <a:pt x="9768586" y="562356"/>
                  </a:moveTo>
                  <a:lnTo>
                    <a:pt x="9755886" y="562356"/>
                  </a:lnTo>
                  <a:lnTo>
                    <a:pt x="9755886" y="575056"/>
                  </a:lnTo>
                  <a:lnTo>
                    <a:pt x="9768586" y="575056"/>
                  </a:lnTo>
                  <a:lnTo>
                    <a:pt x="9768586" y="562356"/>
                  </a:lnTo>
                  <a:close/>
                </a:path>
                <a:path w="11228705" h="3205479">
                  <a:moveTo>
                    <a:pt x="9799955" y="943229"/>
                  </a:moveTo>
                  <a:lnTo>
                    <a:pt x="9787255" y="943229"/>
                  </a:lnTo>
                  <a:lnTo>
                    <a:pt x="9787255" y="955929"/>
                  </a:lnTo>
                  <a:lnTo>
                    <a:pt x="9799955" y="955929"/>
                  </a:lnTo>
                  <a:lnTo>
                    <a:pt x="9799955" y="943229"/>
                  </a:lnTo>
                  <a:close/>
                </a:path>
                <a:path w="11228705" h="3205479">
                  <a:moveTo>
                    <a:pt x="9857486" y="562356"/>
                  </a:moveTo>
                  <a:lnTo>
                    <a:pt x="9806686" y="562356"/>
                  </a:lnTo>
                  <a:lnTo>
                    <a:pt x="9806686" y="575056"/>
                  </a:lnTo>
                  <a:lnTo>
                    <a:pt x="9857486" y="575056"/>
                  </a:lnTo>
                  <a:lnTo>
                    <a:pt x="9857486" y="562356"/>
                  </a:lnTo>
                  <a:close/>
                </a:path>
                <a:path w="11228705" h="3205479">
                  <a:moveTo>
                    <a:pt x="9888855" y="943229"/>
                  </a:moveTo>
                  <a:lnTo>
                    <a:pt x="9838055" y="943229"/>
                  </a:lnTo>
                  <a:lnTo>
                    <a:pt x="9838055" y="955929"/>
                  </a:lnTo>
                  <a:lnTo>
                    <a:pt x="9888855" y="955929"/>
                  </a:lnTo>
                  <a:lnTo>
                    <a:pt x="9888855" y="943229"/>
                  </a:lnTo>
                  <a:close/>
                </a:path>
                <a:path w="11228705" h="3205479">
                  <a:moveTo>
                    <a:pt x="9908286" y="562356"/>
                  </a:moveTo>
                  <a:lnTo>
                    <a:pt x="9895586" y="562356"/>
                  </a:lnTo>
                  <a:lnTo>
                    <a:pt x="9895586" y="575056"/>
                  </a:lnTo>
                  <a:lnTo>
                    <a:pt x="9908286" y="575056"/>
                  </a:lnTo>
                  <a:lnTo>
                    <a:pt x="9908286" y="562356"/>
                  </a:lnTo>
                  <a:close/>
                </a:path>
                <a:path w="11228705" h="3205479">
                  <a:moveTo>
                    <a:pt x="9939655" y="943229"/>
                  </a:moveTo>
                  <a:lnTo>
                    <a:pt x="9926955" y="943229"/>
                  </a:lnTo>
                  <a:lnTo>
                    <a:pt x="9926955" y="955929"/>
                  </a:lnTo>
                  <a:lnTo>
                    <a:pt x="9939655" y="955929"/>
                  </a:lnTo>
                  <a:lnTo>
                    <a:pt x="9939655" y="943229"/>
                  </a:lnTo>
                  <a:close/>
                </a:path>
                <a:path w="11228705" h="3205479">
                  <a:moveTo>
                    <a:pt x="9997186" y="562356"/>
                  </a:moveTo>
                  <a:lnTo>
                    <a:pt x="9946386" y="562356"/>
                  </a:lnTo>
                  <a:lnTo>
                    <a:pt x="9946386" y="575056"/>
                  </a:lnTo>
                  <a:lnTo>
                    <a:pt x="9997186" y="575056"/>
                  </a:lnTo>
                  <a:lnTo>
                    <a:pt x="9997186" y="562356"/>
                  </a:lnTo>
                  <a:close/>
                </a:path>
                <a:path w="11228705" h="3205479">
                  <a:moveTo>
                    <a:pt x="10028555" y="943229"/>
                  </a:moveTo>
                  <a:lnTo>
                    <a:pt x="9977755" y="943229"/>
                  </a:lnTo>
                  <a:lnTo>
                    <a:pt x="9977755" y="955929"/>
                  </a:lnTo>
                  <a:lnTo>
                    <a:pt x="10028555" y="955929"/>
                  </a:lnTo>
                  <a:lnTo>
                    <a:pt x="10028555" y="943229"/>
                  </a:lnTo>
                  <a:close/>
                </a:path>
                <a:path w="11228705" h="3205479">
                  <a:moveTo>
                    <a:pt x="10047986" y="562356"/>
                  </a:moveTo>
                  <a:lnTo>
                    <a:pt x="10035286" y="562356"/>
                  </a:lnTo>
                  <a:lnTo>
                    <a:pt x="10035286" y="575056"/>
                  </a:lnTo>
                  <a:lnTo>
                    <a:pt x="10047986" y="575056"/>
                  </a:lnTo>
                  <a:lnTo>
                    <a:pt x="10047986" y="562356"/>
                  </a:lnTo>
                  <a:close/>
                </a:path>
                <a:path w="11228705" h="3205479">
                  <a:moveTo>
                    <a:pt x="10079355" y="943229"/>
                  </a:moveTo>
                  <a:lnTo>
                    <a:pt x="10066655" y="943229"/>
                  </a:lnTo>
                  <a:lnTo>
                    <a:pt x="10066655" y="955929"/>
                  </a:lnTo>
                  <a:lnTo>
                    <a:pt x="10079355" y="955929"/>
                  </a:lnTo>
                  <a:lnTo>
                    <a:pt x="10079355" y="943229"/>
                  </a:lnTo>
                  <a:close/>
                </a:path>
                <a:path w="11228705" h="3205479">
                  <a:moveTo>
                    <a:pt x="10136886" y="562356"/>
                  </a:moveTo>
                  <a:lnTo>
                    <a:pt x="10086086" y="562356"/>
                  </a:lnTo>
                  <a:lnTo>
                    <a:pt x="10086086" y="575056"/>
                  </a:lnTo>
                  <a:lnTo>
                    <a:pt x="10136886" y="575056"/>
                  </a:lnTo>
                  <a:lnTo>
                    <a:pt x="10136886" y="562356"/>
                  </a:lnTo>
                  <a:close/>
                </a:path>
                <a:path w="11228705" h="3205479">
                  <a:moveTo>
                    <a:pt x="10168255" y="943229"/>
                  </a:moveTo>
                  <a:lnTo>
                    <a:pt x="10117455" y="943229"/>
                  </a:lnTo>
                  <a:lnTo>
                    <a:pt x="10117455" y="955929"/>
                  </a:lnTo>
                  <a:lnTo>
                    <a:pt x="10168255" y="955929"/>
                  </a:lnTo>
                  <a:lnTo>
                    <a:pt x="10168255" y="943229"/>
                  </a:lnTo>
                  <a:close/>
                </a:path>
                <a:path w="11228705" h="3205479">
                  <a:moveTo>
                    <a:pt x="10187686" y="562356"/>
                  </a:moveTo>
                  <a:lnTo>
                    <a:pt x="10174986" y="562356"/>
                  </a:lnTo>
                  <a:lnTo>
                    <a:pt x="10174986" y="575056"/>
                  </a:lnTo>
                  <a:lnTo>
                    <a:pt x="10187686" y="575056"/>
                  </a:lnTo>
                  <a:lnTo>
                    <a:pt x="10187686" y="562356"/>
                  </a:lnTo>
                  <a:close/>
                </a:path>
                <a:path w="11228705" h="3205479">
                  <a:moveTo>
                    <a:pt x="10199878" y="2829433"/>
                  </a:moveTo>
                  <a:lnTo>
                    <a:pt x="10187178" y="2829433"/>
                  </a:lnTo>
                  <a:lnTo>
                    <a:pt x="10187178" y="2880233"/>
                  </a:lnTo>
                  <a:lnTo>
                    <a:pt x="10199878" y="2880233"/>
                  </a:lnTo>
                  <a:lnTo>
                    <a:pt x="10199878" y="2829433"/>
                  </a:lnTo>
                  <a:close/>
                </a:path>
                <a:path w="11228705" h="3205479">
                  <a:moveTo>
                    <a:pt x="10199878" y="2778633"/>
                  </a:moveTo>
                  <a:lnTo>
                    <a:pt x="10187178" y="2778633"/>
                  </a:lnTo>
                  <a:lnTo>
                    <a:pt x="10187178" y="2791333"/>
                  </a:lnTo>
                  <a:lnTo>
                    <a:pt x="10199878" y="2791333"/>
                  </a:lnTo>
                  <a:lnTo>
                    <a:pt x="10199878" y="2778633"/>
                  </a:lnTo>
                  <a:close/>
                </a:path>
                <a:path w="11228705" h="3205479">
                  <a:moveTo>
                    <a:pt x="10199878" y="2689733"/>
                  </a:moveTo>
                  <a:lnTo>
                    <a:pt x="10187178" y="2689733"/>
                  </a:lnTo>
                  <a:lnTo>
                    <a:pt x="10187178" y="2740533"/>
                  </a:lnTo>
                  <a:lnTo>
                    <a:pt x="10199878" y="2740533"/>
                  </a:lnTo>
                  <a:lnTo>
                    <a:pt x="10199878" y="2689733"/>
                  </a:lnTo>
                  <a:close/>
                </a:path>
                <a:path w="11228705" h="3205479">
                  <a:moveTo>
                    <a:pt x="10199878" y="2638933"/>
                  </a:moveTo>
                  <a:lnTo>
                    <a:pt x="10187178" y="2638933"/>
                  </a:lnTo>
                  <a:lnTo>
                    <a:pt x="10187178" y="2651633"/>
                  </a:lnTo>
                  <a:lnTo>
                    <a:pt x="10199878" y="2651633"/>
                  </a:lnTo>
                  <a:lnTo>
                    <a:pt x="10199878" y="2638933"/>
                  </a:lnTo>
                  <a:close/>
                </a:path>
                <a:path w="11228705" h="3205479">
                  <a:moveTo>
                    <a:pt x="10199878" y="2550033"/>
                  </a:moveTo>
                  <a:lnTo>
                    <a:pt x="10187178" y="2550033"/>
                  </a:lnTo>
                  <a:lnTo>
                    <a:pt x="10187178" y="2600833"/>
                  </a:lnTo>
                  <a:lnTo>
                    <a:pt x="10199878" y="2600833"/>
                  </a:lnTo>
                  <a:lnTo>
                    <a:pt x="10199878" y="2550033"/>
                  </a:lnTo>
                  <a:close/>
                </a:path>
                <a:path w="11228705" h="3205479">
                  <a:moveTo>
                    <a:pt x="10199878" y="2499233"/>
                  </a:moveTo>
                  <a:lnTo>
                    <a:pt x="10187178" y="2499233"/>
                  </a:lnTo>
                  <a:lnTo>
                    <a:pt x="10187178" y="2511933"/>
                  </a:lnTo>
                  <a:lnTo>
                    <a:pt x="10199878" y="2511933"/>
                  </a:lnTo>
                  <a:lnTo>
                    <a:pt x="10199878" y="2499233"/>
                  </a:lnTo>
                  <a:close/>
                </a:path>
                <a:path w="11228705" h="3205479">
                  <a:moveTo>
                    <a:pt x="10199878" y="2410333"/>
                  </a:moveTo>
                  <a:lnTo>
                    <a:pt x="10187178" y="2410333"/>
                  </a:lnTo>
                  <a:lnTo>
                    <a:pt x="10187178" y="2461133"/>
                  </a:lnTo>
                  <a:lnTo>
                    <a:pt x="10199878" y="2461133"/>
                  </a:lnTo>
                  <a:lnTo>
                    <a:pt x="10199878" y="2410333"/>
                  </a:lnTo>
                  <a:close/>
                </a:path>
                <a:path w="11228705" h="3205479">
                  <a:moveTo>
                    <a:pt x="10199878" y="2359533"/>
                  </a:moveTo>
                  <a:lnTo>
                    <a:pt x="10187178" y="2359533"/>
                  </a:lnTo>
                  <a:lnTo>
                    <a:pt x="10187178" y="2372233"/>
                  </a:lnTo>
                  <a:lnTo>
                    <a:pt x="10199878" y="2372233"/>
                  </a:lnTo>
                  <a:lnTo>
                    <a:pt x="10199878" y="2359533"/>
                  </a:lnTo>
                  <a:close/>
                </a:path>
                <a:path w="11228705" h="3205479">
                  <a:moveTo>
                    <a:pt x="10199878" y="2270633"/>
                  </a:moveTo>
                  <a:lnTo>
                    <a:pt x="10187178" y="2270633"/>
                  </a:lnTo>
                  <a:lnTo>
                    <a:pt x="10187178" y="2321433"/>
                  </a:lnTo>
                  <a:lnTo>
                    <a:pt x="10199878" y="2321433"/>
                  </a:lnTo>
                  <a:lnTo>
                    <a:pt x="10199878" y="2270633"/>
                  </a:lnTo>
                  <a:close/>
                </a:path>
                <a:path w="11228705" h="3205479">
                  <a:moveTo>
                    <a:pt x="10199878" y="2219833"/>
                  </a:moveTo>
                  <a:lnTo>
                    <a:pt x="10187178" y="2219833"/>
                  </a:lnTo>
                  <a:lnTo>
                    <a:pt x="10187178" y="2232533"/>
                  </a:lnTo>
                  <a:lnTo>
                    <a:pt x="10199878" y="2232533"/>
                  </a:lnTo>
                  <a:lnTo>
                    <a:pt x="10199878" y="2219833"/>
                  </a:lnTo>
                  <a:close/>
                </a:path>
                <a:path w="11228705" h="3205479">
                  <a:moveTo>
                    <a:pt x="10199878" y="2130933"/>
                  </a:moveTo>
                  <a:lnTo>
                    <a:pt x="10187178" y="2130933"/>
                  </a:lnTo>
                  <a:lnTo>
                    <a:pt x="10187178" y="2181733"/>
                  </a:lnTo>
                  <a:lnTo>
                    <a:pt x="10199878" y="2181733"/>
                  </a:lnTo>
                  <a:lnTo>
                    <a:pt x="10199878" y="2130933"/>
                  </a:lnTo>
                  <a:close/>
                </a:path>
                <a:path w="11228705" h="3205479">
                  <a:moveTo>
                    <a:pt x="10199878" y="2080133"/>
                  </a:moveTo>
                  <a:lnTo>
                    <a:pt x="10187178" y="2080133"/>
                  </a:lnTo>
                  <a:lnTo>
                    <a:pt x="10187178" y="2092833"/>
                  </a:lnTo>
                  <a:lnTo>
                    <a:pt x="10199878" y="2092833"/>
                  </a:lnTo>
                  <a:lnTo>
                    <a:pt x="10199878" y="2080133"/>
                  </a:lnTo>
                  <a:close/>
                </a:path>
                <a:path w="11228705" h="3205479">
                  <a:moveTo>
                    <a:pt x="10199878" y="1991233"/>
                  </a:moveTo>
                  <a:lnTo>
                    <a:pt x="10187178" y="1991233"/>
                  </a:lnTo>
                  <a:lnTo>
                    <a:pt x="10187178" y="2042033"/>
                  </a:lnTo>
                  <a:lnTo>
                    <a:pt x="10199878" y="2042033"/>
                  </a:lnTo>
                  <a:lnTo>
                    <a:pt x="10199878" y="1991233"/>
                  </a:lnTo>
                  <a:close/>
                </a:path>
                <a:path w="11228705" h="3205479">
                  <a:moveTo>
                    <a:pt x="10199878" y="1940433"/>
                  </a:moveTo>
                  <a:lnTo>
                    <a:pt x="10187178" y="1940433"/>
                  </a:lnTo>
                  <a:lnTo>
                    <a:pt x="10187178" y="1953133"/>
                  </a:lnTo>
                  <a:lnTo>
                    <a:pt x="10199878" y="1953133"/>
                  </a:lnTo>
                  <a:lnTo>
                    <a:pt x="10199878" y="1940433"/>
                  </a:lnTo>
                  <a:close/>
                </a:path>
                <a:path w="11228705" h="3205479">
                  <a:moveTo>
                    <a:pt x="10199878" y="1851533"/>
                  </a:moveTo>
                  <a:lnTo>
                    <a:pt x="10187178" y="1851533"/>
                  </a:lnTo>
                  <a:lnTo>
                    <a:pt x="10187178" y="1902333"/>
                  </a:lnTo>
                  <a:lnTo>
                    <a:pt x="10199878" y="1902333"/>
                  </a:lnTo>
                  <a:lnTo>
                    <a:pt x="10199878" y="1851533"/>
                  </a:lnTo>
                  <a:close/>
                </a:path>
                <a:path w="11228705" h="3205479">
                  <a:moveTo>
                    <a:pt x="10199878" y="1800733"/>
                  </a:moveTo>
                  <a:lnTo>
                    <a:pt x="10187178" y="1800733"/>
                  </a:lnTo>
                  <a:lnTo>
                    <a:pt x="10187178" y="1813433"/>
                  </a:lnTo>
                  <a:lnTo>
                    <a:pt x="10199878" y="1813433"/>
                  </a:lnTo>
                  <a:lnTo>
                    <a:pt x="10199878" y="1800733"/>
                  </a:lnTo>
                  <a:close/>
                </a:path>
                <a:path w="11228705" h="3205479">
                  <a:moveTo>
                    <a:pt x="10199878" y="1711833"/>
                  </a:moveTo>
                  <a:lnTo>
                    <a:pt x="10187178" y="1711833"/>
                  </a:lnTo>
                  <a:lnTo>
                    <a:pt x="10187178" y="1762633"/>
                  </a:lnTo>
                  <a:lnTo>
                    <a:pt x="10199878" y="1762633"/>
                  </a:lnTo>
                  <a:lnTo>
                    <a:pt x="10199878" y="1711833"/>
                  </a:lnTo>
                  <a:close/>
                </a:path>
                <a:path w="11228705" h="3205479">
                  <a:moveTo>
                    <a:pt x="10199878" y="1661033"/>
                  </a:moveTo>
                  <a:lnTo>
                    <a:pt x="10187178" y="1661033"/>
                  </a:lnTo>
                  <a:lnTo>
                    <a:pt x="10187178" y="1673733"/>
                  </a:lnTo>
                  <a:lnTo>
                    <a:pt x="10199878" y="1673733"/>
                  </a:lnTo>
                  <a:lnTo>
                    <a:pt x="10199878" y="1661033"/>
                  </a:lnTo>
                  <a:close/>
                </a:path>
                <a:path w="11228705" h="3205479">
                  <a:moveTo>
                    <a:pt x="10199878" y="1572133"/>
                  </a:moveTo>
                  <a:lnTo>
                    <a:pt x="10187178" y="1572133"/>
                  </a:lnTo>
                  <a:lnTo>
                    <a:pt x="10187178" y="1622933"/>
                  </a:lnTo>
                  <a:lnTo>
                    <a:pt x="10199878" y="1622933"/>
                  </a:lnTo>
                  <a:lnTo>
                    <a:pt x="10199878" y="1572133"/>
                  </a:lnTo>
                  <a:close/>
                </a:path>
                <a:path w="11228705" h="3205479">
                  <a:moveTo>
                    <a:pt x="10199878" y="1521333"/>
                  </a:moveTo>
                  <a:lnTo>
                    <a:pt x="10187178" y="1521333"/>
                  </a:lnTo>
                  <a:lnTo>
                    <a:pt x="10187178" y="1534033"/>
                  </a:lnTo>
                  <a:lnTo>
                    <a:pt x="10199878" y="1534033"/>
                  </a:lnTo>
                  <a:lnTo>
                    <a:pt x="10199878" y="1521333"/>
                  </a:lnTo>
                  <a:close/>
                </a:path>
                <a:path w="11228705" h="3205479">
                  <a:moveTo>
                    <a:pt x="10199878" y="1432433"/>
                  </a:moveTo>
                  <a:lnTo>
                    <a:pt x="10187178" y="1432433"/>
                  </a:lnTo>
                  <a:lnTo>
                    <a:pt x="10187178" y="1483233"/>
                  </a:lnTo>
                  <a:lnTo>
                    <a:pt x="10199878" y="1483233"/>
                  </a:lnTo>
                  <a:lnTo>
                    <a:pt x="10199878" y="1432433"/>
                  </a:lnTo>
                  <a:close/>
                </a:path>
                <a:path w="11228705" h="3205479">
                  <a:moveTo>
                    <a:pt x="10199878" y="1381633"/>
                  </a:moveTo>
                  <a:lnTo>
                    <a:pt x="10187178" y="1381633"/>
                  </a:lnTo>
                  <a:lnTo>
                    <a:pt x="10187178" y="1394333"/>
                  </a:lnTo>
                  <a:lnTo>
                    <a:pt x="10199878" y="1394333"/>
                  </a:lnTo>
                  <a:lnTo>
                    <a:pt x="10199878" y="1381633"/>
                  </a:lnTo>
                  <a:close/>
                </a:path>
                <a:path w="11228705" h="3205479">
                  <a:moveTo>
                    <a:pt x="10199878" y="1292733"/>
                  </a:moveTo>
                  <a:lnTo>
                    <a:pt x="10187178" y="1292733"/>
                  </a:lnTo>
                  <a:lnTo>
                    <a:pt x="10187178" y="1343533"/>
                  </a:lnTo>
                  <a:lnTo>
                    <a:pt x="10199878" y="1343533"/>
                  </a:lnTo>
                  <a:lnTo>
                    <a:pt x="10199878" y="1292733"/>
                  </a:lnTo>
                  <a:close/>
                </a:path>
                <a:path w="11228705" h="3205479">
                  <a:moveTo>
                    <a:pt x="10199878" y="1241933"/>
                  </a:moveTo>
                  <a:lnTo>
                    <a:pt x="10187178" y="1241933"/>
                  </a:lnTo>
                  <a:lnTo>
                    <a:pt x="10187178" y="1254633"/>
                  </a:lnTo>
                  <a:lnTo>
                    <a:pt x="10199878" y="1254633"/>
                  </a:lnTo>
                  <a:lnTo>
                    <a:pt x="10199878" y="1241933"/>
                  </a:lnTo>
                  <a:close/>
                </a:path>
                <a:path w="11228705" h="3205479">
                  <a:moveTo>
                    <a:pt x="10199878" y="1153033"/>
                  </a:moveTo>
                  <a:lnTo>
                    <a:pt x="10187178" y="1153033"/>
                  </a:lnTo>
                  <a:lnTo>
                    <a:pt x="10187178" y="1203833"/>
                  </a:lnTo>
                  <a:lnTo>
                    <a:pt x="10199878" y="1203833"/>
                  </a:lnTo>
                  <a:lnTo>
                    <a:pt x="10199878" y="1153033"/>
                  </a:lnTo>
                  <a:close/>
                </a:path>
                <a:path w="11228705" h="3205479">
                  <a:moveTo>
                    <a:pt x="10199878" y="1102233"/>
                  </a:moveTo>
                  <a:lnTo>
                    <a:pt x="10187178" y="1102233"/>
                  </a:lnTo>
                  <a:lnTo>
                    <a:pt x="10187178" y="1114933"/>
                  </a:lnTo>
                  <a:lnTo>
                    <a:pt x="10199878" y="1114933"/>
                  </a:lnTo>
                  <a:lnTo>
                    <a:pt x="10199878" y="1102233"/>
                  </a:lnTo>
                  <a:close/>
                </a:path>
                <a:path w="11228705" h="3205479">
                  <a:moveTo>
                    <a:pt x="10199878" y="1013333"/>
                  </a:moveTo>
                  <a:lnTo>
                    <a:pt x="10187178" y="1013333"/>
                  </a:lnTo>
                  <a:lnTo>
                    <a:pt x="10187178" y="1064133"/>
                  </a:lnTo>
                  <a:lnTo>
                    <a:pt x="10199878" y="1064133"/>
                  </a:lnTo>
                  <a:lnTo>
                    <a:pt x="10199878" y="1013333"/>
                  </a:lnTo>
                  <a:close/>
                </a:path>
                <a:path w="11228705" h="3205479">
                  <a:moveTo>
                    <a:pt x="10199878" y="962533"/>
                  </a:moveTo>
                  <a:lnTo>
                    <a:pt x="10187178" y="962533"/>
                  </a:lnTo>
                  <a:lnTo>
                    <a:pt x="10187178" y="975233"/>
                  </a:lnTo>
                  <a:lnTo>
                    <a:pt x="10199878" y="975233"/>
                  </a:lnTo>
                  <a:lnTo>
                    <a:pt x="10199878" y="962533"/>
                  </a:lnTo>
                  <a:close/>
                </a:path>
                <a:path w="11228705" h="3205479">
                  <a:moveTo>
                    <a:pt x="10231628" y="2910205"/>
                  </a:moveTo>
                  <a:lnTo>
                    <a:pt x="10155428" y="2910205"/>
                  </a:lnTo>
                  <a:lnTo>
                    <a:pt x="10193528" y="2986405"/>
                  </a:lnTo>
                  <a:lnTo>
                    <a:pt x="10225278" y="2922905"/>
                  </a:lnTo>
                  <a:lnTo>
                    <a:pt x="10227564" y="2918333"/>
                  </a:lnTo>
                  <a:lnTo>
                    <a:pt x="10231628" y="2910205"/>
                  </a:lnTo>
                  <a:close/>
                </a:path>
                <a:path w="11228705" h="3205479">
                  <a:moveTo>
                    <a:pt x="10276586" y="562356"/>
                  </a:moveTo>
                  <a:lnTo>
                    <a:pt x="10225786" y="562356"/>
                  </a:lnTo>
                  <a:lnTo>
                    <a:pt x="10225786" y="575056"/>
                  </a:lnTo>
                  <a:lnTo>
                    <a:pt x="10276586" y="575056"/>
                  </a:lnTo>
                  <a:lnTo>
                    <a:pt x="10276586" y="562356"/>
                  </a:lnTo>
                  <a:close/>
                </a:path>
                <a:path w="11228705" h="3205479">
                  <a:moveTo>
                    <a:pt x="10327386" y="562356"/>
                  </a:moveTo>
                  <a:lnTo>
                    <a:pt x="10314686" y="562356"/>
                  </a:lnTo>
                  <a:lnTo>
                    <a:pt x="10314686" y="575056"/>
                  </a:lnTo>
                  <a:lnTo>
                    <a:pt x="10327386" y="575056"/>
                  </a:lnTo>
                  <a:lnTo>
                    <a:pt x="10327386" y="562356"/>
                  </a:lnTo>
                  <a:close/>
                </a:path>
                <a:path w="11228705" h="3205479">
                  <a:moveTo>
                    <a:pt x="10416286" y="562356"/>
                  </a:moveTo>
                  <a:lnTo>
                    <a:pt x="10365486" y="562356"/>
                  </a:lnTo>
                  <a:lnTo>
                    <a:pt x="10365486" y="575056"/>
                  </a:lnTo>
                  <a:lnTo>
                    <a:pt x="10416286" y="575056"/>
                  </a:lnTo>
                  <a:lnTo>
                    <a:pt x="10416286" y="562356"/>
                  </a:lnTo>
                  <a:close/>
                </a:path>
                <a:path w="11228705" h="3205479">
                  <a:moveTo>
                    <a:pt x="10467086" y="562356"/>
                  </a:moveTo>
                  <a:lnTo>
                    <a:pt x="10454386" y="562356"/>
                  </a:lnTo>
                  <a:lnTo>
                    <a:pt x="10454386" y="575056"/>
                  </a:lnTo>
                  <a:lnTo>
                    <a:pt x="10467086" y="575056"/>
                  </a:lnTo>
                  <a:lnTo>
                    <a:pt x="10467086" y="562356"/>
                  </a:lnTo>
                  <a:close/>
                </a:path>
                <a:path w="11228705" h="3205479">
                  <a:moveTo>
                    <a:pt x="10555986" y="562356"/>
                  </a:moveTo>
                  <a:lnTo>
                    <a:pt x="10505186" y="562356"/>
                  </a:lnTo>
                  <a:lnTo>
                    <a:pt x="10505186" y="575056"/>
                  </a:lnTo>
                  <a:lnTo>
                    <a:pt x="10555986" y="575056"/>
                  </a:lnTo>
                  <a:lnTo>
                    <a:pt x="10555986" y="562356"/>
                  </a:lnTo>
                  <a:close/>
                </a:path>
                <a:path w="11228705" h="3205479">
                  <a:moveTo>
                    <a:pt x="10606786" y="562356"/>
                  </a:moveTo>
                  <a:lnTo>
                    <a:pt x="10594086" y="562356"/>
                  </a:lnTo>
                  <a:lnTo>
                    <a:pt x="10594086" y="575056"/>
                  </a:lnTo>
                  <a:lnTo>
                    <a:pt x="10606786" y="575056"/>
                  </a:lnTo>
                  <a:lnTo>
                    <a:pt x="10606786" y="562356"/>
                  </a:lnTo>
                  <a:close/>
                </a:path>
                <a:path w="11228705" h="3205479">
                  <a:moveTo>
                    <a:pt x="10695686" y="562356"/>
                  </a:moveTo>
                  <a:lnTo>
                    <a:pt x="10644886" y="562356"/>
                  </a:lnTo>
                  <a:lnTo>
                    <a:pt x="10644886" y="575056"/>
                  </a:lnTo>
                  <a:lnTo>
                    <a:pt x="10695686" y="575056"/>
                  </a:lnTo>
                  <a:lnTo>
                    <a:pt x="10695686" y="562356"/>
                  </a:lnTo>
                  <a:close/>
                </a:path>
                <a:path w="11228705" h="3205479">
                  <a:moveTo>
                    <a:pt x="10746486" y="562356"/>
                  </a:moveTo>
                  <a:lnTo>
                    <a:pt x="10733786" y="562356"/>
                  </a:lnTo>
                  <a:lnTo>
                    <a:pt x="10733786" y="575056"/>
                  </a:lnTo>
                  <a:lnTo>
                    <a:pt x="10746486" y="575056"/>
                  </a:lnTo>
                  <a:lnTo>
                    <a:pt x="10746486" y="562356"/>
                  </a:lnTo>
                  <a:close/>
                </a:path>
                <a:path w="11228705" h="3205479">
                  <a:moveTo>
                    <a:pt x="10835386" y="562356"/>
                  </a:moveTo>
                  <a:lnTo>
                    <a:pt x="10784586" y="562356"/>
                  </a:lnTo>
                  <a:lnTo>
                    <a:pt x="10784586" y="575056"/>
                  </a:lnTo>
                  <a:lnTo>
                    <a:pt x="10835386" y="575056"/>
                  </a:lnTo>
                  <a:lnTo>
                    <a:pt x="10835386" y="562356"/>
                  </a:lnTo>
                  <a:close/>
                </a:path>
                <a:path w="11228705" h="3205479">
                  <a:moveTo>
                    <a:pt x="10886186" y="562356"/>
                  </a:moveTo>
                  <a:lnTo>
                    <a:pt x="10873486" y="562356"/>
                  </a:lnTo>
                  <a:lnTo>
                    <a:pt x="10873486" y="575056"/>
                  </a:lnTo>
                  <a:lnTo>
                    <a:pt x="10886186" y="575056"/>
                  </a:lnTo>
                  <a:lnTo>
                    <a:pt x="10886186" y="562356"/>
                  </a:lnTo>
                  <a:close/>
                </a:path>
                <a:path w="11228705" h="3205479">
                  <a:moveTo>
                    <a:pt x="10975086" y="562356"/>
                  </a:moveTo>
                  <a:lnTo>
                    <a:pt x="10924286" y="562356"/>
                  </a:lnTo>
                  <a:lnTo>
                    <a:pt x="10924286" y="575056"/>
                  </a:lnTo>
                  <a:lnTo>
                    <a:pt x="10975086" y="575056"/>
                  </a:lnTo>
                  <a:lnTo>
                    <a:pt x="10975086" y="562356"/>
                  </a:lnTo>
                  <a:close/>
                </a:path>
                <a:path w="11228705" h="3205479">
                  <a:moveTo>
                    <a:pt x="11025886" y="562356"/>
                  </a:moveTo>
                  <a:lnTo>
                    <a:pt x="11013186" y="562356"/>
                  </a:lnTo>
                  <a:lnTo>
                    <a:pt x="11013186" y="575056"/>
                  </a:lnTo>
                  <a:lnTo>
                    <a:pt x="11025886" y="575056"/>
                  </a:lnTo>
                  <a:lnTo>
                    <a:pt x="11025886" y="562356"/>
                  </a:lnTo>
                  <a:close/>
                </a:path>
                <a:path w="11228705" h="3205479">
                  <a:moveTo>
                    <a:pt x="11114786" y="562356"/>
                  </a:moveTo>
                  <a:lnTo>
                    <a:pt x="11063986" y="562356"/>
                  </a:lnTo>
                  <a:lnTo>
                    <a:pt x="11063986" y="575056"/>
                  </a:lnTo>
                  <a:lnTo>
                    <a:pt x="11114786" y="575056"/>
                  </a:lnTo>
                  <a:lnTo>
                    <a:pt x="11114786" y="562356"/>
                  </a:lnTo>
                  <a:close/>
                </a:path>
                <a:path w="11228705" h="3205479">
                  <a:moveTo>
                    <a:pt x="11165586" y="562356"/>
                  </a:moveTo>
                  <a:lnTo>
                    <a:pt x="11152886" y="562356"/>
                  </a:lnTo>
                  <a:lnTo>
                    <a:pt x="11152886" y="575056"/>
                  </a:lnTo>
                  <a:lnTo>
                    <a:pt x="11165586" y="575056"/>
                  </a:lnTo>
                  <a:lnTo>
                    <a:pt x="11165586" y="562356"/>
                  </a:lnTo>
                  <a:close/>
                </a:path>
                <a:path w="11228705" h="3205479">
                  <a:moveTo>
                    <a:pt x="11196701" y="2817241"/>
                  </a:moveTo>
                  <a:lnTo>
                    <a:pt x="11184001" y="2817241"/>
                  </a:lnTo>
                  <a:lnTo>
                    <a:pt x="11184001" y="2868041"/>
                  </a:lnTo>
                  <a:lnTo>
                    <a:pt x="11196701" y="2868041"/>
                  </a:lnTo>
                  <a:lnTo>
                    <a:pt x="11196701" y="2817241"/>
                  </a:lnTo>
                  <a:close/>
                </a:path>
                <a:path w="11228705" h="3205479">
                  <a:moveTo>
                    <a:pt x="11196701" y="2766441"/>
                  </a:moveTo>
                  <a:lnTo>
                    <a:pt x="11184001" y="2766441"/>
                  </a:lnTo>
                  <a:lnTo>
                    <a:pt x="11184001" y="2779141"/>
                  </a:lnTo>
                  <a:lnTo>
                    <a:pt x="11196701" y="2779141"/>
                  </a:lnTo>
                  <a:lnTo>
                    <a:pt x="11196701" y="2766441"/>
                  </a:lnTo>
                  <a:close/>
                </a:path>
                <a:path w="11228705" h="3205479">
                  <a:moveTo>
                    <a:pt x="11196701" y="2677541"/>
                  </a:moveTo>
                  <a:lnTo>
                    <a:pt x="11184001" y="2677541"/>
                  </a:lnTo>
                  <a:lnTo>
                    <a:pt x="11184001" y="2728341"/>
                  </a:lnTo>
                  <a:lnTo>
                    <a:pt x="11196701" y="2728341"/>
                  </a:lnTo>
                  <a:lnTo>
                    <a:pt x="11196701" y="2677541"/>
                  </a:lnTo>
                  <a:close/>
                </a:path>
                <a:path w="11228705" h="3205479">
                  <a:moveTo>
                    <a:pt x="11196701" y="2626741"/>
                  </a:moveTo>
                  <a:lnTo>
                    <a:pt x="11184001" y="2626741"/>
                  </a:lnTo>
                  <a:lnTo>
                    <a:pt x="11184001" y="2639441"/>
                  </a:lnTo>
                  <a:lnTo>
                    <a:pt x="11196701" y="2639441"/>
                  </a:lnTo>
                  <a:lnTo>
                    <a:pt x="11196701" y="2626741"/>
                  </a:lnTo>
                  <a:close/>
                </a:path>
                <a:path w="11228705" h="3205479">
                  <a:moveTo>
                    <a:pt x="11196701" y="2537841"/>
                  </a:moveTo>
                  <a:lnTo>
                    <a:pt x="11184001" y="2537841"/>
                  </a:lnTo>
                  <a:lnTo>
                    <a:pt x="11184001" y="2588641"/>
                  </a:lnTo>
                  <a:lnTo>
                    <a:pt x="11196701" y="2588641"/>
                  </a:lnTo>
                  <a:lnTo>
                    <a:pt x="11196701" y="2537841"/>
                  </a:lnTo>
                  <a:close/>
                </a:path>
                <a:path w="11228705" h="3205479">
                  <a:moveTo>
                    <a:pt x="11196701" y="2487041"/>
                  </a:moveTo>
                  <a:lnTo>
                    <a:pt x="11184001" y="2487041"/>
                  </a:lnTo>
                  <a:lnTo>
                    <a:pt x="11184001" y="2499741"/>
                  </a:lnTo>
                  <a:lnTo>
                    <a:pt x="11196701" y="2499741"/>
                  </a:lnTo>
                  <a:lnTo>
                    <a:pt x="11196701" y="2487041"/>
                  </a:lnTo>
                  <a:close/>
                </a:path>
                <a:path w="11228705" h="3205479">
                  <a:moveTo>
                    <a:pt x="11196701" y="2398141"/>
                  </a:moveTo>
                  <a:lnTo>
                    <a:pt x="11184001" y="2398141"/>
                  </a:lnTo>
                  <a:lnTo>
                    <a:pt x="11184001" y="2448941"/>
                  </a:lnTo>
                  <a:lnTo>
                    <a:pt x="11196701" y="2448941"/>
                  </a:lnTo>
                  <a:lnTo>
                    <a:pt x="11196701" y="2398141"/>
                  </a:lnTo>
                  <a:close/>
                </a:path>
                <a:path w="11228705" h="3205479">
                  <a:moveTo>
                    <a:pt x="11196701" y="2347341"/>
                  </a:moveTo>
                  <a:lnTo>
                    <a:pt x="11184001" y="2347341"/>
                  </a:lnTo>
                  <a:lnTo>
                    <a:pt x="11184001" y="2360041"/>
                  </a:lnTo>
                  <a:lnTo>
                    <a:pt x="11196701" y="2360041"/>
                  </a:lnTo>
                  <a:lnTo>
                    <a:pt x="11196701" y="2347341"/>
                  </a:lnTo>
                  <a:close/>
                </a:path>
                <a:path w="11228705" h="3205479">
                  <a:moveTo>
                    <a:pt x="11196701" y="2258441"/>
                  </a:moveTo>
                  <a:lnTo>
                    <a:pt x="11184001" y="2258441"/>
                  </a:lnTo>
                  <a:lnTo>
                    <a:pt x="11184001" y="2309241"/>
                  </a:lnTo>
                  <a:lnTo>
                    <a:pt x="11196701" y="2309241"/>
                  </a:lnTo>
                  <a:lnTo>
                    <a:pt x="11196701" y="2258441"/>
                  </a:lnTo>
                  <a:close/>
                </a:path>
                <a:path w="11228705" h="3205479">
                  <a:moveTo>
                    <a:pt x="11196701" y="2207641"/>
                  </a:moveTo>
                  <a:lnTo>
                    <a:pt x="11184001" y="2207641"/>
                  </a:lnTo>
                  <a:lnTo>
                    <a:pt x="11184001" y="2220341"/>
                  </a:lnTo>
                  <a:lnTo>
                    <a:pt x="11196701" y="2220341"/>
                  </a:lnTo>
                  <a:lnTo>
                    <a:pt x="11196701" y="2207641"/>
                  </a:lnTo>
                  <a:close/>
                </a:path>
                <a:path w="11228705" h="3205479">
                  <a:moveTo>
                    <a:pt x="11196701" y="2118741"/>
                  </a:moveTo>
                  <a:lnTo>
                    <a:pt x="11184001" y="2118741"/>
                  </a:lnTo>
                  <a:lnTo>
                    <a:pt x="11184001" y="2169541"/>
                  </a:lnTo>
                  <a:lnTo>
                    <a:pt x="11196701" y="2169541"/>
                  </a:lnTo>
                  <a:lnTo>
                    <a:pt x="11196701" y="2118741"/>
                  </a:lnTo>
                  <a:close/>
                </a:path>
                <a:path w="11228705" h="3205479">
                  <a:moveTo>
                    <a:pt x="11196701" y="2067941"/>
                  </a:moveTo>
                  <a:lnTo>
                    <a:pt x="11184001" y="2067941"/>
                  </a:lnTo>
                  <a:lnTo>
                    <a:pt x="11184001" y="2080641"/>
                  </a:lnTo>
                  <a:lnTo>
                    <a:pt x="11196701" y="2080641"/>
                  </a:lnTo>
                  <a:lnTo>
                    <a:pt x="11196701" y="2067941"/>
                  </a:lnTo>
                  <a:close/>
                </a:path>
                <a:path w="11228705" h="3205479">
                  <a:moveTo>
                    <a:pt x="11196701" y="1979041"/>
                  </a:moveTo>
                  <a:lnTo>
                    <a:pt x="11184001" y="1979041"/>
                  </a:lnTo>
                  <a:lnTo>
                    <a:pt x="11184001" y="2029841"/>
                  </a:lnTo>
                  <a:lnTo>
                    <a:pt x="11196701" y="2029841"/>
                  </a:lnTo>
                  <a:lnTo>
                    <a:pt x="11196701" y="1979041"/>
                  </a:lnTo>
                  <a:close/>
                </a:path>
                <a:path w="11228705" h="3205479">
                  <a:moveTo>
                    <a:pt x="11196701" y="1928241"/>
                  </a:moveTo>
                  <a:lnTo>
                    <a:pt x="11184001" y="1928241"/>
                  </a:lnTo>
                  <a:lnTo>
                    <a:pt x="11184001" y="1940941"/>
                  </a:lnTo>
                  <a:lnTo>
                    <a:pt x="11196701" y="1940941"/>
                  </a:lnTo>
                  <a:lnTo>
                    <a:pt x="11196701" y="1928241"/>
                  </a:lnTo>
                  <a:close/>
                </a:path>
                <a:path w="11228705" h="3205479">
                  <a:moveTo>
                    <a:pt x="11196701" y="1839341"/>
                  </a:moveTo>
                  <a:lnTo>
                    <a:pt x="11184001" y="1839341"/>
                  </a:lnTo>
                  <a:lnTo>
                    <a:pt x="11184001" y="1890141"/>
                  </a:lnTo>
                  <a:lnTo>
                    <a:pt x="11196701" y="1890141"/>
                  </a:lnTo>
                  <a:lnTo>
                    <a:pt x="11196701" y="1839341"/>
                  </a:lnTo>
                  <a:close/>
                </a:path>
                <a:path w="11228705" h="3205479">
                  <a:moveTo>
                    <a:pt x="11196701" y="1788541"/>
                  </a:moveTo>
                  <a:lnTo>
                    <a:pt x="11184001" y="1788541"/>
                  </a:lnTo>
                  <a:lnTo>
                    <a:pt x="11184001" y="1801241"/>
                  </a:lnTo>
                  <a:lnTo>
                    <a:pt x="11196701" y="1801241"/>
                  </a:lnTo>
                  <a:lnTo>
                    <a:pt x="11196701" y="1788541"/>
                  </a:lnTo>
                  <a:close/>
                </a:path>
                <a:path w="11228705" h="3205479">
                  <a:moveTo>
                    <a:pt x="11196701" y="1699641"/>
                  </a:moveTo>
                  <a:lnTo>
                    <a:pt x="11184001" y="1699641"/>
                  </a:lnTo>
                  <a:lnTo>
                    <a:pt x="11184001" y="1750441"/>
                  </a:lnTo>
                  <a:lnTo>
                    <a:pt x="11196701" y="1750441"/>
                  </a:lnTo>
                  <a:lnTo>
                    <a:pt x="11196701" y="1699641"/>
                  </a:lnTo>
                  <a:close/>
                </a:path>
                <a:path w="11228705" h="3205479">
                  <a:moveTo>
                    <a:pt x="11196701" y="1648841"/>
                  </a:moveTo>
                  <a:lnTo>
                    <a:pt x="11184001" y="1648841"/>
                  </a:lnTo>
                  <a:lnTo>
                    <a:pt x="11184001" y="1661541"/>
                  </a:lnTo>
                  <a:lnTo>
                    <a:pt x="11196701" y="1661541"/>
                  </a:lnTo>
                  <a:lnTo>
                    <a:pt x="11196701" y="1648841"/>
                  </a:lnTo>
                  <a:close/>
                </a:path>
                <a:path w="11228705" h="3205479">
                  <a:moveTo>
                    <a:pt x="11196701" y="1559941"/>
                  </a:moveTo>
                  <a:lnTo>
                    <a:pt x="11184001" y="1559941"/>
                  </a:lnTo>
                  <a:lnTo>
                    <a:pt x="11184001" y="1610741"/>
                  </a:lnTo>
                  <a:lnTo>
                    <a:pt x="11196701" y="1610741"/>
                  </a:lnTo>
                  <a:lnTo>
                    <a:pt x="11196701" y="1559941"/>
                  </a:lnTo>
                  <a:close/>
                </a:path>
                <a:path w="11228705" h="3205479">
                  <a:moveTo>
                    <a:pt x="11196701" y="1509141"/>
                  </a:moveTo>
                  <a:lnTo>
                    <a:pt x="11184001" y="1509141"/>
                  </a:lnTo>
                  <a:lnTo>
                    <a:pt x="11184001" y="1521841"/>
                  </a:lnTo>
                  <a:lnTo>
                    <a:pt x="11196701" y="1521841"/>
                  </a:lnTo>
                  <a:lnTo>
                    <a:pt x="11196701" y="1509141"/>
                  </a:lnTo>
                  <a:close/>
                </a:path>
                <a:path w="11228705" h="3205479">
                  <a:moveTo>
                    <a:pt x="11196701" y="1420253"/>
                  </a:moveTo>
                  <a:lnTo>
                    <a:pt x="11184001" y="1420253"/>
                  </a:lnTo>
                  <a:lnTo>
                    <a:pt x="11184001" y="1471041"/>
                  </a:lnTo>
                  <a:lnTo>
                    <a:pt x="11196701" y="1471041"/>
                  </a:lnTo>
                  <a:lnTo>
                    <a:pt x="11196701" y="1420253"/>
                  </a:lnTo>
                  <a:close/>
                </a:path>
                <a:path w="11228705" h="3205479">
                  <a:moveTo>
                    <a:pt x="11196701" y="1369441"/>
                  </a:moveTo>
                  <a:lnTo>
                    <a:pt x="11184001" y="1369441"/>
                  </a:lnTo>
                  <a:lnTo>
                    <a:pt x="11184001" y="1382141"/>
                  </a:lnTo>
                  <a:lnTo>
                    <a:pt x="11196701" y="1382141"/>
                  </a:lnTo>
                  <a:lnTo>
                    <a:pt x="11196701" y="1369441"/>
                  </a:lnTo>
                  <a:close/>
                </a:path>
                <a:path w="11228705" h="3205479">
                  <a:moveTo>
                    <a:pt x="11196701" y="1280541"/>
                  </a:moveTo>
                  <a:lnTo>
                    <a:pt x="11184001" y="1280541"/>
                  </a:lnTo>
                  <a:lnTo>
                    <a:pt x="11184001" y="1331341"/>
                  </a:lnTo>
                  <a:lnTo>
                    <a:pt x="11196701" y="1331341"/>
                  </a:lnTo>
                  <a:lnTo>
                    <a:pt x="11196701" y="1280541"/>
                  </a:lnTo>
                  <a:close/>
                </a:path>
                <a:path w="11228705" h="3205479">
                  <a:moveTo>
                    <a:pt x="11196701" y="1229741"/>
                  </a:moveTo>
                  <a:lnTo>
                    <a:pt x="11184001" y="1229741"/>
                  </a:lnTo>
                  <a:lnTo>
                    <a:pt x="11184001" y="1242441"/>
                  </a:lnTo>
                  <a:lnTo>
                    <a:pt x="11196701" y="1242441"/>
                  </a:lnTo>
                  <a:lnTo>
                    <a:pt x="11196701" y="1229741"/>
                  </a:lnTo>
                  <a:close/>
                </a:path>
                <a:path w="11228705" h="3205479">
                  <a:moveTo>
                    <a:pt x="11196701" y="1140841"/>
                  </a:moveTo>
                  <a:lnTo>
                    <a:pt x="11184001" y="1140841"/>
                  </a:lnTo>
                  <a:lnTo>
                    <a:pt x="11184001" y="1191641"/>
                  </a:lnTo>
                  <a:lnTo>
                    <a:pt x="11196701" y="1191641"/>
                  </a:lnTo>
                  <a:lnTo>
                    <a:pt x="11196701" y="1140841"/>
                  </a:lnTo>
                  <a:close/>
                </a:path>
                <a:path w="11228705" h="3205479">
                  <a:moveTo>
                    <a:pt x="11196701" y="1090041"/>
                  </a:moveTo>
                  <a:lnTo>
                    <a:pt x="11184001" y="1090041"/>
                  </a:lnTo>
                  <a:lnTo>
                    <a:pt x="11184001" y="1102741"/>
                  </a:lnTo>
                  <a:lnTo>
                    <a:pt x="11196701" y="1102741"/>
                  </a:lnTo>
                  <a:lnTo>
                    <a:pt x="11196701" y="1090041"/>
                  </a:lnTo>
                  <a:close/>
                </a:path>
                <a:path w="11228705" h="3205479">
                  <a:moveTo>
                    <a:pt x="11196701" y="1001141"/>
                  </a:moveTo>
                  <a:lnTo>
                    <a:pt x="11184001" y="1001141"/>
                  </a:lnTo>
                  <a:lnTo>
                    <a:pt x="11184001" y="1051941"/>
                  </a:lnTo>
                  <a:lnTo>
                    <a:pt x="11196701" y="1051941"/>
                  </a:lnTo>
                  <a:lnTo>
                    <a:pt x="11196701" y="1001141"/>
                  </a:lnTo>
                  <a:close/>
                </a:path>
                <a:path w="11228705" h="3205479">
                  <a:moveTo>
                    <a:pt x="11196701" y="950341"/>
                  </a:moveTo>
                  <a:lnTo>
                    <a:pt x="11184001" y="950341"/>
                  </a:lnTo>
                  <a:lnTo>
                    <a:pt x="11184001" y="963041"/>
                  </a:lnTo>
                  <a:lnTo>
                    <a:pt x="11196701" y="963041"/>
                  </a:lnTo>
                  <a:lnTo>
                    <a:pt x="11196701" y="950341"/>
                  </a:lnTo>
                  <a:close/>
                </a:path>
                <a:path w="11228705" h="3205479">
                  <a:moveTo>
                    <a:pt x="11196701" y="861441"/>
                  </a:moveTo>
                  <a:lnTo>
                    <a:pt x="11184001" y="861441"/>
                  </a:lnTo>
                  <a:lnTo>
                    <a:pt x="11184001" y="912241"/>
                  </a:lnTo>
                  <a:lnTo>
                    <a:pt x="11196701" y="912241"/>
                  </a:lnTo>
                  <a:lnTo>
                    <a:pt x="11196701" y="861441"/>
                  </a:lnTo>
                  <a:close/>
                </a:path>
                <a:path w="11228705" h="3205479">
                  <a:moveTo>
                    <a:pt x="11196701" y="810641"/>
                  </a:moveTo>
                  <a:lnTo>
                    <a:pt x="11184001" y="810641"/>
                  </a:lnTo>
                  <a:lnTo>
                    <a:pt x="11184001" y="823341"/>
                  </a:lnTo>
                  <a:lnTo>
                    <a:pt x="11196701" y="823341"/>
                  </a:lnTo>
                  <a:lnTo>
                    <a:pt x="11196701" y="810641"/>
                  </a:lnTo>
                  <a:close/>
                </a:path>
                <a:path w="11228705" h="3205479">
                  <a:moveTo>
                    <a:pt x="11196701" y="721741"/>
                  </a:moveTo>
                  <a:lnTo>
                    <a:pt x="11184001" y="721741"/>
                  </a:lnTo>
                  <a:lnTo>
                    <a:pt x="11184001" y="772541"/>
                  </a:lnTo>
                  <a:lnTo>
                    <a:pt x="11196701" y="772541"/>
                  </a:lnTo>
                  <a:lnTo>
                    <a:pt x="11196701" y="721741"/>
                  </a:lnTo>
                  <a:close/>
                </a:path>
                <a:path w="11228705" h="3205479">
                  <a:moveTo>
                    <a:pt x="11196701" y="670941"/>
                  </a:moveTo>
                  <a:lnTo>
                    <a:pt x="11184001" y="670941"/>
                  </a:lnTo>
                  <a:lnTo>
                    <a:pt x="11184001" y="683641"/>
                  </a:lnTo>
                  <a:lnTo>
                    <a:pt x="11196701" y="683641"/>
                  </a:lnTo>
                  <a:lnTo>
                    <a:pt x="11196701" y="670941"/>
                  </a:lnTo>
                  <a:close/>
                </a:path>
                <a:path w="11228705" h="3205479">
                  <a:moveTo>
                    <a:pt x="11196701" y="582041"/>
                  </a:moveTo>
                  <a:lnTo>
                    <a:pt x="11184001" y="582041"/>
                  </a:lnTo>
                  <a:lnTo>
                    <a:pt x="11184001" y="632841"/>
                  </a:lnTo>
                  <a:lnTo>
                    <a:pt x="11196701" y="632841"/>
                  </a:lnTo>
                  <a:lnTo>
                    <a:pt x="11196701" y="582041"/>
                  </a:lnTo>
                  <a:close/>
                </a:path>
                <a:path w="11228705" h="3205479">
                  <a:moveTo>
                    <a:pt x="11228451" y="2914904"/>
                  </a:moveTo>
                  <a:lnTo>
                    <a:pt x="11196701" y="2914904"/>
                  </a:lnTo>
                  <a:lnTo>
                    <a:pt x="11196701" y="2906141"/>
                  </a:lnTo>
                  <a:lnTo>
                    <a:pt x="11184001" y="2906141"/>
                  </a:lnTo>
                  <a:lnTo>
                    <a:pt x="11184001" y="2914904"/>
                  </a:lnTo>
                  <a:lnTo>
                    <a:pt x="11152251" y="2914904"/>
                  </a:lnTo>
                  <a:lnTo>
                    <a:pt x="11190351" y="2991104"/>
                  </a:lnTo>
                  <a:lnTo>
                    <a:pt x="11226483" y="2918841"/>
                  </a:lnTo>
                  <a:lnTo>
                    <a:pt x="11228451" y="2914904"/>
                  </a:lnTo>
                  <a:close/>
                </a:path>
              </a:pathLst>
            </a:custGeom>
            <a:solidFill>
              <a:srgbClr val="FF85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31780" y="6036563"/>
              <a:ext cx="1522476" cy="365760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2747772" y="1459991"/>
            <a:ext cx="1475740" cy="353695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27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-–replicas=100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30351" y="1459991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5"/>
              </a:spcBef>
              <a:tabLst>
                <a:tab pos="3733800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service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create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nodejs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8"/>
                </a:lnTo>
                <a:lnTo>
                  <a:pt x="12192000" y="6857998"/>
                </a:lnTo>
                <a:lnTo>
                  <a:pt x="12192000" y="0"/>
                </a:lnTo>
                <a:close/>
              </a:path>
            </a:pathLst>
          </a:custGeom>
          <a:solidFill>
            <a:srgbClr val="0C1F3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94447" y="499872"/>
            <a:ext cx="64007" cy="640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3307" y="513587"/>
            <a:ext cx="97536" cy="10058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615183" y="295656"/>
            <a:ext cx="52069" cy="52069"/>
          </a:xfrm>
          <a:custGeom>
            <a:avLst/>
            <a:gdLst/>
            <a:ahLst/>
            <a:cxnLst/>
            <a:rect l="l" t="t" r="r" b="b"/>
            <a:pathLst>
              <a:path w="52069" h="52070">
                <a:moveTo>
                  <a:pt x="25908" y="0"/>
                </a:moveTo>
                <a:lnTo>
                  <a:pt x="15805" y="2030"/>
                </a:lnTo>
                <a:lnTo>
                  <a:pt x="7572" y="7572"/>
                </a:lnTo>
                <a:lnTo>
                  <a:pt x="2030" y="15805"/>
                </a:lnTo>
                <a:lnTo>
                  <a:pt x="0" y="25908"/>
                </a:lnTo>
                <a:lnTo>
                  <a:pt x="2030" y="36010"/>
                </a:lnTo>
                <a:lnTo>
                  <a:pt x="7572" y="44243"/>
                </a:lnTo>
                <a:lnTo>
                  <a:pt x="15805" y="49785"/>
                </a:lnTo>
                <a:lnTo>
                  <a:pt x="25908" y="51816"/>
                </a:lnTo>
                <a:lnTo>
                  <a:pt x="36010" y="49785"/>
                </a:lnTo>
                <a:lnTo>
                  <a:pt x="44243" y="44243"/>
                </a:lnTo>
                <a:lnTo>
                  <a:pt x="49785" y="36010"/>
                </a:lnTo>
                <a:lnTo>
                  <a:pt x="51816" y="25908"/>
                </a:lnTo>
                <a:lnTo>
                  <a:pt x="49785" y="15805"/>
                </a:lnTo>
                <a:lnTo>
                  <a:pt x="44243" y="7572"/>
                </a:lnTo>
                <a:lnTo>
                  <a:pt x="36010" y="2030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51048" y="565404"/>
            <a:ext cx="70103" cy="701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59880" y="542544"/>
            <a:ext cx="74675" cy="746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95788" y="542544"/>
            <a:ext cx="70103" cy="716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145011" y="778763"/>
            <a:ext cx="71628" cy="7162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37716" y="870203"/>
            <a:ext cx="68580" cy="7010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96756" y="679704"/>
            <a:ext cx="99060" cy="9906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4981955"/>
            <a:ext cx="12191999" cy="80095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5465064" y="272795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70" h="53339">
                <a:moveTo>
                  <a:pt x="25908" y="0"/>
                </a:moveTo>
                <a:lnTo>
                  <a:pt x="15805" y="2095"/>
                </a:lnTo>
                <a:lnTo>
                  <a:pt x="7572" y="7810"/>
                </a:lnTo>
                <a:lnTo>
                  <a:pt x="2030" y="16287"/>
                </a:lnTo>
                <a:lnTo>
                  <a:pt x="0" y="26670"/>
                </a:lnTo>
                <a:lnTo>
                  <a:pt x="2030" y="37052"/>
                </a:lnTo>
                <a:lnTo>
                  <a:pt x="7572" y="45529"/>
                </a:lnTo>
                <a:lnTo>
                  <a:pt x="15805" y="51244"/>
                </a:lnTo>
                <a:lnTo>
                  <a:pt x="25908" y="53339"/>
                </a:lnTo>
                <a:lnTo>
                  <a:pt x="36010" y="51244"/>
                </a:lnTo>
                <a:lnTo>
                  <a:pt x="44243" y="45529"/>
                </a:lnTo>
                <a:lnTo>
                  <a:pt x="49785" y="37052"/>
                </a:lnTo>
                <a:lnTo>
                  <a:pt x="51815" y="26670"/>
                </a:lnTo>
                <a:lnTo>
                  <a:pt x="49785" y="16287"/>
                </a:lnTo>
                <a:lnTo>
                  <a:pt x="44243" y="7810"/>
                </a:lnTo>
                <a:lnTo>
                  <a:pt x="36010" y="2095"/>
                </a:lnTo>
                <a:lnTo>
                  <a:pt x="25908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882628" y="286511"/>
            <a:ext cx="70103" cy="7010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387596" y="847344"/>
            <a:ext cx="68579" cy="7010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3816" y="262127"/>
            <a:ext cx="64008" cy="6400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79247" y="304800"/>
            <a:ext cx="74675" cy="74675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28015" y="99060"/>
            <a:ext cx="52069" cy="53340"/>
          </a:xfrm>
          <a:custGeom>
            <a:avLst/>
            <a:gdLst/>
            <a:ahLst/>
            <a:cxnLst/>
            <a:rect l="l" t="t" r="r" b="b"/>
            <a:pathLst>
              <a:path w="52069" h="53339">
                <a:moveTo>
                  <a:pt x="25907" y="0"/>
                </a:moveTo>
                <a:lnTo>
                  <a:pt x="15821" y="2095"/>
                </a:lnTo>
                <a:lnTo>
                  <a:pt x="7586" y="7810"/>
                </a:lnTo>
                <a:lnTo>
                  <a:pt x="2035" y="16287"/>
                </a:lnTo>
                <a:lnTo>
                  <a:pt x="0" y="26670"/>
                </a:lnTo>
                <a:lnTo>
                  <a:pt x="2035" y="37052"/>
                </a:lnTo>
                <a:lnTo>
                  <a:pt x="7586" y="45529"/>
                </a:lnTo>
                <a:lnTo>
                  <a:pt x="15821" y="51244"/>
                </a:lnTo>
                <a:lnTo>
                  <a:pt x="25907" y="53340"/>
                </a:lnTo>
                <a:lnTo>
                  <a:pt x="35994" y="51244"/>
                </a:lnTo>
                <a:lnTo>
                  <a:pt x="44229" y="45529"/>
                </a:lnTo>
                <a:lnTo>
                  <a:pt x="49780" y="37052"/>
                </a:lnTo>
                <a:lnTo>
                  <a:pt x="51816" y="26670"/>
                </a:lnTo>
                <a:lnTo>
                  <a:pt x="49780" y="16287"/>
                </a:lnTo>
                <a:lnTo>
                  <a:pt x="44229" y="7810"/>
                </a:lnTo>
                <a:lnTo>
                  <a:pt x="35994" y="2095"/>
                </a:lnTo>
                <a:lnTo>
                  <a:pt x="25907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90807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51" y="193725"/>
                </a:moveTo>
                <a:lnTo>
                  <a:pt x="2431821" y="152260"/>
                </a:lnTo>
                <a:lnTo>
                  <a:pt x="2415133" y="112217"/>
                </a:lnTo>
                <a:lnTo>
                  <a:pt x="2389009" y="74803"/>
                </a:lnTo>
                <a:lnTo>
                  <a:pt x="2392438" y="67437"/>
                </a:lnTo>
                <a:lnTo>
                  <a:pt x="2395486" y="59944"/>
                </a:lnTo>
                <a:lnTo>
                  <a:pt x="2397772" y="52197"/>
                </a:lnTo>
                <a:lnTo>
                  <a:pt x="2404580" y="6642"/>
                </a:lnTo>
                <a:lnTo>
                  <a:pt x="2403576" y="0"/>
                </a:ln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71323" y="73774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207374" y="503593"/>
                </a:lnTo>
                <a:lnTo>
                  <a:pt x="2223465" y="464654"/>
                </a:lnTo>
                <a:lnTo>
                  <a:pt x="2229370" y="422148"/>
                </a:lnTo>
                <a:lnTo>
                  <a:pt x="2260142" y="416483"/>
                </a:lnTo>
                <a:lnTo>
                  <a:pt x="2317788" y="395008"/>
                </a:lnTo>
                <a:lnTo>
                  <a:pt x="2380043" y="349288"/>
                </a:lnTo>
                <a:lnTo>
                  <a:pt x="2407831" y="314388"/>
                </a:lnTo>
                <a:lnTo>
                  <a:pt x="2427071" y="276021"/>
                </a:lnTo>
                <a:lnTo>
                  <a:pt x="2437612" y="235381"/>
                </a:lnTo>
                <a:lnTo>
                  <a:pt x="2439251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24007" y="0"/>
            <a:ext cx="1490345" cy="708660"/>
          </a:xfrm>
          <a:custGeom>
            <a:avLst/>
            <a:gdLst/>
            <a:ahLst/>
            <a:cxnLst/>
            <a:rect l="l" t="t" r="r" b="b"/>
            <a:pathLst>
              <a:path w="1490345" h="708660">
                <a:moveTo>
                  <a:pt x="954171" y="616965"/>
                </a:moveTo>
                <a:lnTo>
                  <a:pt x="568507" y="616965"/>
                </a:lnTo>
                <a:lnTo>
                  <a:pt x="593532" y="644896"/>
                </a:lnTo>
                <a:lnTo>
                  <a:pt x="623356" y="668385"/>
                </a:lnTo>
                <a:lnTo>
                  <a:pt x="657251" y="686992"/>
                </a:lnTo>
                <a:lnTo>
                  <a:pt x="694491" y="700277"/>
                </a:lnTo>
                <a:lnTo>
                  <a:pt x="740767" y="708342"/>
                </a:lnTo>
                <a:lnTo>
                  <a:pt x="786519" y="708044"/>
                </a:lnTo>
                <a:lnTo>
                  <a:pt x="830580" y="699943"/>
                </a:lnTo>
                <a:lnTo>
                  <a:pt x="871783" y="684593"/>
                </a:lnTo>
                <a:lnTo>
                  <a:pt x="908963" y="662552"/>
                </a:lnTo>
                <a:lnTo>
                  <a:pt x="940951" y="634376"/>
                </a:lnTo>
                <a:lnTo>
                  <a:pt x="954171" y="616965"/>
                </a:lnTo>
                <a:close/>
              </a:path>
              <a:path w="1490345" h="708660">
                <a:moveTo>
                  <a:pt x="1454199" y="0"/>
                </a:moveTo>
                <a:lnTo>
                  <a:pt x="135859" y="0"/>
                </a:lnTo>
                <a:lnTo>
                  <a:pt x="133717" y="9010"/>
                </a:lnTo>
                <a:lnTo>
                  <a:pt x="134802" y="56769"/>
                </a:lnTo>
                <a:lnTo>
                  <a:pt x="133659" y="59817"/>
                </a:lnTo>
                <a:lnTo>
                  <a:pt x="67937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7" y="331577"/>
                </a:lnTo>
                <a:lnTo>
                  <a:pt x="40283" y="357727"/>
                </a:lnTo>
                <a:lnTo>
                  <a:pt x="33508" y="385829"/>
                </a:lnTo>
                <a:lnTo>
                  <a:pt x="33710" y="414909"/>
                </a:lnTo>
                <a:lnTo>
                  <a:pt x="46846" y="455917"/>
                </a:lnTo>
                <a:lnTo>
                  <a:pt x="72839" y="490025"/>
                </a:lnTo>
                <a:lnTo>
                  <a:pt x="108938" y="515300"/>
                </a:lnTo>
                <a:lnTo>
                  <a:pt x="152395" y="529810"/>
                </a:lnTo>
                <a:lnTo>
                  <a:pt x="200461" y="531622"/>
                </a:lnTo>
                <a:lnTo>
                  <a:pt x="201477" y="533019"/>
                </a:lnTo>
                <a:lnTo>
                  <a:pt x="231692" y="570511"/>
                </a:lnTo>
                <a:lnTo>
                  <a:pt x="265471" y="599227"/>
                </a:lnTo>
                <a:lnTo>
                  <a:pt x="303689" y="621857"/>
                </a:lnTo>
                <a:lnTo>
                  <a:pt x="345316" y="638172"/>
                </a:lnTo>
                <a:lnTo>
                  <a:pt x="389321" y="647942"/>
                </a:lnTo>
                <a:lnTo>
                  <a:pt x="434673" y="650936"/>
                </a:lnTo>
                <a:lnTo>
                  <a:pt x="480342" y="646924"/>
                </a:lnTo>
                <a:lnTo>
                  <a:pt x="525297" y="635678"/>
                </a:lnTo>
                <a:lnTo>
                  <a:pt x="568507" y="616965"/>
                </a:lnTo>
                <a:lnTo>
                  <a:pt x="954171" y="616965"/>
                </a:lnTo>
                <a:lnTo>
                  <a:pt x="966581" y="600623"/>
                </a:lnTo>
                <a:lnTo>
                  <a:pt x="984686" y="561848"/>
                </a:lnTo>
                <a:lnTo>
                  <a:pt x="1194650" y="561848"/>
                </a:lnTo>
                <a:lnTo>
                  <a:pt x="1230114" y="537908"/>
                </a:lnTo>
                <a:lnTo>
                  <a:pt x="1261598" y="502299"/>
                </a:lnTo>
                <a:lnTo>
                  <a:pt x="1282069" y="460149"/>
                </a:lnTo>
                <a:lnTo>
                  <a:pt x="1289613" y="413130"/>
                </a:lnTo>
                <a:lnTo>
                  <a:pt x="1318966" y="407652"/>
                </a:lnTo>
                <a:lnTo>
                  <a:pt x="1373910" y="387074"/>
                </a:lnTo>
                <a:lnTo>
                  <a:pt x="1437527" y="338891"/>
                </a:lnTo>
                <a:lnTo>
                  <a:pt x="1465804" y="299892"/>
                </a:lnTo>
                <a:lnTo>
                  <a:pt x="1483402" y="256987"/>
                </a:lnTo>
                <a:lnTo>
                  <a:pt x="1490059" y="211925"/>
                </a:lnTo>
                <a:lnTo>
                  <a:pt x="1485512" y="166454"/>
                </a:lnTo>
                <a:lnTo>
                  <a:pt x="1469499" y="122323"/>
                </a:lnTo>
                <a:lnTo>
                  <a:pt x="1441759" y="81279"/>
                </a:lnTo>
                <a:lnTo>
                  <a:pt x="1445188" y="74295"/>
                </a:lnTo>
                <a:lnTo>
                  <a:pt x="1447982" y="67055"/>
                </a:lnTo>
                <a:lnTo>
                  <a:pt x="1450141" y="59690"/>
                </a:lnTo>
                <a:lnTo>
                  <a:pt x="1456644" y="16206"/>
                </a:lnTo>
                <a:lnTo>
                  <a:pt x="1454199" y="0"/>
                </a:lnTo>
                <a:close/>
              </a:path>
              <a:path w="1490345" h="708660">
                <a:moveTo>
                  <a:pt x="1194650" y="561848"/>
                </a:moveTo>
                <a:lnTo>
                  <a:pt x="984686" y="561848"/>
                </a:lnTo>
                <a:lnTo>
                  <a:pt x="1008939" y="573305"/>
                </a:lnTo>
                <a:lnTo>
                  <a:pt x="1034597" y="581691"/>
                </a:lnTo>
                <a:lnTo>
                  <a:pt x="1061303" y="586886"/>
                </a:lnTo>
                <a:lnTo>
                  <a:pt x="1088699" y="588772"/>
                </a:lnTo>
                <a:lnTo>
                  <a:pt x="1141752" y="582817"/>
                </a:lnTo>
                <a:lnTo>
                  <a:pt x="1189528" y="565305"/>
                </a:lnTo>
                <a:lnTo>
                  <a:pt x="1194650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75576" y="0"/>
            <a:ext cx="2439670" cy="731520"/>
          </a:xfrm>
          <a:custGeom>
            <a:avLst/>
            <a:gdLst/>
            <a:ahLst/>
            <a:cxnLst/>
            <a:rect l="l" t="t" r="r" b="b"/>
            <a:pathLst>
              <a:path w="2439670" h="731520">
                <a:moveTo>
                  <a:pt x="2439225" y="193725"/>
                </a:moveTo>
                <a:lnTo>
                  <a:pt x="2431796" y="152260"/>
                </a:lnTo>
                <a:lnTo>
                  <a:pt x="2415108" y="112217"/>
                </a:lnTo>
                <a:lnTo>
                  <a:pt x="2388984" y="74803"/>
                </a:lnTo>
                <a:lnTo>
                  <a:pt x="2392413" y="67437"/>
                </a:lnTo>
                <a:lnTo>
                  <a:pt x="2395461" y="59944"/>
                </a:lnTo>
                <a:lnTo>
                  <a:pt x="2397747" y="52197"/>
                </a:lnTo>
                <a:lnTo>
                  <a:pt x="2404554" y="6642"/>
                </a:lnTo>
                <a:lnTo>
                  <a:pt x="2403551" y="0"/>
                </a:lnTo>
                <a:lnTo>
                  <a:pt x="1527251" y="0"/>
                </a:lnTo>
                <a:lnTo>
                  <a:pt x="1017028" y="0"/>
                </a:lnTo>
                <a:lnTo>
                  <a:pt x="140766" y="0"/>
                </a:lnTo>
                <a:lnTo>
                  <a:pt x="139788" y="5194"/>
                </a:lnTo>
                <a:lnTo>
                  <a:pt x="141516" y="49022"/>
                </a:lnTo>
                <a:lnTo>
                  <a:pt x="140208" y="52197"/>
                </a:lnTo>
                <a:lnTo>
                  <a:pt x="71285" y="73774"/>
                </a:lnTo>
                <a:lnTo>
                  <a:pt x="20739" y="120777"/>
                </a:lnTo>
                <a:lnTo>
                  <a:pt x="2552" y="162623"/>
                </a:lnTo>
                <a:lnTo>
                  <a:pt x="0" y="205879"/>
                </a:lnTo>
                <a:lnTo>
                  <a:pt x="12166" y="247396"/>
                </a:lnTo>
                <a:lnTo>
                  <a:pt x="38112" y="283997"/>
                </a:lnTo>
                <a:lnTo>
                  <a:pt x="76923" y="312547"/>
                </a:lnTo>
                <a:lnTo>
                  <a:pt x="56286" y="336892"/>
                </a:lnTo>
                <a:lnTo>
                  <a:pt x="42252" y="364261"/>
                </a:lnTo>
                <a:lnTo>
                  <a:pt x="35179" y="393649"/>
                </a:lnTo>
                <a:lnTo>
                  <a:pt x="35445" y="424053"/>
                </a:lnTo>
                <a:lnTo>
                  <a:pt x="49225" y="466991"/>
                </a:lnTo>
                <a:lnTo>
                  <a:pt x="76504" y="502691"/>
                </a:lnTo>
                <a:lnTo>
                  <a:pt x="114376" y="529170"/>
                </a:lnTo>
                <a:lnTo>
                  <a:pt x="159969" y="544398"/>
                </a:lnTo>
                <a:lnTo>
                  <a:pt x="210400" y="546354"/>
                </a:lnTo>
                <a:lnTo>
                  <a:pt x="211366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604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103" y="655320"/>
                </a:lnTo>
                <a:lnTo>
                  <a:pt x="596430" y="635762"/>
                </a:lnTo>
                <a:lnTo>
                  <a:pt x="622719" y="664959"/>
                </a:lnTo>
                <a:lnTo>
                  <a:pt x="654011" y="689521"/>
                </a:lnTo>
                <a:lnTo>
                  <a:pt x="689559" y="708990"/>
                </a:lnTo>
                <a:lnTo>
                  <a:pt x="728586" y="722884"/>
                </a:lnTo>
                <a:lnTo>
                  <a:pt x="777138" y="731367"/>
                </a:lnTo>
                <a:lnTo>
                  <a:pt x="825157" y="731075"/>
                </a:lnTo>
                <a:lnTo>
                  <a:pt x="871385" y="722604"/>
                </a:lnTo>
                <a:lnTo>
                  <a:pt x="914615" y="706539"/>
                </a:lnTo>
                <a:lnTo>
                  <a:pt x="953630" y="683463"/>
                </a:lnTo>
                <a:lnTo>
                  <a:pt x="987196" y="653948"/>
                </a:lnTo>
                <a:lnTo>
                  <a:pt x="1001039" y="635762"/>
                </a:lnTo>
                <a:lnTo>
                  <a:pt x="1014107" y="618604"/>
                </a:lnTo>
                <a:lnTo>
                  <a:pt x="1033132" y="577977"/>
                </a:lnTo>
                <a:lnTo>
                  <a:pt x="1058506" y="589991"/>
                </a:lnTo>
                <a:lnTo>
                  <a:pt x="1085430" y="598728"/>
                </a:lnTo>
                <a:lnTo>
                  <a:pt x="1113472" y="604113"/>
                </a:lnTo>
                <a:lnTo>
                  <a:pt x="1141704" y="606018"/>
                </a:lnTo>
                <a:lnTo>
                  <a:pt x="1154772" y="617093"/>
                </a:lnTo>
                <a:lnTo>
                  <a:pt x="1194866" y="640791"/>
                </a:lnTo>
                <a:lnTo>
                  <a:pt x="1238554" y="657872"/>
                </a:lnTo>
                <a:lnTo>
                  <a:pt x="1284719" y="668108"/>
                </a:lnTo>
                <a:lnTo>
                  <a:pt x="1332306" y="671258"/>
                </a:lnTo>
                <a:lnTo>
                  <a:pt x="1380210" y="667080"/>
                </a:lnTo>
                <a:lnTo>
                  <a:pt x="1427365" y="655320"/>
                </a:lnTo>
                <a:lnTo>
                  <a:pt x="1472679" y="635762"/>
                </a:lnTo>
                <a:lnTo>
                  <a:pt x="1499031" y="664959"/>
                </a:lnTo>
                <a:lnTo>
                  <a:pt x="1530350" y="689521"/>
                </a:lnTo>
                <a:lnTo>
                  <a:pt x="1565884" y="708990"/>
                </a:lnTo>
                <a:lnTo>
                  <a:pt x="1604886" y="722884"/>
                </a:lnTo>
                <a:lnTo>
                  <a:pt x="1653438" y="731367"/>
                </a:lnTo>
                <a:lnTo>
                  <a:pt x="1701457" y="731075"/>
                </a:lnTo>
                <a:lnTo>
                  <a:pt x="1747685" y="722604"/>
                </a:lnTo>
                <a:lnTo>
                  <a:pt x="1790915" y="706539"/>
                </a:lnTo>
                <a:lnTo>
                  <a:pt x="1829930" y="683463"/>
                </a:lnTo>
                <a:lnTo>
                  <a:pt x="1863496" y="653948"/>
                </a:lnTo>
                <a:lnTo>
                  <a:pt x="1877339" y="635762"/>
                </a:lnTo>
                <a:lnTo>
                  <a:pt x="1890407" y="618604"/>
                </a:lnTo>
                <a:lnTo>
                  <a:pt x="1909432" y="577977"/>
                </a:lnTo>
                <a:lnTo>
                  <a:pt x="1934806" y="589991"/>
                </a:lnTo>
                <a:lnTo>
                  <a:pt x="1961730" y="598728"/>
                </a:lnTo>
                <a:lnTo>
                  <a:pt x="1989772" y="604113"/>
                </a:lnTo>
                <a:lnTo>
                  <a:pt x="2018525" y="606044"/>
                </a:lnTo>
                <a:lnTo>
                  <a:pt x="2066505" y="601522"/>
                </a:lnTo>
                <a:lnTo>
                  <a:pt x="2110638" y="587908"/>
                </a:lnTo>
                <a:lnTo>
                  <a:pt x="2128583" y="577977"/>
                </a:lnTo>
                <a:lnTo>
                  <a:pt x="2149678" y="566318"/>
                </a:lnTo>
                <a:lnTo>
                  <a:pt x="2182342" y="537845"/>
                </a:lnTo>
                <a:lnTo>
                  <a:pt x="2207349" y="503593"/>
                </a:lnTo>
                <a:lnTo>
                  <a:pt x="2223439" y="464654"/>
                </a:lnTo>
                <a:lnTo>
                  <a:pt x="2229345" y="422148"/>
                </a:lnTo>
                <a:lnTo>
                  <a:pt x="2260117" y="416483"/>
                </a:lnTo>
                <a:lnTo>
                  <a:pt x="2317762" y="395008"/>
                </a:lnTo>
                <a:lnTo>
                  <a:pt x="2380018" y="349288"/>
                </a:lnTo>
                <a:lnTo>
                  <a:pt x="2407805" y="314388"/>
                </a:lnTo>
                <a:lnTo>
                  <a:pt x="2427046" y="276021"/>
                </a:lnTo>
                <a:lnTo>
                  <a:pt x="2437587" y="235381"/>
                </a:lnTo>
                <a:lnTo>
                  <a:pt x="2439225" y="193725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07227" y="0"/>
            <a:ext cx="1491615" cy="708660"/>
          </a:xfrm>
          <a:custGeom>
            <a:avLst/>
            <a:gdLst/>
            <a:ahLst/>
            <a:cxnLst/>
            <a:rect l="l" t="t" r="r" b="b"/>
            <a:pathLst>
              <a:path w="1491614" h="708660">
                <a:moveTo>
                  <a:pt x="955118" y="616965"/>
                </a:moveTo>
                <a:lnTo>
                  <a:pt x="569015" y="616965"/>
                </a:lnTo>
                <a:lnTo>
                  <a:pt x="594116" y="644896"/>
                </a:lnTo>
                <a:lnTo>
                  <a:pt x="623991" y="668385"/>
                </a:lnTo>
                <a:lnTo>
                  <a:pt x="657937" y="686992"/>
                </a:lnTo>
                <a:lnTo>
                  <a:pt x="695253" y="700277"/>
                </a:lnTo>
                <a:lnTo>
                  <a:pt x="741535" y="708342"/>
                </a:lnTo>
                <a:lnTo>
                  <a:pt x="787303" y="708044"/>
                </a:lnTo>
                <a:lnTo>
                  <a:pt x="831389" y="699943"/>
                </a:lnTo>
                <a:lnTo>
                  <a:pt x="872625" y="684593"/>
                </a:lnTo>
                <a:lnTo>
                  <a:pt x="909842" y="662552"/>
                </a:lnTo>
                <a:lnTo>
                  <a:pt x="941873" y="634376"/>
                </a:lnTo>
                <a:lnTo>
                  <a:pt x="955118" y="616965"/>
                </a:lnTo>
                <a:close/>
              </a:path>
              <a:path w="1491614" h="708660">
                <a:moveTo>
                  <a:pt x="1455721" y="0"/>
                </a:moveTo>
                <a:lnTo>
                  <a:pt x="135997" y="0"/>
                </a:lnTo>
                <a:lnTo>
                  <a:pt x="133852" y="9010"/>
                </a:lnTo>
                <a:lnTo>
                  <a:pt x="134929" y="56769"/>
                </a:lnTo>
                <a:lnTo>
                  <a:pt x="133786" y="59817"/>
                </a:lnTo>
                <a:lnTo>
                  <a:pt x="67953" y="80327"/>
                </a:lnTo>
                <a:lnTo>
                  <a:pt x="19740" y="125222"/>
                </a:lnTo>
                <a:lnTo>
                  <a:pt x="2418" y="165165"/>
                </a:lnTo>
                <a:lnTo>
                  <a:pt x="0" y="206473"/>
                </a:lnTo>
                <a:lnTo>
                  <a:pt x="11602" y="246123"/>
                </a:lnTo>
                <a:lnTo>
                  <a:pt x="36342" y="281092"/>
                </a:lnTo>
                <a:lnTo>
                  <a:pt x="73334" y="308355"/>
                </a:lnTo>
                <a:lnTo>
                  <a:pt x="53679" y="331577"/>
                </a:lnTo>
                <a:lnTo>
                  <a:pt x="40299" y="357727"/>
                </a:lnTo>
                <a:lnTo>
                  <a:pt x="33562" y="385829"/>
                </a:lnTo>
                <a:lnTo>
                  <a:pt x="33837" y="414909"/>
                </a:lnTo>
                <a:lnTo>
                  <a:pt x="46974" y="455917"/>
                </a:lnTo>
                <a:lnTo>
                  <a:pt x="72974" y="490025"/>
                </a:lnTo>
                <a:lnTo>
                  <a:pt x="109092" y="515300"/>
                </a:lnTo>
                <a:lnTo>
                  <a:pt x="152587" y="529810"/>
                </a:lnTo>
                <a:lnTo>
                  <a:pt x="200715" y="531622"/>
                </a:lnTo>
                <a:lnTo>
                  <a:pt x="201604" y="533019"/>
                </a:lnTo>
                <a:lnTo>
                  <a:pt x="202620" y="534542"/>
                </a:lnTo>
                <a:lnTo>
                  <a:pt x="203509" y="535939"/>
                </a:lnTo>
                <a:lnTo>
                  <a:pt x="231861" y="570511"/>
                </a:lnTo>
                <a:lnTo>
                  <a:pt x="265682" y="599227"/>
                </a:lnTo>
                <a:lnTo>
                  <a:pt x="303943" y="621857"/>
                </a:lnTo>
                <a:lnTo>
                  <a:pt x="345612" y="638172"/>
                </a:lnTo>
                <a:lnTo>
                  <a:pt x="389659" y="647942"/>
                </a:lnTo>
                <a:lnTo>
                  <a:pt x="435054" y="650936"/>
                </a:lnTo>
                <a:lnTo>
                  <a:pt x="480765" y="646924"/>
                </a:lnTo>
                <a:lnTo>
                  <a:pt x="525763" y="635678"/>
                </a:lnTo>
                <a:lnTo>
                  <a:pt x="569015" y="616965"/>
                </a:lnTo>
                <a:lnTo>
                  <a:pt x="955118" y="616965"/>
                </a:lnTo>
                <a:lnTo>
                  <a:pt x="967550" y="600623"/>
                </a:lnTo>
                <a:lnTo>
                  <a:pt x="985702" y="561848"/>
                </a:lnTo>
                <a:lnTo>
                  <a:pt x="1195831" y="561848"/>
                </a:lnTo>
                <a:lnTo>
                  <a:pt x="1231368" y="537908"/>
                </a:lnTo>
                <a:lnTo>
                  <a:pt x="1262925" y="502299"/>
                </a:lnTo>
                <a:lnTo>
                  <a:pt x="1283446" y="460149"/>
                </a:lnTo>
                <a:lnTo>
                  <a:pt x="1291010" y="413130"/>
                </a:lnTo>
                <a:lnTo>
                  <a:pt x="1320363" y="407652"/>
                </a:lnTo>
                <a:lnTo>
                  <a:pt x="1375307" y="387074"/>
                </a:lnTo>
                <a:lnTo>
                  <a:pt x="1438971" y="338891"/>
                </a:lnTo>
                <a:lnTo>
                  <a:pt x="1467282" y="299892"/>
                </a:lnTo>
                <a:lnTo>
                  <a:pt x="1484902" y="256987"/>
                </a:lnTo>
                <a:lnTo>
                  <a:pt x="1491573" y="211925"/>
                </a:lnTo>
                <a:lnTo>
                  <a:pt x="1487033" y="166454"/>
                </a:lnTo>
                <a:lnTo>
                  <a:pt x="1471023" y="122323"/>
                </a:lnTo>
                <a:lnTo>
                  <a:pt x="1443283" y="81279"/>
                </a:lnTo>
                <a:lnTo>
                  <a:pt x="1446585" y="74295"/>
                </a:lnTo>
                <a:lnTo>
                  <a:pt x="1449379" y="67055"/>
                </a:lnTo>
                <a:lnTo>
                  <a:pt x="1451665" y="59690"/>
                </a:lnTo>
                <a:lnTo>
                  <a:pt x="1458167" y="16206"/>
                </a:lnTo>
                <a:lnTo>
                  <a:pt x="1455721" y="0"/>
                </a:lnTo>
                <a:close/>
              </a:path>
              <a:path w="1491614" h="708660">
                <a:moveTo>
                  <a:pt x="1195831" y="561848"/>
                </a:moveTo>
                <a:lnTo>
                  <a:pt x="985702" y="561848"/>
                </a:lnTo>
                <a:lnTo>
                  <a:pt x="1009955" y="573305"/>
                </a:lnTo>
                <a:lnTo>
                  <a:pt x="1035613" y="581691"/>
                </a:lnTo>
                <a:lnTo>
                  <a:pt x="1062319" y="586886"/>
                </a:lnTo>
                <a:lnTo>
                  <a:pt x="1089715" y="588772"/>
                </a:lnTo>
                <a:lnTo>
                  <a:pt x="1142841" y="582817"/>
                </a:lnTo>
                <a:lnTo>
                  <a:pt x="1190699" y="565305"/>
                </a:lnTo>
                <a:lnTo>
                  <a:pt x="1195831" y="561848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006063" y="0"/>
            <a:ext cx="2186305" cy="731520"/>
          </a:xfrm>
          <a:custGeom>
            <a:avLst/>
            <a:gdLst/>
            <a:ahLst/>
            <a:cxnLst/>
            <a:rect l="l" t="t" r="r" b="b"/>
            <a:pathLst>
              <a:path w="2186304" h="731520">
                <a:moveTo>
                  <a:pt x="2185924" y="0"/>
                </a:moveTo>
                <a:lnTo>
                  <a:pt x="1527276" y="0"/>
                </a:lnTo>
                <a:lnTo>
                  <a:pt x="1017054" y="0"/>
                </a:lnTo>
                <a:lnTo>
                  <a:pt x="140754" y="0"/>
                </a:lnTo>
                <a:lnTo>
                  <a:pt x="139776" y="5194"/>
                </a:lnTo>
                <a:lnTo>
                  <a:pt x="141490" y="49022"/>
                </a:lnTo>
                <a:lnTo>
                  <a:pt x="140220" y="52197"/>
                </a:lnTo>
                <a:lnTo>
                  <a:pt x="104114" y="59436"/>
                </a:lnTo>
                <a:lnTo>
                  <a:pt x="71323" y="73774"/>
                </a:lnTo>
                <a:lnTo>
                  <a:pt x="43091" y="94475"/>
                </a:lnTo>
                <a:lnTo>
                  <a:pt x="20713" y="120777"/>
                </a:lnTo>
                <a:lnTo>
                  <a:pt x="2540" y="162623"/>
                </a:lnTo>
                <a:lnTo>
                  <a:pt x="0" y="205879"/>
                </a:lnTo>
                <a:lnTo>
                  <a:pt x="12179" y="247396"/>
                </a:lnTo>
                <a:lnTo>
                  <a:pt x="38138" y="283997"/>
                </a:lnTo>
                <a:lnTo>
                  <a:pt x="76974" y="312547"/>
                </a:lnTo>
                <a:lnTo>
                  <a:pt x="56337" y="336892"/>
                </a:lnTo>
                <a:lnTo>
                  <a:pt x="42303" y="364261"/>
                </a:lnTo>
                <a:lnTo>
                  <a:pt x="35217" y="393649"/>
                </a:lnTo>
                <a:lnTo>
                  <a:pt x="35445" y="424053"/>
                </a:lnTo>
                <a:lnTo>
                  <a:pt x="49237" y="466991"/>
                </a:lnTo>
                <a:lnTo>
                  <a:pt x="76517" y="502691"/>
                </a:lnTo>
                <a:lnTo>
                  <a:pt x="114401" y="529170"/>
                </a:lnTo>
                <a:lnTo>
                  <a:pt x="160007" y="544398"/>
                </a:lnTo>
                <a:lnTo>
                  <a:pt x="210451" y="546354"/>
                </a:lnTo>
                <a:lnTo>
                  <a:pt x="211340" y="547751"/>
                </a:lnTo>
                <a:lnTo>
                  <a:pt x="243052" y="587019"/>
                </a:lnTo>
                <a:lnTo>
                  <a:pt x="278498" y="617093"/>
                </a:lnTo>
                <a:lnTo>
                  <a:pt x="318592" y="640791"/>
                </a:lnTo>
                <a:lnTo>
                  <a:pt x="362280" y="657872"/>
                </a:lnTo>
                <a:lnTo>
                  <a:pt x="408444" y="668108"/>
                </a:lnTo>
                <a:lnTo>
                  <a:pt x="456031" y="671258"/>
                </a:lnTo>
                <a:lnTo>
                  <a:pt x="503936" y="667080"/>
                </a:lnTo>
                <a:lnTo>
                  <a:pt x="551091" y="655320"/>
                </a:lnTo>
                <a:lnTo>
                  <a:pt x="596404" y="635762"/>
                </a:lnTo>
                <a:lnTo>
                  <a:pt x="622757" y="664959"/>
                </a:lnTo>
                <a:lnTo>
                  <a:pt x="654075" y="689521"/>
                </a:lnTo>
                <a:lnTo>
                  <a:pt x="689610" y="708990"/>
                </a:lnTo>
                <a:lnTo>
                  <a:pt x="728611" y="722884"/>
                </a:lnTo>
                <a:lnTo>
                  <a:pt x="777163" y="731367"/>
                </a:lnTo>
                <a:lnTo>
                  <a:pt x="825182" y="731075"/>
                </a:lnTo>
                <a:lnTo>
                  <a:pt x="871410" y="722604"/>
                </a:lnTo>
                <a:lnTo>
                  <a:pt x="914641" y="706539"/>
                </a:lnTo>
                <a:lnTo>
                  <a:pt x="953655" y="683463"/>
                </a:lnTo>
                <a:lnTo>
                  <a:pt x="987221" y="653948"/>
                </a:lnTo>
                <a:lnTo>
                  <a:pt x="1001064" y="635762"/>
                </a:lnTo>
                <a:lnTo>
                  <a:pt x="1014133" y="618604"/>
                </a:lnTo>
                <a:lnTo>
                  <a:pt x="1033157" y="577977"/>
                </a:lnTo>
                <a:lnTo>
                  <a:pt x="1058532" y="589991"/>
                </a:lnTo>
                <a:lnTo>
                  <a:pt x="1085456" y="598728"/>
                </a:lnTo>
                <a:lnTo>
                  <a:pt x="1113497" y="604113"/>
                </a:lnTo>
                <a:lnTo>
                  <a:pt x="1141730" y="606018"/>
                </a:lnTo>
                <a:lnTo>
                  <a:pt x="1154798" y="617093"/>
                </a:lnTo>
                <a:lnTo>
                  <a:pt x="1194892" y="640791"/>
                </a:lnTo>
                <a:lnTo>
                  <a:pt x="1238580" y="657872"/>
                </a:lnTo>
                <a:lnTo>
                  <a:pt x="1284744" y="668108"/>
                </a:lnTo>
                <a:lnTo>
                  <a:pt x="1332331" y="671258"/>
                </a:lnTo>
                <a:lnTo>
                  <a:pt x="1380236" y="667080"/>
                </a:lnTo>
                <a:lnTo>
                  <a:pt x="1427391" y="655320"/>
                </a:lnTo>
                <a:lnTo>
                  <a:pt x="1472704" y="635762"/>
                </a:lnTo>
                <a:lnTo>
                  <a:pt x="1499057" y="664959"/>
                </a:lnTo>
                <a:lnTo>
                  <a:pt x="1530375" y="689521"/>
                </a:lnTo>
                <a:lnTo>
                  <a:pt x="1565910" y="708990"/>
                </a:lnTo>
                <a:lnTo>
                  <a:pt x="1604911" y="722884"/>
                </a:lnTo>
                <a:lnTo>
                  <a:pt x="1653463" y="731367"/>
                </a:lnTo>
                <a:lnTo>
                  <a:pt x="1701482" y="731075"/>
                </a:lnTo>
                <a:lnTo>
                  <a:pt x="1747710" y="722604"/>
                </a:lnTo>
                <a:lnTo>
                  <a:pt x="1790941" y="706539"/>
                </a:lnTo>
                <a:lnTo>
                  <a:pt x="1829955" y="683463"/>
                </a:lnTo>
                <a:lnTo>
                  <a:pt x="1863521" y="653948"/>
                </a:lnTo>
                <a:lnTo>
                  <a:pt x="1877364" y="635762"/>
                </a:lnTo>
                <a:lnTo>
                  <a:pt x="1890433" y="618604"/>
                </a:lnTo>
                <a:lnTo>
                  <a:pt x="1909457" y="577977"/>
                </a:lnTo>
                <a:lnTo>
                  <a:pt x="1934832" y="589991"/>
                </a:lnTo>
                <a:lnTo>
                  <a:pt x="1961756" y="598728"/>
                </a:lnTo>
                <a:lnTo>
                  <a:pt x="1989797" y="604113"/>
                </a:lnTo>
                <a:lnTo>
                  <a:pt x="2018550" y="606044"/>
                </a:lnTo>
                <a:lnTo>
                  <a:pt x="2066531" y="601522"/>
                </a:lnTo>
                <a:lnTo>
                  <a:pt x="2110663" y="587908"/>
                </a:lnTo>
                <a:lnTo>
                  <a:pt x="2128609" y="577977"/>
                </a:lnTo>
                <a:lnTo>
                  <a:pt x="2149703" y="566318"/>
                </a:lnTo>
                <a:lnTo>
                  <a:pt x="2182368" y="537845"/>
                </a:lnTo>
                <a:lnTo>
                  <a:pt x="2185924" y="532955"/>
                </a:lnTo>
                <a:lnTo>
                  <a:pt x="2185924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0"/>
            <a:ext cx="182245" cy="433070"/>
          </a:xfrm>
          <a:custGeom>
            <a:avLst/>
            <a:gdLst/>
            <a:ahLst/>
            <a:cxnLst/>
            <a:rect l="l" t="t" r="r" b="b"/>
            <a:pathLst>
              <a:path w="182245" h="433070">
                <a:moveTo>
                  <a:pt x="142589" y="0"/>
                </a:moveTo>
                <a:lnTo>
                  <a:pt x="0" y="0"/>
                </a:lnTo>
                <a:lnTo>
                  <a:pt x="0" y="432983"/>
                </a:lnTo>
                <a:lnTo>
                  <a:pt x="39155" y="422275"/>
                </a:lnTo>
                <a:lnTo>
                  <a:pt x="90783" y="395604"/>
                </a:lnTo>
                <a:lnTo>
                  <a:pt x="129490" y="362321"/>
                </a:lnTo>
                <a:lnTo>
                  <a:pt x="157770" y="323394"/>
                </a:lnTo>
                <a:lnTo>
                  <a:pt x="175364" y="280568"/>
                </a:lnTo>
                <a:lnTo>
                  <a:pt x="182015" y="235587"/>
                </a:lnTo>
                <a:lnTo>
                  <a:pt x="177465" y="190196"/>
                </a:lnTo>
                <a:lnTo>
                  <a:pt x="161456" y="146137"/>
                </a:lnTo>
                <a:lnTo>
                  <a:pt x="133731" y="105155"/>
                </a:lnTo>
                <a:lnTo>
                  <a:pt x="137096" y="98171"/>
                </a:lnTo>
                <a:lnTo>
                  <a:pt x="139915" y="90931"/>
                </a:lnTo>
                <a:lnTo>
                  <a:pt x="142151" y="83566"/>
                </a:lnTo>
                <a:lnTo>
                  <a:pt x="148653" y="40145"/>
                </a:lnTo>
                <a:lnTo>
                  <a:pt x="142589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59763" y="4895062"/>
            <a:ext cx="1524000" cy="90070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474720" y="5090134"/>
            <a:ext cx="1524000" cy="90070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01284" y="4860010"/>
            <a:ext cx="1525523" cy="900709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438388" y="4890490"/>
            <a:ext cx="1524000" cy="900709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0" y="582168"/>
            <a:ext cx="12192000" cy="5209540"/>
            <a:chOff x="0" y="582168"/>
            <a:chExt cx="12192000" cy="5209540"/>
          </a:xfrm>
        </p:grpSpPr>
        <p:pic>
          <p:nvPicPr>
            <p:cNvPr id="37" name="object 3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173968" y="4890490"/>
              <a:ext cx="1018031" cy="90070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0" y="5239512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68879" y="582168"/>
              <a:ext cx="7189089" cy="4541520"/>
            </a:xfrm>
            <a:prstGeom prst="rect">
              <a:avLst/>
            </a:prstGeom>
          </p:spPr>
        </p:pic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236846" y="1835353"/>
            <a:ext cx="3686810" cy="1530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>
              <a:lnSpc>
                <a:spcPts val="2320"/>
              </a:lnSpc>
              <a:spcBef>
                <a:spcPts val="100"/>
              </a:spcBef>
              <a:tabLst>
                <a:tab pos="798195" algn="l"/>
                <a:tab pos="1511300" algn="l"/>
                <a:tab pos="2167890" algn="l"/>
                <a:tab pos="2830830" algn="l"/>
                <a:tab pos="3514725" algn="l"/>
              </a:tabLst>
            </a:pP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3600" b="0" dirty="0">
                <a:solidFill>
                  <a:srgbClr val="FFFFFF"/>
                </a:solidFill>
                <a:latin typeface="Segoe UI"/>
                <a:cs typeface="Segoe UI"/>
              </a:rPr>
              <a:t>	</a:t>
            </a:r>
            <a:r>
              <a:rPr sz="3600" b="0" spc="-5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3600">
              <a:latin typeface="Segoe UI"/>
              <a:cs typeface="Segoe UI"/>
            </a:endParaRPr>
          </a:p>
          <a:p>
            <a:pPr marL="12700">
              <a:lnSpc>
                <a:spcPts val="9520"/>
              </a:lnSpc>
            </a:pPr>
            <a:r>
              <a:rPr sz="9600" b="0" spc="5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9600" b="0" spc="459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9600" b="0" spc="565" dirty="0">
                <a:solidFill>
                  <a:srgbClr val="FFFFFF"/>
                </a:solidFill>
                <a:latin typeface="Calibri"/>
                <a:cs typeface="Calibri"/>
              </a:rPr>
              <a:t>ar</a:t>
            </a:r>
            <a:r>
              <a:rPr sz="9600" b="0" spc="-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endParaRPr sz="9600">
              <a:latin typeface="Calibri"/>
              <a:cs typeface="Calibri"/>
            </a:endParaRPr>
          </a:p>
        </p:txBody>
      </p:sp>
      <p:pic>
        <p:nvPicPr>
          <p:cNvPr id="41" name="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424159" y="6336791"/>
            <a:ext cx="15240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Solutions</a:t>
            </a:r>
          </a:p>
        </p:txBody>
      </p:sp>
      <p:sp>
        <p:nvSpPr>
          <p:cNvPr id="3" name="object 3"/>
          <p:cNvSpPr/>
          <p:nvPr/>
        </p:nvSpPr>
        <p:spPr>
          <a:xfrm>
            <a:off x="1757172" y="1729739"/>
            <a:ext cx="2847340" cy="3865245"/>
          </a:xfrm>
          <a:custGeom>
            <a:avLst/>
            <a:gdLst/>
            <a:ahLst/>
            <a:cxnLst/>
            <a:rect l="l" t="t" r="r" b="b"/>
            <a:pathLst>
              <a:path w="2847340" h="3865245">
                <a:moveTo>
                  <a:pt x="2846831" y="0"/>
                </a:moveTo>
                <a:lnTo>
                  <a:pt x="0" y="0"/>
                </a:lnTo>
                <a:lnTo>
                  <a:pt x="0" y="3864864"/>
                </a:lnTo>
                <a:lnTo>
                  <a:pt x="2846831" y="3864864"/>
                </a:lnTo>
                <a:lnTo>
                  <a:pt x="2846831" y="0"/>
                </a:lnTo>
                <a:close/>
              </a:path>
            </a:pathLst>
          </a:custGeom>
          <a:solidFill>
            <a:srgbClr val="CC00F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57172" y="1729739"/>
            <a:ext cx="5694045" cy="3865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800">
              <a:latin typeface="Times New Roman"/>
              <a:cs typeface="Times New Roman"/>
            </a:endParaRPr>
          </a:p>
          <a:p>
            <a:pPr marL="385445">
              <a:lnSpc>
                <a:spcPct val="100000"/>
              </a:lnSpc>
              <a:spcBef>
                <a:spcPts val="2160"/>
              </a:spcBef>
            </a:pP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28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Swarm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97835" y="1729739"/>
            <a:ext cx="7801609" cy="3865245"/>
            <a:chOff x="2497835" y="1729739"/>
            <a:chExt cx="7801609" cy="3865245"/>
          </a:xfrm>
        </p:grpSpPr>
        <p:sp>
          <p:nvSpPr>
            <p:cNvPr id="6" name="object 6"/>
            <p:cNvSpPr/>
            <p:nvPr/>
          </p:nvSpPr>
          <p:spPr>
            <a:xfrm>
              <a:off x="4604003" y="1729739"/>
              <a:ext cx="2847340" cy="3865245"/>
            </a:xfrm>
            <a:custGeom>
              <a:avLst/>
              <a:gdLst/>
              <a:ahLst/>
              <a:cxnLst/>
              <a:rect l="l" t="t" r="r" b="b"/>
              <a:pathLst>
                <a:path w="2847340" h="3865245">
                  <a:moveTo>
                    <a:pt x="2846831" y="0"/>
                  </a:moveTo>
                  <a:lnTo>
                    <a:pt x="0" y="0"/>
                  </a:lnTo>
                  <a:lnTo>
                    <a:pt x="0" y="3864864"/>
                  </a:lnTo>
                  <a:lnTo>
                    <a:pt x="2846831" y="3864864"/>
                  </a:lnTo>
                  <a:lnTo>
                    <a:pt x="2846831" y="0"/>
                  </a:lnTo>
                  <a:close/>
                </a:path>
              </a:pathLst>
            </a:custGeom>
            <a:solidFill>
              <a:srgbClr val="9933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50835" y="1729739"/>
              <a:ext cx="2848610" cy="3865245"/>
            </a:xfrm>
            <a:custGeom>
              <a:avLst/>
              <a:gdLst/>
              <a:ahLst/>
              <a:cxnLst/>
              <a:rect l="l" t="t" r="r" b="b"/>
              <a:pathLst>
                <a:path w="2848609" h="3865245">
                  <a:moveTo>
                    <a:pt x="2848355" y="0"/>
                  </a:moveTo>
                  <a:lnTo>
                    <a:pt x="0" y="0"/>
                  </a:lnTo>
                  <a:lnTo>
                    <a:pt x="0" y="3864864"/>
                  </a:lnTo>
                  <a:lnTo>
                    <a:pt x="2848355" y="3864864"/>
                  </a:lnTo>
                  <a:lnTo>
                    <a:pt x="2848355" y="0"/>
                  </a:lnTo>
                  <a:close/>
                </a:path>
              </a:pathLst>
            </a:custGeom>
            <a:solidFill>
              <a:srgbClr val="FF0066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8971" y="2660903"/>
              <a:ext cx="815340" cy="8747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0327" y="3607307"/>
              <a:ext cx="2234183" cy="4922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76315" y="2596895"/>
              <a:ext cx="1002791" cy="10027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97835" y="2493822"/>
              <a:ext cx="1583436" cy="9367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443" y="2494787"/>
              <a:ext cx="528827" cy="93573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95488" y="3430523"/>
              <a:ext cx="1559052" cy="8747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165" dirty="0"/>
              <a:t> </a:t>
            </a:r>
            <a:r>
              <a:rPr spc="-10" dirty="0"/>
              <a:t>swarm</a:t>
            </a:r>
          </a:p>
        </p:txBody>
      </p:sp>
      <p:sp>
        <p:nvSpPr>
          <p:cNvPr id="3" name="object 3"/>
          <p:cNvSpPr/>
          <p:nvPr/>
        </p:nvSpPr>
        <p:spPr>
          <a:xfrm>
            <a:off x="1187196" y="293370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5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87196" y="293370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imes New Roman"/>
              <a:cs typeface="Times New Roman"/>
            </a:endParaRPr>
          </a:p>
          <a:p>
            <a:pPr marL="51879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85DF"/>
                </a:solidFill>
                <a:latin typeface="Calibri"/>
                <a:cs typeface="Calibri"/>
              </a:rPr>
              <a:t>Docker</a:t>
            </a:r>
            <a:r>
              <a:rPr sz="1800" spc="-70" dirty="0">
                <a:solidFill>
                  <a:srgbClr val="FF85D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85DF"/>
                </a:solidFill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196" y="4529328"/>
            <a:ext cx="557784" cy="3901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74063" y="3048000"/>
            <a:ext cx="942340" cy="509270"/>
          </a:xfrm>
          <a:prstGeom prst="rect">
            <a:avLst/>
          </a:prstGeom>
          <a:solidFill>
            <a:srgbClr val="FF0066"/>
          </a:solidFill>
          <a:ln w="12191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365"/>
              </a:spcBef>
            </a:pPr>
            <a:r>
              <a:rPr sz="1600" spc="-25" dirty="0">
                <a:solidFill>
                  <a:srgbClr val="FFD5CC"/>
                </a:solidFill>
                <a:latin typeface="Calibri"/>
                <a:cs typeface="Calibri"/>
              </a:rPr>
              <a:t>Web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Calibri"/>
                <a:cs typeface="Calibri"/>
              </a:rPr>
              <a:t>Container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9235" y="3048000"/>
            <a:ext cx="942340" cy="509270"/>
          </a:xfrm>
          <a:prstGeom prst="rect">
            <a:avLst/>
          </a:prstGeom>
          <a:solidFill>
            <a:srgbClr val="FF0066"/>
          </a:solidFill>
          <a:ln w="12191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65"/>
              </a:spcBef>
            </a:pPr>
            <a:r>
              <a:rPr sz="1600" spc="-25" dirty="0">
                <a:solidFill>
                  <a:srgbClr val="FFD5CC"/>
                </a:solidFill>
                <a:latin typeface="Calibri"/>
                <a:cs typeface="Calibri"/>
              </a:rPr>
              <a:t>Web</a:t>
            </a:r>
            <a:endParaRPr sz="16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Calibri"/>
                <a:cs typeface="Calibri"/>
              </a:rPr>
              <a:t>Container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9844" y="3671315"/>
            <a:ext cx="940435" cy="508000"/>
          </a:xfrm>
          <a:prstGeom prst="rect">
            <a:avLst/>
          </a:prstGeom>
          <a:solidFill>
            <a:srgbClr val="FF0066"/>
          </a:solidFill>
          <a:ln w="12191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79705">
              <a:lnSpc>
                <a:spcPct val="100000"/>
              </a:lnSpc>
              <a:spcBef>
                <a:spcPts val="365"/>
              </a:spcBef>
            </a:pPr>
            <a:r>
              <a:rPr sz="1600" spc="-10" dirty="0">
                <a:solidFill>
                  <a:srgbClr val="FFD5CC"/>
                </a:solidFill>
                <a:latin typeface="Calibri"/>
                <a:cs typeface="Calibri"/>
              </a:rPr>
              <a:t>MySQL</a:t>
            </a:r>
            <a:endParaRPr sz="1600">
              <a:latin typeface="Calibri"/>
              <a:cs typeface="Calibri"/>
            </a:endParaRPr>
          </a:p>
          <a:p>
            <a:pPr marL="202565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Calibri"/>
                <a:cs typeface="Calibri"/>
              </a:rPr>
              <a:t>Container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87496" y="293370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5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87496" y="293370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imes New Roman"/>
              <a:cs typeface="Times New Roman"/>
            </a:endParaRPr>
          </a:p>
          <a:p>
            <a:pPr marL="51879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85DF"/>
                </a:solidFill>
                <a:latin typeface="Calibri"/>
                <a:cs typeface="Calibri"/>
              </a:rPr>
              <a:t>Docker</a:t>
            </a:r>
            <a:r>
              <a:rPr sz="1800" spc="-70" dirty="0">
                <a:solidFill>
                  <a:srgbClr val="FF85D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85DF"/>
                </a:solidFill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87496" y="4529328"/>
            <a:ext cx="557784" cy="390144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5987796" y="293370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4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87796" y="293370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imes New Roman"/>
              <a:cs typeface="Times New Roman"/>
            </a:endParaRPr>
          </a:p>
          <a:p>
            <a:pPr marL="51943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85DF"/>
                </a:solidFill>
                <a:latin typeface="Calibri"/>
                <a:cs typeface="Calibri"/>
              </a:rPr>
              <a:t>Docker</a:t>
            </a:r>
            <a:r>
              <a:rPr sz="1800" spc="-70" dirty="0">
                <a:solidFill>
                  <a:srgbClr val="FF85D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85DF"/>
                </a:solidFill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7796" y="4529328"/>
            <a:ext cx="557783" cy="39014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388095" y="293370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4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88095" y="293370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Times New Roman"/>
              <a:cs typeface="Times New Roman"/>
            </a:endParaRPr>
          </a:p>
          <a:p>
            <a:pPr marL="51943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85DF"/>
                </a:solidFill>
                <a:latin typeface="Calibri"/>
                <a:cs typeface="Calibri"/>
              </a:rPr>
              <a:t>Docker</a:t>
            </a:r>
            <a:r>
              <a:rPr sz="1800" spc="-70" dirty="0">
                <a:solidFill>
                  <a:srgbClr val="FF85D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85DF"/>
                </a:solidFill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8095" y="4529328"/>
            <a:ext cx="557783" cy="390144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187196" y="2499360"/>
            <a:ext cx="9366885" cy="327660"/>
          </a:xfrm>
          <a:prstGeom prst="rect">
            <a:avLst/>
          </a:prstGeom>
          <a:solidFill>
            <a:srgbClr val="0FCF9B">
              <a:alpha val="39999"/>
            </a:srgbClr>
          </a:solidFill>
          <a:ln w="12192">
            <a:solidFill>
              <a:srgbClr val="BB0048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90"/>
              </a:spcBef>
            </a:pPr>
            <a:r>
              <a:rPr sz="1800" dirty="0">
                <a:solidFill>
                  <a:srgbClr val="FFCCDF"/>
                </a:solidFill>
                <a:latin typeface="Calibri"/>
                <a:cs typeface="Calibri"/>
              </a:rPr>
              <a:t>Docker</a:t>
            </a:r>
            <a:r>
              <a:rPr sz="1800" spc="-65" dirty="0">
                <a:solidFill>
                  <a:srgbClr val="FFCCD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CCDF"/>
                </a:solidFill>
                <a:latin typeface="Calibri"/>
                <a:cs typeface="Calibri"/>
              </a:rPr>
              <a:t>Swarm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78808" y="3084576"/>
            <a:ext cx="942340" cy="5080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65"/>
              </a:spcBef>
            </a:pPr>
            <a:r>
              <a:rPr sz="1600" spc="-25" dirty="0">
                <a:solidFill>
                  <a:srgbClr val="FFD5CC"/>
                </a:solidFill>
                <a:latin typeface="Calibri"/>
                <a:cs typeface="Calibri"/>
              </a:rPr>
              <a:t>Web</a:t>
            </a:r>
            <a:endParaRPr sz="16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Calibri"/>
                <a:cs typeface="Calibri"/>
              </a:rPr>
              <a:t>Container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83680" y="3084576"/>
            <a:ext cx="942340" cy="5080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365"/>
              </a:spcBef>
            </a:pPr>
            <a:r>
              <a:rPr sz="1600" spc="-25" dirty="0">
                <a:solidFill>
                  <a:srgbClr val="FFD5CC"/>
                </a:solidFill>
                <a:latin typeface="Calibri"/>
                <a:cs typeface="Calibri"/>
              </a:rPr>
              <a:t>Web</a:t>
            </a:r>
            <a:endParaRPr sz="16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Calibri"/>
                <a:cs typeface="Calibri"/>
              </a:rPr>
              <a:t>Container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00743" y="3084576"/>
            <a:ext cx="940435" cy="508000"/>
          </a:xfrm>
          <a:prstGeom prst="rect">
            <a:avLst/>
          </a:prstGeom>
          <a:solidFill>
            <a:srgbClr val="FF0066"/>
          </a:solidFill>
          <a:ln w="12192">
            <a:solidFill>
              <a:srgbClr val="BB0048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365"/>
              </a:spcBef>
            </a:pPr>
            <a:r>
              <a:rPr sz="1600" spc="-25" dirty="0">
                <a:solidFill>
                  <a:srgbClr val="FFD5CC"/>
                </a:solidFill>
                <a:latin typeface="Calibri"/>
                <a:cs typeface="Calibri"/>
              </a:rPr>
              <a:t>Web</a:t>
            </a:r>
            <a:endParaRPr sz="16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35"/>
              </a:spcBef>
            </a:pPr>
            <a:r>
              <a:rPr sz="1050" spc="-10" dirty="0">
                <a:solidFill>
                  <a:srgbClr val="FFD5CC"/>
                </a:solidFill>
                <a:latin typeface="Calibri"/>
                <a:cs typeface="Calibri"/>
              </a:rPr>
              <a:t>Container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Setup</a:t>
            </a:r>
            <a:r>
              <a:rPr spc="-30" dirty="0"/>
              <a:t> </a:t>
            </a:r>
            <a:r>
              <a:rPr spc="-10" dirty="0"/>
              <a:t>swarm</a:t>
            </a:r>
          </a:p>
        </p:txBody>
      </p:sp>
      <p:sp>
        <p:nvSpPr>
          <p:cNvPr id="3" name="object 3"/>
          <p:cNvSpPr/>
          <p:nvPr/>
        </p:nvSpPr>
        <p:spPr>
          <a:xfrm>
            <a:off x="1077467" y="219456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5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77467" y="2194560"/>
            <a:ext cx="2165985" cy="1986280"/>
          </a:xfrm>
          <a:prstGeom prst="rect">
            <a:avLst/>
          </a:prstGeom>
          <a:ln w="12191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51879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85DF"/>
                </a:solidFill>
                <a:latin typeface="Calibri"/>
                <a:cs typeface="Calibri"/>
              </a:rPr>
              <a:t>Docker</a:t>
            </a:r>
            <a:r>
              <a:rPr sz="1800" spc="-75" dirty="0">
                <a:solidFill>
                  <a:srgbClr val="FF85D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85DF"/>
                </a:solidFill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77467" y="2471915"/>
            <a:ext cx="2103120" cy="1708785"/>
            <a:chOff x="1077467" y="2471915"/>
            <a:chExt cx="2103120" cy="170878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7467" y="3788664"/>
              <a:ext cx="557783" cy="3916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5379" y="2481084"/>
              <a:ext cx="2045208" cy="4267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139" y="2471915"/>
              <a:ext cx="2001012" cy="48769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94816" y="2520695"/>
            <a:ext cx="1931035" cy="31432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swarm</a:t>
            </a:r>
            <a:r>
              <a:rPr sz="1400" spc="-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init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34967" y="219456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5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934967" y="219456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51943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85DF"/>
                </a:solidFill>
                <a:latin typeface="Calibri"/>
                <a:cs typeface="Calibri"/>
              </a:rPr>
              <a:t>Docker</a:t>
            </a:r>
            <a:r>
              <a:rPr sz="1800" spc="-75" dirty="0">
                <a:solidFill>
                  <a:srgbClr val="FF85D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85DF"/>
                </a:solidFill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52843" y="219456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4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934967" y="2449080"/>
            <a:ext cx="2103120" cy="1731645"/>
            <a:chOff x="3934967" y="2449080"/>
            <a:chExt cx="2103120" cy="173164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4967" y="3788663"/>
              <a:ext cx="557784" cy="3916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92879" y="2458224"/>
              <a:ext cx="2045207" cy="7757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77639" y="2449080"/>
              <a:ext cx="2001012" cy="7010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752843" y="219456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51943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85DF"/>
                </a:solidFill>
                <a:latin typeface="Calibri"/>
                <a:cs typeface="Calibri"/>
              </a:rPr>
              <a:t>Docker</a:t>
            </a:r>
            <a:r>
              <a:rPr sz="1800" spc="-75" dirty="0">
                <a:solidFill>
                  <a:srgbClr val="FF85D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85DF"/>
                </a:solidFill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06711" y="2194560"/>
            <a:ext cx="2165985" cy="1986280"/>
          </a:xfrm>
          <a:custGeom>
            <a:avLst/>
            <a:gdLst/>
            <a:ahLst/>
            <a:cxnLst/>
            <a:rect l="l" t="t" r="r" b="b"/>
            <a:pathLst>
              <a:path w="2165984" h="1986279">
                <a:moveTo>
                  <a:pt x="2165604" y="0"/>
                </a:moveTo>
                <a:lnTo>
                  <a:pt x="0" y="0"/>
                </a:lnTo>
                <a:lnTo>
                  <a:pt x="0" y="1985772"/>
                </a:lnTo>
                <a:lnTo>
                  <a:pt x="2165604" y="1985772"/>
                </a:lnTo>
                <a:lnTo>
                  <a:pt x="2165604" y="0"/>
                </a:lnTo>
                <a:close/>
              </a:path>
            </a:pathLst>
          </a:custGeom>
          <a:solidFill>
            <a:srgbClr val="0AD0D9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6752843" y="2471940"/>
            <a:ext cx="2103120" cy="1708785"/>
            <a:chOff x="6752843" y="2471940"/>
            <a:chExt cx="2103120" cy="170878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2843" y="3788664"/>
              <a:ext cx="557783" cy="39166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10755" y="2479522"/>
              <a:ext cx="2045207" cy="77726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95515" y="2471940"/>
              <a:ext cx="2001012" cy="70102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506711" y="2194560"/>
            <a:ext cx="2165985" cy="19862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Times New Roman"/>
              <a:cs typeface="Times New Roman"/>
            </a:endParaRPr>
          </a:p>
          <a:p>
            <a:pPr marL="520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FF85DF"/>
                </a:solidFill>
                <a:latin typeface="Calibri"/>
                <a:cs typeface="Calibri"/>
              </a:rPr>
              <a:t>Docker</a:t>
            </a:r>
            <a:r>
              <a:rPr sz="1800" spc="-75" dirty="0">
                <a:solidFill>
                  <a:srgbClr val="FF85D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85DF"/>
                </a:solidFill>
                <a:latin typeface="Calibri"/>
                <a:cs typeface="Calibri"/>
              </a:rPr>
              <a:t>Host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506711" y="2479560"/>
            <a:ext cx="2105025" cy="1701164"/>
            <a:chOff x="9506711" y="2479560"/>
            <a:chExt cx="2105025" cy="1701164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06711" y="3788663"/>
              <a:ext cx="557783" cy="39166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64623" y="2487142"/>
              <a:ext cx="2046731" cy="77726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9383" y="2479560"/>
              <a:ext cx="2001012" cy="70102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4052315" y="2497835"/>
            <a:ext cx="1931035" cy="66294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R="159385" algn="r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swarm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join</a:t>
            </a:r>
            <a:endParaRPr sz="1400">
              <a:latin typeface="Consolas"/>
              <a:cs typeface="Consolas"/>
            </a:endParaRPr>
          </a:p>
          <a:p>
            <a:pPr marR="159385" algn="r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-token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&lt;token&gt;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70192" y="2519172"/>
            <a:ext cx="1931035" cy="66484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R="158750" algn="r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swarm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join</a:t>
            </a:r>
            <a:endParaRPr sz="1400">
              <a:latin typeface="Consolas"/>
              <a:cs typeface="Consolas"/>
            </a:endParaRPr>
          </a:p>
          <a:p>
            <a:pPr marR="158750" algn="r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-token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&lt;token&gt;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624059" y="2526792"/>
            <a:ext cx="1932939" cy="66484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R="159385" algn="r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swarm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0" dirty="0">
                <a:solidFill>
                  <a:srgbClr val="D9D9D9"/>
                </a:solidFill>
                <a:latin typeface="Consolas"/>
                <a:cs typeface="Consolas"/>
              </a:rPr>
              <a:t>join</a:t>
            </a:r>
            <a:endParaRPr sz="1400">
              <a:latin typeface="Consolas"/>
              <a:cs typeface="Consolas"/>
            </a:endParaRPr>
          </a:p>
          <a:p>
            <a:pPr marR="159385" algn="r">
              <a:lnSpc>
                <a:spcPct val="100000"/>
              </a:lnSpc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-token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&lt;token&gt;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80236" y="1838909"/>
            <a:ext cx="15487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D9D9D9"/>
                </a:solidFill>
                <a:latin typeface="Calibri"/>
                <a:cs typeface="Calibri"/>
              </a:rPr>
              <a:t>Swarm</a:t>
            </a:r>
            <a:r>
              <a:rPr sz="1800" spc="-4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D9D9D9"/>
                </a:solidFill>
                <a:latin typeface="Calibri"/>
                <a:cs typeface="Calibri"/>
              </a:rPr>
              <a:t>Manager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072896" y="4692396"/>
            <a:ext cx="10662285" cy="1495425"/>
            <a:chOff x="1072896" y="4692396"/>
            <a:chExt cx="10662285" cy="1495425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7468" y="4692396"/>
              <a:ext cx="10619232" cy="1495043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077468" y="5462016"/>
              <a:ext cx="10652760" cy="314325"/>
            </a:xfrm>
            <a:custGeom>
              <a:avLst/>
              <a:gdLst/>
              <a:ahLst/>
              <a:cxnLst/>
              <a:rect l="l" t="t" r="r" b="b"/>
              <a:pathLst>
                <a:path w="10652760" h="314325">
                  <a:moveTo>
                    <a:pt x="10652760" y="0"/>
                  </a:moveTo>
                  <a:lnTo>
                    <a:pt x="0" y="0"/>
                  </a:lnTo>
                  <a:lnTo>
                    <a:pt x="0" y="313944"/>
                  </a:lnTo>
                  <a:lnTo>
                    <a:pt x="10652760" y="313944"/>
                  </a:lnTo>
                  <a:lnTo>
                    <a:pt x="10652760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77468" y="5462016"/>
              <a:ext cx="10652760" cy="314325"/>
            </a:xfrm>
            <a:custGeom>
              <a:avLst/>
              <a:gdLst/>
              <a:ahLst/>
              <a:cxnLst/>
              <a:rect l="l" t="t" r="r" b="b"/>
              <a:pathLst>
                <a:path w="10652760" h="314325">
                  <a:moveTo>
                    <a:pt x="0" y="313944"/>
                  </a:moveTo>
                  <a:lnTo>
                    <a:pt x="10652760" y="313944"/>
                  </a:lnTo>
                  <a:lnTo>
                    <a:pt x="10652760" y="0"/>
                  </a:lnTo>
                  <a:lnTo>
                    <a:pt x="0" y="0"/>
                  </a:lnTo>
                  <a:lnTo>
                    <a:pt x="0" y="313944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4572127" y="1447167"/>
            <a:ext cx="708660" cy="69215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560"/>
              </a:spcBef>
            </a:pP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Worker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145394" y="1384978"/>
            <a:ext cx="708660" cy="7543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805"/>
              </a:spcBef>
            </a:pP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Worker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415530" y="1450720"/>
            <a:ext cx="708660" cy="68834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545"/>
              </a:spcBef>
            </a:pP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Node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800" spc="-20" dirty="0">
                <a:solidFill>
                  <a:srgbClr val="D9D9D9"/>
                </a:solidFill>
                <a:latin typeface="Calibri"/>
                <a:cs typeface="Calibri"/>
              </a:rPr>
              <a:t>Worker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0544" y="2947416"/>
            <a:ext cx="7296150" cy="30289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62171" y="3019044"/>
            <a:ext cx="7155180" cy="28879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</a:pPr>
            <a:r>
              <a:rPr sz="1400" dirty="0">
                <a:solidFill>
                  <a:srgbClr val="FF66A2"/>
                </a:solidFill>
                <a:latin typeface="Calibri"/>
                <a:cs typeface="Calibri"/>
              </a:rPr>
              <a:t>Docker</a:t>
            </a:r>
            <a:r>
              <a:rPr sz="1400" spc="-70" dirty="0">
                <a:solidFill>
                  <a:srgbClr val="FF66A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A2"/>
                </a:solidFill>
                <a:latin typeface="Calibri"/>
                <a:cs typeface="Calibri"/>
              </a:rPr>
              <a:t>Swarm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6870" rIns="0" bIns="0" rtlCol="0">
            <a:spAutoFit/>
          </a:bodyPr>
          <a:lstStyle/>
          <a:p>
            <a:pPr marL="405130">
              <a:lnSpc>
                <a:spcPct val="100000"/>
              </a:lnSpc>
              <a:spcBef>
                <a:spcPts val="105"/>
              </a:spcBef>
            </a:pPr>
            <a:r>
              <a:rPr dirty="0"/>
              <a:t>Docker</a:t>
            </a:r>
            <a:r>
              <a:rPr spc="-165" dirty="0"/>
              <a:t> </a:t>
            </a:r>
            <a:r>
              <a:rPr spc="-10" dirty="0"/>
              <a:t>service</a:t>
            </a:r>
          </a:p>
        </p:txBody>
      </p:sp>
      <p:sp>
        <p:nvSpPr>
          <p:cNvPr id="5" name="object 5"/>
          <p:cNvSpPr/>
          <p:nvPr/>
        </p:nvSpPr>
        <p:spPr>
          <a:xfrm>
            <a:off x="1010411" y="3198876"/>
            <a:ext cx="2028825" cy="2278380"/>
          </a:xfrm>
          <a:custGeom>
            <a:avLst/>
            <a:gdLst/>
            <a:ahLst/>
            <a:cxnLst/>
            <a:rect l="l" t="t" r="r" b="b"/>
            <a:pathLst>
              <a:path w="2028825" h="2278379">
                <a:moveTo>
                  <a:pt x="2028444" y="0"/>
                </a:moveTo>
                <a:lnTo>
                  <a:pt x="0" y="0"/>
                </a:lnTo>
                <a:lnTo>
                  <a:pt x="0" y="2278380"/>
                </a:lnTo>
                <a:lnTo>
                  <a:pt x="2028444" y="2278380"/>
                </a:lnTo>
                <a:lnTo>
                  <a:pt x="2028444" y="0"/>
                </a:lnTo>
                <a:close/>
              </a:path>
            </a:pathLst>
          </a:custGeom>
          <a:solidFill>
            <a:srgbClr val="0AD0D9">
              <a:alpha val="3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10411" y="3198876"/>
            <a:ext cx="2028825" cy="2278380"/>
          </a:xfrm>
          <a:prstGeom prst="rect">
            <a:avLst/>
          </a:prstGeom>
          <a:ln w="12191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574675">
              <a:lnSpc>
                <a:spcPct val="100000"/>
              </a:lnSpc>
            </a:pPr>
            <a:r>
              <a:rPr sz="1400" dirty="0">
                <a:solidFill>
                  <a:srgbClr val="FF66A2"/>
                </a:solidFill>
                <a:latin typeface="Calibri"/>
                <a:cs typeface="Calibri"/>
              </a:rPr>
              <a:t>Docker</a:t>
            </a:r>
            <a:r>
              <a:rPr sz="1400" spc="-70" dirty="0">
                <a:solidFill>
                  <a:srgbClr val="FF66A2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66A2"/>
                </a:solidFill>
                <a:latin typeface="Calibri"/>
                <a:cs typeface="Calibri"/>
              </a:rPr>
              <a:t>Host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63039" y="3398520"/>
            <a:ext cx="1122045" cy="368935"/>
          </a:xfrm>
          <a:prstGeom prst="rect">
            <a:avLst/>
          </a:prstGeom>
          <a:solidFill>
            <a:srgbClr val="7BC961">
              <a:alpha val="69802"/>
            </a:srgbClr>
          </a:solidFill>
          <a:ln w="12191">
            <a:solidFill>
              <a:srgbClr val="BB6E22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665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5900" y="4244340"/>
            <a:ext cx="1077468" cy="755904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18515" y="2243315"/>
            <a:ext cx="2775585" cy="488315"/>
            <a:chOff x="318515" y="2243315"/>
            <a:chExt cx="2775585" cy="48831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755" y="2250897"/>
              <a:ext cx="2759964" cy="4206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8515" y="2243315"/>
              <a:ext cx="2689860" cy="48769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93191" y="2290572"/>
            <a:ext cx="264604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my-web-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65576" y="1502663"/>
            <a:ext cx="0" cy="4528185"/>
          </a:xfrm>
          <a:custGeom>
            <a:avLst/>
            <a:gdLst/>
            <a:ahLst/>
            <a:cxnLst/>
            <a:rect l="l" t="t" r="r" b="b"/>
            <a:pathLst>
              <a:path h="4528185">
                <a:moveTo>
                  <a:pt x="0" y="0"/>
                </a:moveTo>
                <a:lnTo>
                  <a:pt x="0" y="4527753"/>
                </a:lnTo>
              </a:path>
            </a:pathLst>
          </a:custGeom>
          <a:ln w="6096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3820" y="3198876"/>
            <a:ext cx="2026920" cy="2278380"/>
          </a:xfrm>
          <a:custGeom>
            <a:avLst/>
            <a:gdLst/>
            <a:ahLst/>
            <a:cxnLst/>
            <a:rect l="l" t="t" r="r" b="b"/>
            <a:pathLst>
              <a:path w="2026920" h="2278379">
                <a:moveTo>
                  <a:pt x="2026920" y="0"/>
                </a:moveTo>
                <a:lnTo>
                  <a:pt x="0" y="0"/>
                </a:lnTo>
                <a:lnTo>
                  <a:pt x="0" y="2278380"/>
                </a:lnTo>
                <a:lnTo>
                  <a:pt x="2026920" y="2278380"/>
                </a:lnTo>
                <a:lnTo>
                  <a:pt x="2026920" y="0"/>
                </a:lnTo>
                <a:close/>
              </a:path>
            </a:pathLst>
          </a:custGeom>
          <a:solidFill>
            <a:srgbClr val="0AD0D9">
              <a:alpha val="3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93820" y="3198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530860">
              <a:lnSpc>
                <a:spcPct val="100000"/>
              </a:lnSpc>
            </a:pPr>
            <a:r>
              <a:rPr sz="1400" spc="-10" dirty="0">
                <a:solidFill>
                  <a:srgbClr val="FF66A2"/>
                </a:solidFill>
                <a:latin typeface="Calibri"/>
                <a:cs typeface="Calibri"/>
              </a:rPr>
              <a:t>Worker</a:t>
            </a:r>
            <a:r>
              <a:rPr sz="1400" spc="-65" dirty="0">
                <a:solidFill>
                  <a:srgbClr val="FF66A2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66A2"/>
                </a:solidFill>
                <a:latin typeface="Calibri"/>
                <a:cs typeface="Calibri"/>
              </a:rPr>
              <a:t>Node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369308" y="3198876"/>
            <a:ext cx="3857625" cy="2278380"/>
            <a:chOff x="4369308" y="3198876"/>
            <a:chExt cx="3857625" cy="227838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9308" y="4244340"/>
              <a:ext cx="1077467" cy="75590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99632" y="3198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19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19" y="2278380"/>
                  </a:lnTo>
                  <a:lnTo>
                    <a:pt x="2026919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99632" y="3198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530860">
              <a:lnSpc>
                <a:spcPct val="100000"/>
              </a:lnSpc>
            </a:pPr>
            <a:r>
              <a:rPr sz="1400" spc="-10" dirty="0">
                <a:solidFill>
                  <a:srgbClr val="FF66A2"/>
                </a:solidFill>
                <a:latin typeface="Calibri"/>
                <a:cs typeface="Calibri"/>
              </a:rPr>
              <a:t>Worker</a:t>
            </a:r>
            <a:r>
              <a:rPr sz="1400" spc="-65" dirty="0">
                <a:solidFill>
                  <a:srgbClr val="FF66A2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66A2"/>
                </a:solidFill>
                <a:latin typeface="Calibri"/>
                <a:cs typeface="Calibri"/>
              </a:rPr>
              <a:t>Node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673595" y="3198876"/>
            <a:ext cx="3858895" cy="2278380"/>
            <a:chOff x="6673595" y="3198876"/>
            <a:chExt cx="3858895" cy="227838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3595" y="4244340"/>
              <a:ext cx="1078992" cy="75590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505443" y="3198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20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20" y="2278380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8505443" y="3198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530860">
              <a:lnSpc>
                <a:spcPct val="100000"/>
              </a:lnSpc>
            </a:pPr>
            <a:r>
              <a:rPr sz="1400" spc="-10" dirty="0">
                <a:solidFill>
                  <a:srgbClr val="FF66A2"/>
                </a:solidFill>
                <a:latin typeface="Calibri"/>
                <a:cs typeface="Calibri"/>
              </a:rPr>
              <a:t>Worker</a:t>
            </a:r>
            <a:r>
              <a:rPr sz="1400" spc="-65" dirty="0">
                <a:solidFill>
                  <a:srgbClr val="FF66A2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66A2"/>
                </a:solidFill>
                <a:latin typeface="Calibri"/>
                <a:cs typeface="Calibri"/>
              </a:rPr>
              <a:t>Node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79407" y="4244340"/>
            <a:ext cx="1078992" cy="75590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3875532" y="2176259"/>
            <a:ext cx="7286625" cy="488315"/>
            <a:chOff x="3875532" y="2176259"/>
            <a:chExt cx="7286625" cy="48831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0772" y="2183841"/>
              <a:ext cx="7271004" cy="42067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5532" y="2176259"/>
              <a:ext cx="5053584" cy="48769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950208" y="2223515"/>
              <a:ext cx="7157084" cy="307975"/>
            </a:xfrm>
            <a:custGeom>
              <a:avLst/>
              <a:gdLst/>
              <a:ahLst/>
              <a:cxnLst/>
              <a:rect l="l" t="t" r="r" b="b"/>
              <a:pathLst>
                <a:path w="7157084" h="307975">
                  <a:moveTo>
                    <a:pt x="71567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56704" y="307848"/>
                  </a:lnTo>
                  <a:lnTo>
                    <a:pt x="715670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950208" y="2223516"/>
            <a:ext cx="7157084" cy="30797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service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create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–replicas=3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my-web-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552444" y="1795259"/>
            <a:ext cx="7609840" cy="757555"/>
            <a:chOff x="3552444" y="1795259"/>
            <a:chExt cx="7609840" cy="757555"/>
          </a:xfrm>
        </p:grpSpPr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2444" y="2273807"/>
              <a:ext cx="397763" cy="27889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3592" y="2171699"/>
              <a:ext cx="316991" cy="2286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0772" y="1804365"/>
              <a:ext cx="7271004" cy="4206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75532" y="1795259"/>
              <a:ext cx="6135623" cy="48769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346447" y="3293364"/>
            <a:ext cx="1122045" cy="368935"/>
          </a:xfrm>
          <a:prstGeom prst="rect">
            <a:avLst/>
          </a:prstGeom>
          <a:solidFill>
            <a:srgbClr val="7BC961">
              <a:alpha val="69802"/>
            </a:srgbClr>
          </a:solidFill>
          <a:ln w="12192">
            <a:solidFill>
              <a:srgbClr val="BB6E22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02565">
              <a:lnSpc>
                <a:spcPct val="100000"/>
              </a:lnSpc>
              <a:spcBef>
                <a:spcPts val="66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52259" y="3293364"/>
            <a:ext cx="1122045" cy="368935"/>
          </a:xfrm>
          <a:prstGeom prst="rect">
            <a:avLst/>
          </a:prstGeom>
          <a:solidFill>
            <a:srgbClr val="7BC961">
              <a:alpha val="69802"/>
            </a:srgbClr>
          </a:solidFill>
          <a:ln w="12192">
            <a:solidFill>
              <a:srgbClr val="BB6E22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66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958071" y="3293364"/>
            <a:ext cx="1122045" cy="368935"/>
          </a:xfrm>
          <a:prstGeom prst="rect">
            <a:avLst/>
          </a:prstGeom>
          <a:solidFill>
            <a:srgbClr val="7BC961">
              <a:alpha val="69802"/>
            </a:srgbClr>
          </a:solidFill>
          <a:ln w="12192">
            <a:solidFill>
              <a:srgbClr val="BB6E22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66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50208" y="1844039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service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create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–replicas=3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–p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8080:80</a:t>
            </a:r>
            <a:r>
              <a:rPr sz="1400" spc="2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my-web-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552444" y="1347203"/>
            <a:ext cx="7609840" cy="826135"/>
            <a:chOff x="3552444" y="1347203"/>
            <a:chExt cx="7609840" cy="826135"/>
          </a:xfrm>
        </p:grpSpPr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2444" y="1892808"/>
              <a:ext cx="397763" cy="28041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3592" y="1790700"/>
              <a:ext cx="316991" cy="23012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90772" y="1356309"/>
              <a:ext cx="7271004" cy="42067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75532" y="1347203"/>
              <a:ext cx="6923531" cy="487692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7452359" y="1370075"/>
            <a:ext cx="1851660" cy="355600"/>
          </a:xfrm>
          <a:prstGeom prst="rect">
            <a:avLst/>
          </a:prstGeom>
          <a:solidFill>
            <a:srgbClr val="00AFEF">
              <a:alpha val="50195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–-network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frontend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50208" y="1395983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5407025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service</a:t>
            </a:r>
            <a:r>
              <a:rPr sz="1400" spc="2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create</a:t>
            </a:r>
            <a:r>
              <a:rPr sz="1400" spc="3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-–replicas=3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my-web-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3552444" y="1342644"/>
            <a:ext cx="398145" cy="382905"/>
            <a:chOff x="3552444" y="1342644"/>
            <a:chExt cx="398145" cy="382905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2444" y="1444752"/>
              <a:ext cx="397763" cy="28041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93592" y="1342644"/>
              <a:ext cx="316991" cy="228600"/>
            </a:xfrm>
            <a:prstGeom prst="rect">
              <a:avLst/>
            </a:prstGeom>
          </p:spPr>
        </p:pic>
      </p:grpSp>
      <p:grpSp>
        <p:nvGrpSpPr>
          <p:cNvPr id="49" name="object 49"/>
          <p:cNvGrpSpPr/>
          <p:nvPr/>
        </p:nvGrpSpPr>
        <p:grpSpPr>
          <a:xfrm>
            <a:off x="6172200" y="1805939"/>
            <a:ext cx="1285240" cy="723900"/>
            <a:chOff x="6172200" y="1805939"/>
            <a:chExt cx="1285240" cy="723900"/>
          </a:xfrm>
        </p:grpSpPr>
        <p:sp>
          <p:nvSpPr>
            <p:cNvPr id="50" name="object 50"/>
            <p:cNvSpPr/>
            <p:nvPr/>
          </p:nvSpPr>
          <p:spPr>
            <a:xfrm>
              <a:off x="6176772" y="2196083"/>
              <a:ext cx="1275715" cy="317500"/>
            </a:xfrm>
            <a:custGeom>
              <a:avLst/>
              <a:gdLst/>
              <a:ahLst/>
              <a:cxnLst/>
              <a:rect l="l" t="t" r="r" b="b"/>
              <a:pathLst>
                <a:path w="1275715" h="317500">
                  <a:moveTo>
                    <a:pt x="1275587" y="0"/>
                  </a:moveTo>
                  <a:lnTo>
                    <a:pt x="0" y="0"/>
                  </a:lnTo>
                  <a:lnTo>
                    <a:pt x="0" y="316991"/>
                  </a:lnTo>
                  <a:lnTo>
                    <a:pt x="1275587" y="316991"/>
                  </a:lnTo>
                  <a:lnTo>
                    <a:pt x="1275587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176772" y="2208275"/>
              <a:ext cx="1275715" cy="317500"/>
            </a:xfrm>
            <a:custGeom>
              <a:avLst/>
              <a:gdLst/>
              <a:ahLst/>
              <a:cxnLst/>
              <a:rect l="l" t="t" r="r" b="b"/>
              <a:pathLst>
                <a:path w="1275715" h="317500">
                  <a:moveTo>
                    <a:pt x="0" y="316991"/>
                  </a:moveTo>
                  <a:lnTo>
                    <a:pt x="1275587" y="316991"/>
                  </a:lnTo>
                  <a:lnTo>
                    <a:pt x="1275587" y="0"/>
                  </a:lnTo>
                  <a:lnTo>
                    <a:pt x="0" y="0"/>
                  </a:lnTo>
                  <a:lnTo>
                    <a:pt x="0" y="316991"/>
                  </a:lnTo>
                  <a:close/>
                </a:path>
              </a:pathLst>
            </a:custGeom>
            <a:ln w="9143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176772" y="1805939"/>
              <a:ext cx="1275715" cy="341630"/>
            </a:xfrm>
            <a:custGeom>
              <a:avLst/>
              <a:gdLst/>
              <a:ahLst/>
              <a:cxnLst/>
              <a:rect l="l" t="t" r="r" b="b"/>
              <a:pathLst>
                <a:path w="1275715" h="341630">
                  <a:moveTo>
                    <a:pt x="1275587" y="0"/>
                  </a:moveTo>
                  <a:lnTo>
                    <a:pt x="0" y="0"/>
                  </a:lnTo>
                  <a:lnTo>
                    <a:pt x="0" y="341375"/>
                  </a:lnTo>
                  <a:lnTo>
                    <a:pt x="1275587" y="341375"/>
                  </a:lnTo>
                  <a:lnTo>
                    <a:pt x="1275587" y="0"/>
                  </a:lnTo>
                  <a:close/>
                </a:path>
              </a:pathLst>
            </a:custGeom>
            <a:solidFill>
              <a:srgbClr val="00AFE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76772" y="1818131"/>
              <a:ext cx="1275715" cy="341630"/>
            </a:xfrm>
            <a:custGeom>
              <a:avLst/>
              <a:gdLst/>
              <a:ahLst/>
              <a:cxnLst/>
              <a:rect l="l" t="t" r="r" b="b"/>
              <a:pathLst>
                <a:path w="1275715" h="341630">
                  <a:moveTo>
                    <a:pt x="0" y="341375"/>
                  </a:moveTo>
                  <a:lnTo>
                    <a:pt x="1275587" y="341375"/>
                  </a:lnTo>
                  <a:lnTo>
                    <a:pt x="1275587" y="0"/>
                  </a:lnTo>
                  <a:lnTo>
                    <a:pt x="0" y="0"/>
                  </a:lnTo>
                  <a:lnTo>
                    <a:pt x="0" y="341375"/>
                  </a:lnTo>
                  <a:close/>
                </a:path>
              </a:pathLst>
            </a:custGeom>
            <a:ln w="914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805684" cy="26090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20883" y="1146047"/>
            <a:ext cx="1990344" cy="193395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4981955"/>
            <a:ext cx="12192000" cy="543560"/>
          </a:xfrm>
          <a:custGeom>
            <a:avLst/>
            <a:gdLst/>
            <a:ahLst/>
            <a:cxnLst/>
            <a:rect l="l" t="t" r="r" b="b"/>
            <a:pathLst>
              <a:path w="12192000" h="543560">
                <a:moveTo>
                  <a:pt x="11375517" y="0"/>
                </a:moveTo>
                <a:lnTo>
                  <a:pt x="11435082" y="1684"/>
                </a:lnTo>
                <a:lnTo>
                  <a:pt x="11489634" y="6587"/>
                </a:lnTo>
                <a:lnTo>
                  <a:pt x="11539539" y="14486"/>
                </a:lnTo>
                <a:lnTo>
                  <a:pt x="11585165" y="25157"/>
                </a:lnTo>
                <a:lnTo>
                  <a:pt x="11626878" y="38375"/>
                </a:lnTo>
                <a:lnTo>
                  <a:pt x="11665045" y="53917"/>
                </a:lnTo>
                <a:lnTo>
                  <a:pt x="11700033" y="71560"/>
                </a:lnTo>
                <a:lnTo>
                  <a:pt x="11761939" y="112251"/>
                </a:lnTo>
                <a:lnTo>
                  <a:pt x="11815532" y="158657"/>
                </a:lnTo>
                <a:lnTo>
                  <a:pt x="11863746" y="208988"/>
                </a:lnTo>
                <a:lnTo>
                  <a:pt x="11932403" y="287928"/>
                </a:lnTo>
                <a:lnTo>
                  <a:pt x="11955779" y="314264"/>
                </a:lnTo>
                <a:lnTo>
                  <a:pt x="12005468" y="365628"/>
                </a:lnTo>
                <a:lnTo>
                  <a:pt x="12061519" y="413756"/>
                </a:lnTo>
                <a:lnTo>
                  <a:pt x="12092847" y="436047"/>
                </a:lnTo>
                <a:lnTo>
                  <a:pt x="12126866" y="456857"/>
                </a:lnTo>
                <a:lnTo>
                  <a:pt x="12163943" y="475963"/>
                </a:lnTo>
                <a:lnTo>
                  <a:pt x="12191999" y="487862"/>
                </a:lnTo>
                <a:lnTo>
                  <a:pt x="0" y="5774"/>
                </a:lnTo>
                <a:lnTo>
                  <a:pt x="70017" y="16792"/>
                </a:lnTo>
                <a:lnTo>
                  <a:pt x="140391" y="36357"/>
                </a:lnTo>
                <a:lnTo>
                  <a:pt x="201331" y="62101"/>
                </a:lnTo>
                <a:lnTo>
                  <a:pt x="254396" y="93072"/>
                </a:lnTo>
                <a:lnTo>
                  <a:pt x="301143" y="128321"/>
                </a:lnTo>
                <a:lnTo>
                  <a:pt x="343131" y="166896"/>
                </a:lnTo>
                <a:lnTo>
                  <a:pt x="381916" y="207848"/>
                </a:lnTo>
                <a:lnTo>
                  <a:pt x="456114" y="293079"/>
                </a:lnTo>
                <a:lnTo>
                  <a:pt x="475096" y="314387"/>
                </a:lnTo>
                <a:lnTo>
                  <a:pt x="514944" y="356170"/>
                </a:lnTo>
                <a:lnTo>
                  <a:pt x="558601" y="396053"/>
                </a:lnTo>
                <a:lnTo>
                  <a:pt x="607625" y="433084"/>
                </a:lnTo>
                <a:lnTo>
                  <a:pt x="663574" y="466313"/>
                </a:lnTo>
                <a:lnTo>
                  <a:pt x="728005" y="494789"/>
                </a:lnTo>
                <a:lnTo>
                  <a:pt x="802477" y="517562"/>
                </a:lnTo>
                <a:lnTo>
                  <a:pt x="843965" y="526513"/>
                </a:lnTo>
                <a:lnTo>
                  <a:pt x="888548" y="533681"/>
                </a:lnTo>
                <a:lnTo>
                  <a:pt x="936419" y="538949"/>
                </a:lnTo>
                <a:lnTo>
                  <a:pt x="987775" y="542197"/>
                </a:lnTo>
                <a:lnTo>
                  <a:pt x="1042809" y="543306"/>
                </a:lnTo>
                <a:lnTo>
                  <a:pt x="1094230" y="542071"/>
                </a:lnTo>
                <a:lnTo>
                  <a:pt x="1142326" y="538461"/>
                </a:lnTo>
                <a:lnTo>
                  <a:pt x="1187291" y="532615"/>
                </a:lnTo>
                <a:lnTo>
                  <a:pt x="1229322" y="524674"/>
                </a:lnTo>
                <a:lnTo>
                  <a:pt x="1268611" y="514775"/>
                </a:lnTo>
                <a:lnTo>
                  <a:pt x="1305356" y="503061"/>
                </a:lnTo>
                <a:lnTo>
                  <a:pt x="1371988" y="474740"/>
                </a:lnTo>
                <a:lnTo>
                  <a:pt x="1430777" y="440830"/>
                </a:lnTo>
                <a:lnTo>
                  <a:pt x="1483283" y="402448"/>
                </a:lnTo>
                <a:lnTo>
                  <a:pt x="1531065" y="360713"/>
                </a:lnTo>
                <a:lnTo>
                  <a:pt x="1575683" y="316742"/>
                </a:lnTo>
                <a:lnTo>
                  <a:pt x="1661662" y="226563"/>
                </a:lnTo>
                <a:lnTo>
                  <a:pt x="1683616" y="204368"/>
                </a:lnTo>
                <a:lnTo>
                  <a:pt x="1729438" y="161375"/>
                </a:lnTo>
                <a:lnTo>
                  <a:pt x="1779112" y="121177"/>
                </a:lnTo>
                <a:lnTo>
                  <a:pt x="1834199" y="84891"/>
                </a:lnTo>
                <a:lnTo>
                  <a:pt x="1896258" y="53636"/>
                </a:lnTo>
                <a:lnTo>
                  <a:pt x="1966847" y="28530"/>
                </a:lnTo>
                <a:lnTo>
                  <a:pt x="2005828" y="18631"/>
                </a:lnTo>
                <a:lnTo>
                  <a:pt x="2047527" y="10690"/>
                </a:lnTo>
                <a:lnTo>
                  <a:pt x="2092138" y="4844"/>
                </a:lnTo>
                <a:lnTo>
                  <a:pt x="2139856" y="1234"/>
                </a:lnTo>
                <a:lnTo>
                  <a:pt x="2190877" y="0"/>
                </a:lnTo>
                <a:lnTo>
                  <a:pt x="2239498" y="1108"/>
                </a:lnTo>
                <a:lnTo>
                  <a:pt x="2284787" y="4356"/>
                </a:lnTo>
                <a:lnTo>
                  <a:pt x="2326939" y="9624"/>
                </a:lnTo>
                <a:lnTo>
                  <a:pt x="2366149" y="16792"/>
                </a:lnTo>
                <a:lnTo>
                  <a:pt x="2436521" y="36357"/>
                </a:lnTo>
                <a:lnTo>
                  <a:pt x="2497459" y="62101"/>
                </a:lnTo>
                <a:lnTo>
                  <a:pt x="2550523" y="93072"/>
                </a:lnTo>
                <a:lnTo>
                  <a:pt x="2597269" y="128321"/>
                </a:lnTo>
                <a:lnTo>
                  <a:pt x="2639257" y="166896"/>
                </a:lnTo>
                <a:lnTo>
                  <a:pt x="2678043" y="207848"/>
                </a:lnTo>
                <a:lnTo>
                  <a:pt x="2752242" y="293079"/>
                </a:lnTo>
                <a:lnTo>
                  <a:pt x="2771225" y="314387"/>
                </a:lnTo>
                <a:lnTo>
                  <a:pt x="2811075" y="356170"/>
                </a:lnTo>
                <a:lnTo>
                  <a:pt x="2854734" y="396053"/>
                </a:lnTo>
                <a:lnTo>
                  <a:pt x="2903760" y="433084"/>
                </a:lnTo>
                <a:lnTo>
                  <a:pt x="2959711" y="466313"/>
                </a:lnTo>
                <a:lnTo>
                  <a:pt x="3024144" y="494789"/>
                </a:lnTo>
                <a:lnTo>
                  <a:pt x="3098619" y="517562"/>
                </a:lnTo>
                <a:lnTo>
                  <a:pt x="3140108" y="526513"/>
                </a:lnTo>
                <a:lnTo>
                  <a:pt x="3184692" y="533681"/>
                </a:lnTo>
                <a:lnTo>
                  <a:pt x="3232565" y="538949"/>
                </a:lnTo>
                <a:lnTo>
                  <a:pt x="3283921" y="542197"/>
                </a:lnTo>
                <a:lnTo>
                  <a:pt x="3338957" y="543306"/>
                </a:lnTo>
                <a:lnTo>
                  <a:pt x="3390378" y="542071"/>
                </a:lnTo>
                <a:lnTo>
                  <a:pt x="3438475" y="538461"/>
                </a:lnTo>
                <a:lnTo>
                  <a:pt x="3483442" y="532615"/>
                </a:lnTo>
                <a:lnTo>
                  <a:pt x="3525473" y="524674"/>
                </a:lnTo>
                <a:lnTo>
                  <a:pt x="3564763" y="514775"/>
                </a:lnTo>
                <a:lnTo>
                  <a:pt x="3601508" y="503061"/>
                </a:lnTo>
                <a:lnTo>
                  <a:pt x="3668142" y="474740"/>
                </a:lnTo>
                <a:lnTo>
                  <a:pt x="3726932" y="440830"/>
                </a:lnTo>
                <a:lnTo>
                  <a:pt x="3779440" y="402448"/>
                </a:lnTo>
                <a:lnTo>
                  <a:pt x="3827223" y="360713"/>
                </a:lnTo>
                <a:lnTo>
                  <a:pt x="3871841" y="316742"/>
                </a:lnTo>
                <a:lnTo>
                  <a:pt x="3957821" y="226563"/>
                </a:lnTo>
                <a:lnTo>
                  <a:pt x="3979775" y="204368"/>
                </a:lnTo>
                <a:lnTo>
                  <a:pt x="4025597" y="161375"/>
                </a:lnTo>
                <a:lnTo>
                  <a:pt x="4075272" y="121177"/>
                </a:lnTo>
                <a:lnTo>
                  <a:pt x="4130359" y="84891"/>
                </a:lnTo>
                <a:lnTo>
                  <a:pt x="4192417" y="53636"/>
                </a:lnTo>
                <a:lnTo>
                  <a:pt x="4263007" y="28530"/>
                </a:lnTo>
                <a:lnTo>
                  <a:pt x="4301988" y="18631"/>
                </a:lnTo>
                <a:lnTo>
                  <a:pt x="4343686" y="10690"/>
                </a:lnTo>
                <a:lnTo>
                  <a:pt x="4388298" y="4844"/>
                </a:lnTo>
                <a:lnTo>
                  <a:pt x="4436016" y="1234"/>
                </a:lnTo>
                <a:lnTo>
                  <a:pt x="4487037" y="0"/>
                </a:lnTo>
                <a:lnTo>
                  <a:pt x="4535658" y="1108"/>
                </a:lnTo>
                <a:lnTo>
                  <a:pt x="4580947" y="4356"/>
                </a:lnTo>
                <a:lnTo>
                  <a:pt x="4623099" y="9624"/>
                </a:lnTo>
                <a:lnTo>
                  <a:pt x="4662309" y="16792"/>
                </a:lnTo>
                <a:lnTo>
                  <a:pt x="4732681" y="36357"/>
                </a:lnTo>
                <a:lnTo>
                  <a:pt x="4793619" y="62101"/>
                </a:lnTo>
                <a:lnTo>
                  <a:pt x="4846683" y="93072"/>
                </a:lnTo>
                <a:lnTo>
                  <a:pt x="4893429" y="128321"/>
                </a:lnTo>
                <a:lnTo>
                  <a:pt x="4935417" y="166896"/>
                </a:lnTo>
                <a:lnTo>
                  <a:pt x="4974203" y="207848"/>
                </a:lnTo>
                <a:lnTo>
                  <a:pt x="5048402" y="293079"/>
                </a:lnTo>
                <a:lnTo>
                  <a:pt x="5067385" y="314387"/>
                </a:lnTo>
                <a:lnTo>
                  <a:pt x="5107235" y="356170"/>
                </a:lnTo>
                <a:lnTo>
                  <a:pt x="5150894" y="396053"/>
                </a:lnTo>
                <a:lnTo>
                  <a:pt x="5199920" y="433084"/>
                </a:lnTo>
                <a:lnTo>
                  <a:pt x="5255871" y="466313"/>
                </a:lnTo>
                <a:lnTo>
                  <a:pt x="5320304" y="494789"/>
                </a:lnTo>
                <a:lnTo>
                  <a:pt x="5394779" y="517562"/>
                </a:lnTo>
                <a:lnTo>
                  <a:pt x="5436268" y="526513"/>
                </a:lnTo>
                <a:lnTo>
                  <a:pt x="5480852" y="533681"/>
                </a:lnTo>
                <a:lnTo>
                  <a:pt x="5528725" y="538949"/>
                </a:lnTo>
                <a:lnTo>
                  <a:pt x="5580081" y="542197"/>
                </a:lnTo>
                <a:lnTo>
                  <a:pt x="5635117" y="543306"/>
                </a:lnTo>
                <a:lnTo>
                  <a:pt x="5686538" y="542071"/>
                </a:lnTo>
                <a:lnTo>
                  <a:pt x="5734634" y="538461"/>
                </a:lnTo>
                <a:lnTo>
                  <a:pt x="5779599" y="532615"/>
                </a:lnTo>
                <a:lnTo>
                  <a:pt x="5821628" y="524674"/>
                </a:lnTo>
                <a:lnTo>
                  <a:pt x="5860917" y="514775"/>
                </a:lnTo>
                <a:lnTo>
                  <a:pt x="5897660" y="503061"/>
                </a:lnTo>
                <a:lnTo>
                  <a:pt x="5964287" y="474740"/>
                </a:lnTo>
                <a:lnTo>
                  <a:pt x="6023071" y="440830"/>
                </a:lnTo>
                <a:lnTo>
                  <a:pt x="6075571" y="402448"/>
                </a:lnTo>
                <a:lnTo>
                  <a:pt x="6123347" y="360713"/>
                </a:lnTo>
                <a:lnTo>
                  <a:pt x="6167959" y="316742"/>
                </a:lnTo>
                <a:lnTo>
                  <a:pt x="6253929" y="226563"/>
                </a:lnTo>
                <a:lnTo>
                  <a:pt x="6275881" y="204368"/>
                </a:lnTo>
                <a:lnTo>
                  <a:pt x="6321701" y="161375"/>
                </a:lnTo>
                <a:lnTo>
                  <a:pt x="6371376" y="121177"/>
                </a:lnTo>
                <a:lnTo>
                  <a:pt x="6426465" y="84891"/>
                </a:lnTo>
                <a:lnTo>
                  <a:pt x="6488529" y="53636"/>
                </a:lnTo>
                <a:lnTo>
                  <a:pt x="6559128" y="28530"/>
                </a:lnTo>
                <a:lnTo>
                  <a:pt x="6598114" y="18631"/>
                </a:lnTo>
                <a:lnTo>
                  <a:pt x="6639820" y="10690"/>
                </a:lnTo>
                <a:lnTo>
                  <a:pt x="6684439" y="4844"/>
                </a:lnTo>
                <a:lnTo>
                  <a:pt x="6732166" y="1234"/>
                </a:lnTo>
                <a:lnTo>
                  <a:pt x="6783197" y="0"/>
                </a:lnTo>
                <a:lnTo>
                  <a:pt x="6831818" y="1108"/>
                </a:lnTo>
                <a:lnTo>
                  <a:pt x="6877107" y="4356"/>
                </a:lnTo>
                <a:lnTo>
                  <a:pt x="6919259" y="9624"/>
                </a:lnTo>
                <a:lnTo>
                  <a:pt x="6958469" y="16792"/>
                </a:lnTo>
                <a:lnTo>
                  <a:pt x="7028841" y="36357"/>
                </a:lnTo>
                <a:lnTo>
                  <a:pt x="7089779" y="62101"/>
                </a:lnTo>
                <a:lnTo>
                  <a:pt x="7142843" y="93072"/>
                </a:lnTo>
                <a:lnTo>
                  <a:pt x="7189589" y="128321"/>
                </a:lnTo>
                <a:lnTo>
                  <a:pt x="7231577" y="166896"/>
                </a:lnTo>
                <a:lnTo>
                  <a:pt x="7270363" y="207848"/>
                </a:lnTo>
                <a:lnTo>
                  <a:pt x="7344562" y="293079"/>
                </a:lnTo>
                <a:lnTo>
                  <a:pt x="7363545" y="314387"/>
                </a:lnTo>
                <a:lnTo>
                  <a:pt x="7403395" y="356170"/>
                </a:lnTo>
                <a:lnTo>
                  <a:pt x="7447054" y="396053"/>
                </a:lnTo>
                <a:lnTo>
                  <a:pt x="7496080" y="433084"/>
                </a:lnTo>
                <a:lnTo>
                  <a:pt x="7552031" y="466313"/>
                </a:lnTo>
                <a:lnTo>
                  <a:pt x="7616464" y="494789"/>
                </a:lnTo>
                <a:lnTo>
                  <a:pt x="7690939" y="517562"/>
                </a:lnTo>
                <a:lnTo>
                  <a:pt x="7732428" y="526513"/>
                </a:lnTo>
                <a:lnTo>
                  <a:pt x="7777012" y="533681"/>
                </a:lnTo>
                <a:lnTo>
                  <a:pt x="7824885" y="538949"/>
                </a:lnTo>
                <a:lnTo>
                  <a:pt x="7876241" y="542197"/>
                </a:lnTo>
                <a:lnTo>
                  <a:pt x="7931277" y="543306"/>
                </a:lnTo>
                <a:lnTo>
                  <a:pt x="7982698" y="542071"/>
                </a:lnTo>
                <a:lnTo>
                  <a:pt x="8030794" y="538461"/>
                </a:lnTo>
                <a:lnTo>
                  <a:pt x="8075759" y="532615"/>
                </a:lnTo>
                <a:lnTo>
                  <a:pt x="8117788" y="524674"/>
                </a:lnTo>
                <a:lnTo>
                  <a:pt x="8157077" y="514775"/>
                </a:lnTo>
                <a:lnTo>
                  <a:pt x="8193820" y="503061"/>
                </a:lnTo>
                <a:lnTo>
                  <a:pt x="8260447" y="474740"/>
                </a:lnTo>
                <a:lnTo>
                  <a:pt x="8319231" y="440830"/>
                </a:lnTo>
                <a:lnTo>
                  <a:pt x="8371731" y="402448"/>
                </a:lnTo>
                <a:lnTo>
                  <a:pt x="8419507" y="360713"/>
                </a:lnTo>
                <a:lnTo>
                  <a:pt x="8464119" y="316742"/>
                </a:lnTo>
                <a:lnTo>
                  <a:pt x="8550089" y="226563"/>
                </a:lnTo>
                <a:lnTo>
                  <a:pt x="8572041" y="204368"/>
                </a:lnTo>
                <a:lnTo>
                  <a:pt x="8617861" y="161375"/>
                </a:lnTo>
                <a:lnTo>
                  <a:pt x="8667536" y="121177"/>
                </a:lnTo>
                <a:lnTo>
                  <a:pt x="8722625" y="84891"/>
                </a:lnTo>
                <a:lnTo>
                  <a:pt x="8784689" y="53636"/>
                </a:lnTo>
                <a:lnTo>
                  <a:pt x="8855288" y="28530"/>
                </a:lnTo>
                <a:lnTo>
                  <a:pt x="8894274" y="18631"/>
                </a:lnTo>
                <a:lnTo>
                  <a:pt x="8935980" y="10690"/>
                </a:lnTo>
                <a:lnTo>
                  <a:pt x="8980599" y="4844"/>
                </a:lnTo>
                <a:lnTo>
                  <a:pt x="9028326" y="1234"/>
                </a:lnTo>
                <a:lnTo>
                  <a:pt x="9079357" y="0"/>
                </a:lnTo>
                <a:lnTo>
                  <a:pt x="9127978" y="1108"/>
                </a:lnTo>
                <a:lnTo>
                  <a:pt x="9173267" y="4356"/>
                </a:lnTo>
                <a:lnTo>
                  <a:pt x="9215419" y="9624"/>
                </a:lnTo>
                <a:lnTo>
                  <a:pt x="9254629" y="16792"/>
                </a:lnTo>
                <a:lnTo>
                  <a:pt x="9325001" y="36357"/>
                </a:lnTo>
                <a:lnTo>
                  <a:pt x="9385939" y="62101"/>
                </a:lnTo>
                <a:lnTo>
                  <a:pt x="9439003" y="93072"/>
                </a:lnTo>
                <a:lnTo>
                  <a:pt x="9485749" y="128321"/>
                </a:lnTo>
                <a:lnTo>
                  <a:pt x="9527737" y="166896"/>
                </a:lnTo>
                <a:lnTo>
                  <a:pt x="9566523" y="207848"/>
                </a:lnTo>
                <a:lnTo>
                  <a:pt x="9640722" y="293079"/>
                </a:lnTo>
                <a:lnTo>
                  <a:pt x="9659705" y="314387"/>
                </a:lnTo>
                <a:lnTo>
                  <a:pt x="9699555" y="356170"/>
                </a:lnTo>
                <a:lnTo>
                  <a:pt x="9743214" y="396053"/>
                </a:lnTo>
                <a:lnTo>
                  <a:pt x="9792240" y="433084"/>
                </a:lnTo>
                <a:lnTo>
                  <a:pt x="9848191" y="466313"/>
                </a:lnTo>
                <a:lnTo>
                  <a:pt x="9912624" y="494789"/>
                </a:lnTo>
                <a:lnTo>
                  <a:pt x="9987099" y="517562"/>
                </a:lnTo>
                <a:lnTo>
                  <a:pt x="10028588" y="526513"/>
                </a:lnTo>
                <a:lnTo>
                  <a:pt x="10073172" y="533681"/>
                </a:lnTo>
                <a:lnTo>
                  <a:pt x="10121045" y="538949"/>
                </a:lnTo>
                <a:lnTo>
                  <a:pt x="10172401" y="542197"/>
                </a:lnTo>
                <a:lnTo>
                  <a:pt x="10227437" y="543306"/>
                </a:lnTo>
                <a:lnTo>
                  <a:pt x="10278858" y="542071"/>
                </a:lnTo>
                <a:lnTo>
                  <a:pt x="10326954" y="538461"/>
                </a:lnTo>
                <a:lnTo>
                  <a:pt x="10371919" y="532615"/>
                </a:lnTo>
                <a:lnTo>
                  <a:pt x="10413948" y="524674"/>
                </a:lnTo>
                <a:lnTo>
                  <a:pt x="10453237" y="514775"/>
                </a:lnTo>
                <a:lnTo>
                  <a:pt x="10489980" y="503061"/>
                </a:lnTo>
                <a:lnTo>
                  <a:pt x="10556607" y="474740"/>
                </a:lnTo>
                <a:lnTo>
                  <a:pt x="10615391" y="440830"/>
                </a:lnTo>
                <a:lnTo>
                  <a:pt x="10667891" y="402448"/>
                </a:lnTo>
                <a:lnTo>
                  <a:pt x="10715667" y="360713"/>
                </a:lnTo>
                <a:lnTo>
                  <a:pt x="10760279" y="316742"/>
                </a:lnTo>
                <a:lnTo>
                  <a:pt x="10846249" y="226563"/>
                </a:lnTo>
                <a:lnTo>
                  <a:pt x="10868201" y="204368"/>
                </a:lnTo>
                <a:lnTo>
                  <a:pt x="10914021" y="161375"/>
                </a:lnTo>
                <a:lnTo>
                  <a:pt x="10963696" y="121177"/>
                </a:lnTo>
                <a:lnTo>
                  <a:pt x="11018785" y="84891"/>
                </a:lnTo>
                <a:lnTo>
                  <a:pt x="11080849" y="53636"/>
                </a:lnTo>
                <a:lnTo>
                  <a:pt x="11151448" y="28530"/>
                </a:lnTo>
                <a:lnTo>
                  <a:pt x="11190434" y="18631"/>
                </a:lnTo>
                <a:lnTo>
                  <a:pt x="11232140" y="10690"/>
                </a:lnTo>
                <a:lnTo>
                  <a:pt x="11276759" y="4844"/>
                </a:lnTo>
                <a:lnTo>
                  <a:pt x="11324486" y="1234"/>
                </a:lnTo>
                <a:lnTo>
                  <a:pt x="11375517" y="0"/>
                </a:lnTo>
                <a:close/>
              </a:path>
            </a:pathLst>
          </a:custGeom>
          <a:solidFill>
            <a:srgbClr val="993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3188" y="367284"/>
            <a:ext cx="9881869" cy="45415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17698" y="1661921"/>
            <a:ext cx="62718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0" spc="459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ub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er</a:t>
            </a:r>
            <a:r>
              <a:rPr sz="9600" b="0" spc="58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9600" b="0" spc="5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47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9600" b="0" spc="57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9600" b="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96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584447"/>
            <a:ext cx="12192000" cy="2485390"/>
            <a:chOff x="0" y="3584447"/>
            <a:chExt cx="12192000" cy="248539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4274007"/>
              <a:ext cx="2321052" cy="13731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788" y="5045963"/>
              <a:ext cx="467868" cy="4541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84932" y="4523943"/>
              <a:ext cx="2321051" cy="137312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78579" y="5333999"/>
              <a:ext cx="466344" cy="45262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0035" y="4696155"/>
              <a:ext cx="2322575" cy="13731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0447" y="5509259"/>
              <a:ext cx="466344" cy="4526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24700" y="4373117"/>
              <a:ext cx="2322576" cy="137388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80247" y="5157215"/>
              <a:ext cx="467868" cy="45262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42219" y="4345635"/>
              <a:ext cx="2049779" cy="13731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16056" y="5134355"/>
              <a:ext cx="466344" cy="45415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0" y="5239511"/>
              <a:ext cx="12192000" cy="543560"/>
            </a:xfrm>
            <a:custGeom>
              <a:avLst/>
              <a:gdLst/>
              <a:ahLst/>
              <a:cxnLst/>
              <a:rect l="l" t="t" r="r" b="b"/>
              <a:pathLst>
                <a:path w="12192000" h="543560">
                  <a:moveTo>
                    <a:pt x="9934829" y="0"/>
                  </a:moveTo>
                  <a:lnTo>
                    <a:pt x="9984306" y="1001"/>
                  </a:lnTo>
                  <a:lnTo>
                    <a:pt x="10030558" y="3939"/>
                  </a:lnTo>
                  <a:lnTo>
                    <a:pt x="10073765" y="8711"/>
                  </a:lnTo>
                  <a:lnTo>
                    <a:pt x="10114103" y="15215"/>
                  </a:lnTo>
                  <a:lnTo>
                    <a:pt x="10151753" y="23348"/>
                  </a:lnTo>
                  <a:lnTo>
                    <a:pt x="10219698" y="44099"/>
                  </a:lnTo>
                  <a:lnTo>
                    <a:pt x="10279029" y="70148"/>
                  </a:lnTo>
                  <a:lnTo>
                    <a:pt x="10331174" y="100680"/>
                  </a:lnTo>
                  <a:lnTo>
                    <a:pt x="10377560" y="134880"/>
                  </a:lnTo>
                  <a:lnTo>
                    <a:pt x="10419617" y="171933"/>
                  </a:lnTo>
                  <a:lnTo>
                    <a:pt x="10458771" y="211024"/>
                  </a:lnTo>
                  <a:lnTo>
                    <a:pt x="10534088" y="292057"/>
                  </a:lnTo>
                  <a:lnTo>
                    <a:pt x="10553335" y="312316"/>
                  </a:lnTo>
                  <a:lnTo>
                    <a:pt x="10593581" y="352119"/>
                  </a:lnTo>
                  <a:lnTo>
                    <a:pt x="10637351" y="390293"/>
                  </a:lnTo>
                  <a:lnTo>
                    <a:pt x="10686074" y="426021"/>
                  </a:lnTo>
                  <a:lnTo>
                    <a:pt x="10741179" y="458489"/>
                  </a:lnTo>
                  <a:lnTo>
                    <a:pt x="10804094" y="486881"/>
                  </a:lnTo>
                  <a:lnTo>
                    <a:pt x="10876246" y="510383"/>
                  </a:lnTo>
                  <a:lnTo>
                    <a:pt x="10916232" y="520045"/>
                  </a:lnTo>
                  <a:lnTo>
                    <a:pt x="10959064" y="528179"/>
                  </a:lnTo>
                  <a:lnTo>
                    <a:pt x="11004919" y="534683"/>
                  </a:lnTo>
                  <a:lnTo>
                    <a:pt x="11053976" y="539455"/>
                  </a:lnTo>
                  <a:lnTo>
                    <a:pt x="11106414" y="542393"/>
                  </a:lnTo>
                  <a:lnTo>
                    <a:pt x="11162411" y="543394"/>
                  </a:lnTo>
                  <a:lnTo>
                    <a:pt x="11218599" y="542104"/>
                  </a:lnTo>
                  <a:lnTo>
                    <a:pt x="11271073" y="538331"/>
                  </a:lnTo>
                  <a:lnTo>
                    <a:pt x="11320055" y="532226"/>
                  </a:lnTo>
                  <a:lnTo>
                    <a:pt x="11365770" y="523938"/>
                  </a:lnTo>
                  <a:lnTo>
                    <a:pt x="11408439" y="513616"/>
                  </a:lnTo>
                  <a:lnTo>
                    <a:pt x="11448285" y="501411"/>
                  </a:lnTo>
                  <a:lnTo>
                    <a:pt x="11485532" y="487471"/>
                  </a:lnTo>
                  <a:lnTo>
                    <a:pt x="11520403" y="471947"/>
                  </a:lnTo>
                  <a:lnTo>
                    <a:pt x="11583908" y="436741"/>
                  </a:lnTo>
                  <a:lnTo>
                    <a:pt x="11640583" y="396990"/>
                  </a:lnTo>
                  <a:lnTo>
                    <a:pt x="11692213" y="353891"/>
                  </a:lnTo>
                  <a:lnTo>
                    <a:pt x="11740582" y="308638"/>
                  </a:lnTo>
                  <a:lnTo>
                    <a:pt x="11810922" y="239339"/>
                  </a:lnTo>
                  <a:lnTo>
                    <a:pt x="11834670" y="216459"/>
                  </a:lnTo>
                  <a:lnTo>
                    <a:pt x="11883959" y="171924"/>
                  </a:lnTo>
                  <a:lnTo>
                    <a:pt x="11937122" y="130021"/>
                  </a:lnTo>
                  <a:lnTo>
                    <a:pt x="11995943" y="91946"/>
                  </a:lnTo>
                  <a:lnTo>
                    <a:pt x="12062207" y="58895"/>
                  </a:lnTo>
                  <a:lnTo>
                    <a:pt x="12098688" y="44627"/>
                  </a:lnTo>
                  <a:lnTo>
                    <a:pt x="12137698" y="32063"/>
                  </a:lnTo>
                  <a:lnTo>
                    <a:pt x="12179461" y="21354"/>
                  </a:lnTo>
                  <a:lnTo>
                    <a:pt x="12191999" y="18914"/>
                  </a:lnTo>
                  <a:lnTo>
                    <a:pt x="0" y="5986"/>
                  </a:lnTo>
                  <a:lnTo>
                    <a:pt x="14098" y="4357"/>
                  </a:lnTo>
                  <a:lnTo>
                    <a:pt x="62695" y="1109"/>
                  </a:lnTo>
                  <a:lnTo>
                    <a:pt x="114472" y="0"/>
                  </a:lnTo>
                  <a:lnTo>
                    <a:pt x="163948" y="1001"/>
                  </a:lnTo>
                  <a:lnTo>
                    <a:pt x="210199" y="3939"/>
                  </a:lnTo>
                  <a:lnTo>
                    <a:pt x="253404" y="8711"/>
                  </a:lnTo>
                  <a:lnTo>
                    <a:pt x="293741" y="15215"/>
                  </a:lnTo>
                  <a:lnTo>
                    <a:pt x="331389" y="23348"/>
                  </a:lnTo>
                  <a:lnTo>
                    <a:pt x="399331" y="44099"/>
                  </a:lnTo>
                  <a:lnTo>
                    <a:pt x="458659" y="70148"/>
                  </a:lnTo>
                  <a:lnTo>
                    <a:pt x="510800" y="100680"/>
                  </a:lnTo>
                  <a:lnTo>
                    <a:pt x="557184" y="134880"/>
                  </a:lnTo>
                  <a:lnTo>
                    <a:pt x="599237" y="171933"/>
                  </a:lnTo>
                  <a:lnTo>
                    <a:pt x="638389" y="211024"/>
                  </a:lnTo>
                  <a:lnTo>
                    <a:pt x="713700" y="292057"/>
                  </a:lnTo>
                  <a:lnTo>
                    <a:pt x="732946" y="312316"/>
                  </a:lnTo>
                  <a:lnTo>
                    <a:pt x="773189" y="352119"/>
                  </a:lnTo>
                  <a:lnTo>
                    <a:pt x="816957" y="390293"/>
                  </a:lnTo>
                  <a:lnTo>
                    <a:pt x="865678" y="426021"/>
                  </a:lnTo>
                  <a:lnTo>
                    <a:pt x="920782" y="458489"/>
                  </a:lnTo>
                  <a:lnTo>
                    <a:pt x="983695" y="486881"/>
                  </a:lnTo>
                  <a:lnTo>
                    <a:pt x="1055845" y="510383"/>
                  </a:lnTo>
                  <a:lnTo>
                    <a:pt x="1095832" y="520045"/>
                  </a:lnTo>
                  <a:lnTo>
                    <a:pt x="1138663" y="528179"/>
                  </a:lnTo>
                  <a:lnTo>
                    <a:pt x="1184517" y="534683"/>
                  </a:lnTo>
                  <a:lnTo>
                    <a:pt x="1233574" y="539455"/>
                  </a:lnTo>
                  <a:lnTo>
                    <a:pt x="1286012" y="542393"/>
                  </a:lnTo>
                  <a:lnTo>
                    <a:pt x="1342009" y="543394"/>
                  </a:lnTo>
                  <a:lnTo>
                    <a:pt x="1394190" y="542285"/>
                  </a:lnTo>
                  <a:lnTo>
                    <a:pt x="1443170" y="539037"/>
                  </a:lnTo>
                  <a:lnTo>
                    <a:pt x="1489125" y="533769"/>
                  </a:lnTo>
                  <a:lnTo>
                    <a:pt x="1532234" y="526599"/>
                  </a:lnTo>
                  <a:lnTo>
                    <a:pt x="1572672" y="517647"/>
                  </a:lnTo>
                  <a:lnTo>
                    <a:pt x="1610618" y="507031"/>
                  </a:lnTo>
                  <a:lnTo>
                    <a:pt x="1679742" y="481283"/>
                  </a:lnTo>
                  <a:lnTo>
                    <a:pt x="1741023" y="450307"/>
                  </a:lnTo>
                  <a:lnTo>
                    <a:pt x="1795878" y="415052"/>
                  </a:lnTo>
                  <a:lnTo>
                    <a:pt x="1845727" y="376470"/>
                  </a:lnTo>
                  <a:lnTo>
                    <a:pt x="1891988" y="335512"/>
                  </a:lnTo>
                  <a:lnTo>
                    <a:pt x="2001245" y="228956"/>
                  </a:lnTo>
                  <a:lnTo>
                    <a:pt x="2023419" y="207882"/>
                  </a:lnTo>
                  <a:lnTo>
                    <a:pt x="2069506" y="166924"/>
                  </a:lnTo>
                  <a:lnTo>
                    <a:pt x="2119096" y="128342"/>
                  </a:lnTo>
                  <a:lnTo>
                    <a:pt x="2173605" y="93087"/>
                  </a:lnTo>
                  <a:lnTo>
                    <a:pt x="2234453" y="62111"/>
                  </a:lnTo>
                  <a:lnTo>
                    <a:pt x="2303058" y="36363"/>
                  </a:lnTo>
                  <a:lnTo>
                    <a:pt x="2340712" y="25747"/>
                  </a:lnTo>
                  <a:lnTo>
                    <a:pt x="2380837" y="16795"/>
                  </a:lnTo>
                  <a:lnTo>
                    <a:pt x="2423610" y="9625"/>
                  </a:lnTo>
                  <a:lnTo>
                    <a:pt x="2469208" y="4357"/>
                  </a:lnTo>
                  <a:lnTo>
                    <a:pt x="2517809" y="1109"/>
                  </a:lnTo>
                  <a:lnTo>
                    <a:pt x="2569591" y="0"/>
                  </a:lnTo>
                  <a:lnTo>
                    <a:pt x="2619068" y="1001"/>
                  </a:lnTo>
                  <a:lnTo>
                    <a:pt x="2665320" y="3939"/>
                  </a:lnTo>
                  <a:lnTo>
                    <a:pt x="2708527" y="8711"/>
                  </a:lnTo>
                  <a:lnTo>
                    <a:pt x="2748865" y="15215"/>
                  </a:lnTo>
                  <a:lnTo>
                    <a:pt x="2786515" y="23348"/>
                  </a:lnTo>
                  <a:lnTo>
                    <a:pt x="2854460" y="44099"/>
                  </a:lnTo>
                  <a:lnTo>
                    <a:pt x="2913791" y="70148"/>
                  </a:lnTo>
                  <a:lnTo>
                    <a:pt x="2965936" y="100680"/>
                  </a:lnTo>
                  <a:lnTo>
                    <a:pt x="3012322" y="134880"/>
                  </a:lnTo>
                  <a:lnTo>
                    <a:pt x="3054379" y="171933"/>
                  </a:lnTo>
                  <a:lnTo>
                    <a:pt x="3093533" y="211024"/>
                  </a:lnTo>
                  <a:lnTo>
                    <a:pt x="3168850" y="292057"/>
                  </a:lnTo>
                  <a:lnTo>
                    <a:pt x="3188097" y="312316"/>
                  </a:lnTo>
                  <a:lnTo>
                    <a:pt x="3228343" y="352119"/>
                  </a:lnTo>
                  <a:lnTo>
                    <a:pt x="3272113" y="390293"/>
                  </a:lnTo>
                  <a:lnTo>
                    <a:pt x="3320836" y="426021"/>
                  </a:lnTo>
                  <a:lnTo>
                    <a:pt x="3375941" y="458489"/>
                  </a:lnTo>
                  <a:lnTo>
                    <a:pt x="3438856" y="486881"/>
                  </a:lnTo>
                  <a:lnTo>
                    <a:pt x="3511008" y="510383"/>
                  </a:lnTo>
                  <a:lnTo>
                    <a:pt x="3550994" y="520045"/>
                  </a:lnTo>
                  <a:lnTo>
                    <a:pt x="3593826" y="528179"/>
                  </a:lnTo>
                  <a:lnTo>
                    <a:pt x="3639681" y="534683"/>
                  </a:lnTo>
                  <a:lnTo>
                    <a:pt x="3688738" y="539455"/>
                  </a:lnTo>
                  <a:lnTo>
                    <a:pt x="3741176" y="542393"/>
                  </a:lnTo>
                  <a:lnTo>
                    <a:pt x="3797173" y="543394"/>
                  </a:lnTo>
                  <a:lnTo>
                    <a:pt x="3849344" y="542285"/>
                  </a:lnTo>
                  <a:lnTo>
                    <a:pt x="3898316" y="539037"/>
                  </a:lnTo>
                  <a:lnTo>
                    <a:pt x="3944264" y="533769"/>
                  </a:lnTo>
                  <a:lnTo>
                    <a:pt x="3987365" y="526599"/>
                  </a:lnTo>
                  <a:lnTo>
                    <a:pt x="4027798" y="517647"/>
                  </a:lnTo>
                  <a:lnTo>
                    <a:pt x="4065739" y="507031"/>
                  </a:lnTo>
                  <a:lnTo>
                    <a:pt x="4134855" y="481283"/>
                  </a:lnTo>
                  <a:lnTo>
                    <a:pt x="4196130" y="450307"/>
                  </a:lnTo>
                  <a:lnTo>
                    <a:pt x="4250982" y="415052"/>
                  </a:lnTo>
                  <a:lnTo>
                    <a:pt x="4300829" y="376470"/>
                  </a:lnTo>
                  <a:lnTo>
                    <a:pt x="4347089" y="335512"/>
                  </a:lnTo>
                  <a:lnTo>
                    <a:pt x="4456346" y="228956"/>
                  </a:lnTo>
                  <a:lnTo>
                    <a:pt x="4478519" y="207882"/>
                  </a:lnTo>
                  <a:lnTo>
                    <a:pt x="4524606" y="166924"/>
                  </a:lnTo>
                  <a:lnTo>
                    <a:pt x="4574193" y="128342"/>
                  </a:lnTo>
                  <a:lnTo>
                    <a:pt x="4628699" y="93087"/>
                  </a:lnTo>
                  <a:lnTo>
                    <a:pt x="4689542" y="62111"/>
                  </a:lnTo>
                  <a:lnTo>
                    <a:pt x="4758138" y="36363"/>
                  </a:lnTo>
                  <a:lnTo>
                    <a:pt x="4795787" y="25747"/>
                  </a:lnTo>
                  <a:lnTo>
                    <a:pt x="4835906" y="16795"/>
                  </a:lnTo>
                  <a:lnTo>
                    <a:pt x="4878672" y="9625"/>
                  </a:lnTo>
                  <a:lnTo>
                    <a:pt x="4924263" y="4357"/>
                  </a:lnTo>
                  <a:lnTo>
                    <a:pt x="4972856" y="1109"/>
                  </a:lnTo>
                  <a:lnTo>
                    <a:pt x="5024628" y="0"/>
                  </a:lnTo>
                  <a:lnTo>
                    <a:pt x="5074105" y="1001"/>
                  </a:lnTo>
                  <a:lnTo>
                    <a:pt x="5120357" y="3939"/>
                  </a:lnTo>
                  <a:lnTo>
                    <a:pt x="5163564" y="8711"/>
                  </a:lnTo>
                  <a:lnTo>
                    <a:pt x="5203902" y="15215"/>
                  </a:lnTo>
                  <a:lnTo>
                    <a:pt x="5241552" y="23348"/>
                  </a:lnTo>
                  <a:lnTo>
                    <a:pt x="5309497" y="44099"/>
                  </a:lnTo>
                  <a:lnTo>
                    <a:pt x="5368828" y="70148"/>
                  </a:lnTo>
                  <a:lnTo>
                    <a:pt x="5420973" y="100680"/>
                  </a:lnTo>
                  <a:lnTo>
                    <a:pt x="5467359" y="134880"/>
                  </a:lnTo>
                  <a:lnTo>
                    <a:pt x="5509416" y="171933"/>
                  </a:lnTo>
                  <a:lnTo>
                    <a:pt x="5548570" y="211024"/>
                  </a:lnTo>
                  <a:lnTo>
                    <a:pt x="5623887" y="292057"/>
                  </a:lnTo>
                  <a:lnTo>
                    <a:pt x="5643134" y="312316"/>
                  </a:lnTo>
                  <a:lnTo>
                    <a:pt x="5683380" y="352119"/>
                  </a:lnTo>
                  <a:lnTo>
                    <a:pt x="5727150" y="390293"/>
                  </a:lnTo>
                  <a:lnTo>
                    <a:pt x="5775873" y="426021"/>
                  </a:lnTo>
                  <a:lnTo>
                    <a:pt x="5830978" y="458489"/>
                  </a:lnTo>
                  <a:lnTo>
                    <a:pt x="5893893" y="486881"/>
                  </a:lnTo>
                  <a:lnTo>
                    <a:pt x="5966045" y="510383"/>
                  </a:lnTo>
                  <a:lnTo>
                    <a:pt x="6006031" y="520045"/>
                  </a:lnTo>
                  <a:lnTo>
                    <a:pt x="6048863" y="528179"/>
                  </a:lnTo>
                  <a:lnTo>
                    <a:pt x="6094718" y="534683"/>
                  </a:lnTo>
                  <a:lnTo>
                    <a:pt x="6143775" y="539455"/>
                  </a:lnTo>
                  <a:lnTo>
                    <a:pt x="6196213" y="542393"/>
                  </a:lnTo>
                  <a:lnTo>
                    <a:pt x="6252210" y="543394"/>
                  </a:lnTo>
                  <a:lnTo>
                    <a:pt x="6304391" y="542285"/>
                  </a:lnTo>
                  <a:lnTo>
                    <a:pt x="6353371" y="539037"/>
                  </a:lnTo>
                  <a:lnTo>
                    <a:pt x="6399326" y="533769"/>
                  </a:lnTo>
                  <a:lnTo>
                    <a:pt x="6442435" y="526599"/>
                  </a:lnTo>
                  <a:lnTo>
                    <a:pt x="6482873" y="517647"/>
                  </a:lnTo>
                  <a:lnTo>
                    <a:pt x="6520819" y="507031"/>
                  </a:lnTo>
                  <a:lnTo>
                    <a:pt x="6589943" y="481283"/>
                  </a:lnTo>
                  <a:lnTo>
                    <a:pt x="6651224" y="450307"/>
                  </a:lnTo>
                  <a:lnTo>
                    <a:pt x="6706079" y="415052"/>
                  </a:lnTo>
                  <a:lnTo>
                    <a:pt x="6755928" y="376470"/>
                  </a:lnTo>
                  <a:lnTo>
                    <a:pt x="6802189" y="335512"/>
                  </a:lnTo>
                  <a:lnTo>
                    <a:pt x="6911446" y="228956"/>
                  </a:lnTo>
                  <a:lnTo>
                    <a:pt x="6933620" y="207882"/>
                  </a:lnTo>
                  <a:lnTo>
                    <a:pt x="6979707" y="166924"/>
                  </a:lnTo>
                  <a:lnTo>
                    <a:pt x="7029297" y="128342"/>
                  </a:lnTo>
                  <a:lnTo>
                    <a:pt x="7083806" y="93087"/>
                  </a:lnTo>
                  <a:lnTo>
                    <a:pt x="7144654" y="62111"/>
                  </a:lnTo>
                  <a:lnTo>
                    <a:pt x="7213259" y="36363"/>
                  </a:lnTo>
                  <a:lnTo>
                    <a:pt x="7250913" y="25747"/>
                  </a:lnTo>
                  <a:lnTo>
                    <a:pt x="7291038" y="16795"/>
                  </a:lnTo>
                  <a:lnTo>
                    <a:pt x="7333811" y="9625"/>
                  </a:lnTo>
                  <a:lnTo>
                    <a:pt x="7379409" y="4357"/>
                  </a:lnTo>
                  <a:lnTo>
                    <a:pt x="7428010" y="1109"/>
                  </a:lnTo>
                  <a:lnTo>
                    <a:pt x="7479792" y="0"/>
                  </a:lnTo>
                  <a:lnTo>
                    <a:pt x="7529269" y="1001"/>
                  </a:lnTo>
                  <a:lnTo>
                    <a:pt x="7575521" y="3939"/>
                  </a:lnTo>
                  <a:lnTo>
                    <a:pt x="7618728" y="8711"/>
                  </a:lnTo>
                  <a:lnTo>
                    <a:pt x="7659066" y="15215"/>
                  </a:lnTo>
                  <a:lnTo>
                    <a:pt x="7696716" y="23348"/>
                  </a:lnTo>
                  <a:lnTo>
                    <a:pt x="7764661" y="44099"/>
                  </a:lnTo>
                  <a:lnTo>
                    <a:pt x="7823992" y="70148"/>
                  </a:lnTo>
                  <a:lnTo>
                    <a:pt x="7876137" y="100680"/>
                  </a:lnTo>
                  <a:lnTo>
                    <a:pt x="7922523" y="134880"/>
                  </a:lnTo>
                  <a:lnTo>
                    <a:pt x="7964580" y="171933"/>
                  </a:lnTo>
                  <a:lnTo>
                    <a:pt x="8003734" y="211024"/>
                  </a:lnTo>
                  <a:lnTo>
                    <a:pt x="8079051" y="292057"/>
                  </a:lnTo>
                  <a:lnTo>
                    <a:pt x="8098298" y="312316"/>
                  </a:lnTo>
                  <a:lnTo>
                    <a:pt x="8138544" y="352119"/>
                  </a:lnTo>
                  <a:lnTo>
                    <a:pt x="8182314" y="390293"/>
                  </a:lnTo>
                  <a:lnTo>
                    <a:pt x="8231037" y="426021"/>
                  </a:lnTo>
                  <a:lnTo>
                    <a:pt x="8286142" y="458489"/>
                  </a:lnTo>
                  <a:lnTo>
                    <a:pt x="8349057" y="486881"/>
                  </a:lnTo>
                  <a:lnTo>
                    <a:pt x="8421209" y="510383"/>
                  </a:lnTo>
                  <a:lnTo>
                    <a:pt x="8461195" y="520045"/>
                  </a:lnTo>
                  <a:lnTo>
                    <a:pt x="8504027" y="528179"/>
                  </a:lnTo>
                  <a:lnTo>
                    <a:pt x="8549882" y="534683"/>
                  </a:lnTo>
                  <a:lnTo>
                    <a:pt x="8598939" y="539455"/>
                  </a:lnTo>
                  <a:lnTo>
                    <a:pt x="8651377" y="542393"/>
                  </a:lnTo>
                  <a:lnTo>
                    <a:pt x="8707374" y="543394"/>
                  </a:lnTo>
                  <a:lnTo>
                    <a:pt x="8759545" y="542285"/>
                  </a:lnTo>
                  <a:lnTo>
                    <a:pt x="8808517" y="539037"/>
                  </a:lnTo>
                  <a:lnTo>
                    <a:pt x="8854465" y="533769"/>
                  </a:lnTo>
                  <a:lnTo>
                    <a:pt x="8897566" y="526599"/>
                  </a:lnTo>
                  <a:lnTo>
                    <a:pt x="8937999" y="517647"/>
                  </a:lnTo>
                  <a:lnTo>
                    <a:pt x="8975940" y="507031"/>
                  </a:lnTo>
                  <a:lnTo>
                    <a:pt x="9045056" y="481283"/>
                  </a:lnTo>
                  <a:lnTo>
                    <a:pt x="9106331" y="450307"/>
                  </a:lnTo>
                  <a:lnTo>
                    <a:pt x="9161183" y="415052"/>
                  </a:lnTo>
                  <a:lnTo>
                    <a:pt x="9211030" y="376470"/>
                  </a:lnTo>
                  <a:lnTo>
                    <a:pt x="9257290" y="335512"/>
                  </a:lnTo>
                  <a:lnTo>
                    <a:pt x="9366547" y="228956"/>
                  </a:lnTo>
                  <a:lnTo>
                    <a:pt x="9388720" y="207882"/>
                  </a:lnTo>
                  <a:lnTo>
                    <a:pt x="9434807" y="166924"/>
                  </a:lnTo>
                  <a:lnTo>
                    <a:pt x="9484394" y="128342"/>
                  </a:lnTo>
                  <a:lnTo>
                    <a:pt x="9538900" y="93087"/>
                  </a:lnTo>
                  <a:lnTo>
                    <a:pt x="9599743" y="62111"/>
                  </a:lnTo>
                  <a:lnTo>
                    <a:pt x="9668339" y="36363"/>
                  </a:lnTo>
                  <a:lnTo>
                    <a:pt x="9705988" y="25747"/>
                  </a:lnTo>
                  <a:lnTo>
                    <a:pt x="9746107" y="16795"/>
                  </a:lnTo>
                  <a:lnTo>
                    <a:pt x="9788873" y="9625"/>
                  </a:lnTo>
                  <a:lnTo>
                    <a:pt x="9834464" y="4357"/>
                  </a:lnTo>
                  <a:lnTo>
                    <a:pt x="9883057" y="1109"/>
                  </a:lnTo>
                  <a:lnTo>
                    <a:pt x="9934829" y="0"/>
                  </a:lnTo>
                  <a:close/>
                </a:path>
              </a:pathLst>
            </a:custGeom>
            <a:solidFill>
              <a:srgbClr val="2091C8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12195" y="3584447"/>
              <a:ext cx="687324" cy="667512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541507" y="6440422"/>
            <a:ext cx="1524000" cy="365759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71D2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25863"/>
            <a:ext cx="4981956" cy="353213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959352" y="1173480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5" h="605155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4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8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3" y="302514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544" y="2264664"/>
            <a:ext cx="1117600" cy="1132840"/>
          </a:xfrm>
          <a:custGeom>
            <a:avLst/>
            <a:gdLst/>
            <a:ahLst/>
            <a:cxnLst/>
            <a:rect l="l" t="t" r="r" b="b"/>
            <a:pathLst>
              <a:path w="1117600" h="1132839">
                <a:moveTo>
                  <a:pt x="558545" y="0"/>
                </a:moveTo>
                <a:lnTo>
                  <a:pt x="510351" y="2078"/>
                </a:lnTo>
                <a:lnTo>
                  <a:pt x="463295" y="8199"/>
                </a:lnTo>
                <a:lnTo>
                  <a:pt x="417546" y="18194"/>
                </a:lnTo>
                <a:lnTo>
                  <a:pt x="373270" y="31892"/>
                </a:lnTo>
                <a:lnTo>
                  <a:pt x="330636" y="49123"/>
                </a:lnTo>
                <a:lnTo>
                  <a:pt x="289811" y="69717"/>
                </a:lnTo>
                <a:lnTo>
                  <a:pt x="250963" y="93505"/>
                </a:lnTo>
                <a:lnTo>
                  <a:pt x="214259" y="120316"/>
                </a:lnTo>
                <a:lnTo>
                  <a:pt x="179868" y="149981"/>
                </a:lnTo>
                <a:lnTo>
                  <a:pt x="147956" y="182328"/>
                </a:lnTo>
                <a:lnTo>
                  <a:pt x="118692" y="217190"/>
                </a:lnTo>
                <a:lnTo>
                  <a:pt x="92242" y="254394"/>
                </a:lnTo>
                <a:lnTo>
                  <a:pt x="68775" y="293773"/>
                </a:lnTo>
                <a:lnTo>
                  <a:pt x="48459" y="335154"/>
                </a:lnTo>
                <a:lnTo>
                  <a:pt x="31461" y="378369"/>
                </a:lnTo>
                <a:lnTo>
                  <a:pt x="17948" y="423248"/>
                </a:lnTo>
                <a:lnTo>
                  <a:pt x="8088" y="469620"/>
                </a:lnTo>
                <a:lnTo>
                  <a:pt x="2050" y="517316"/>
                </a:lnTo>
                <a:lnTo>
                  <a:pt x="0" y="566165"/>
                </a:lnTo>
                <a:lnTo>
                  <a:pt x="2050" y="615015"/>
                </a:lnTo>
                <a:lnTo>
                  <a:pt x="8088" y="662711"/>
                </a:lnTo>
                <a:lnTo>
                  <a:pt x="17948" y="709083"/>
                </a:lnTo>
                <a:lnTo>
                  <a:pt x="31461" y="753962"/>
                </a:lnTo>
                <a:lnTo>
                  <a:pt x="48459" y="797177"/>
                </a:lnTo>
                <a:lnTo>
                  <a:pt x="68775" y="838558"/>
                </a:lnTo>
                <a:lnTo>
                  <a:pt x="92242" y="877937"/>
                </a:lnTo>
                <a:lnTo>
                  <a:pt x="118692" y="915141"/>
                </a:lnTo>
                <a:lnTo>
                  <a:pt x="147956" y="950003"/>
                </a:lnTo>
                <a:lnTo>
                  <a:pt x="179868" y="982350"/>
                </a:lnTo>
                <a:lnTo>
                  <a:pt x="214259" y="1012015"/>
                </a:lnTo>
                <a:lnTo>
                  <a:pt x="250963" y="1038826"/>
                </a:lnTo>
                <a:lnTo>
                  <a:pt x="289811" y="1062614"/>
                </a:lnTo>
                <a:lnTo>
                  <a:pt x="330636" y="1083208"/>
                </a:lnTo>
                <a:lnTo>
                  <a:pt x="373270" y="1100439"/>
                </a:lnTo>
                <a:lnTo>
                  <a:pt x="417546" y="1114137"/>
                </a:lnTo>
                <a:lnTo>
                  <a:pt x="463295" y="1124132"/>
                </a:lnTo>
                <a:lnTo>
                  <a:pt x="510351" y="1130253"/>
                </a:lnTo>
                <a:lnTo>
                  <a:pt x="558545" y="1132332"/>
                </a:lnTo>
                <a:lnTo>
                  <a:pt x="606740" y="1130253"/>
                </a:lnTo>
                <a:lnTo>
                  <a:pt x="653796" y="1124132"/>
                </a:lnTo>
                <a:lnTo>
                  <a:pt x="699545" y="1114137"/>
                </a:lnTo>
                <a:lnTo>
                  <a:pt x="743821" y="1100439"/>
                </a:lnTo>
                <a:lnTo>
                  <a:pt x="786455" y="1083208"/>
                </a:lnTo>
                <a:lnTo>
                  <a:pt x="827280" y="1062614"/>
                </a:lnTo>
                <a:lnTo>
                  <a:pt x="866128" y="1038826"/>
                </a:lnTo>
                <a:lnTo>
                  <a:pt x="902832" y="1012015"/>
                </a:lnTo>
                <a:lnTo>
                  <a:pt x="937223" y="982350"/>
                </a:lnTo>
                <a:lnTo>
                  <a:pt x="969135" y="950003"/>
                </a:lnTo>
                <a:lnTo>
                  <a:pt x="998399" y="915141"/>
                </a:lnTo>
                <a:lnTo>
                  <a:pt x="1024849" y="877937"/>
                </a:lnTo>
                <a:lnTo>
                  <a:pt x="1048316" y="838558"/>
                </a:lnTo>
                <a:lnTo>
                  <a:pt x="1068632" y="797177"/>
                </a:lnTo>
                <a:lnTo>
                  <a:pt x="1085630" y="753962"/>
                </a:lnTo>
                <a:lnTo>
                  <a:pt x="1099143" y="709083"/>
                </a:lnTo>
                <a:lnTo>
                  <a:pt x="1109003" y="662711"/>
                </a:lnTo>
                <a:lnTo>
                  <a:pt x="1115041" y="615015"/>
                </a:lnTo>
                <a:lnTo>
                  <a:pt x="1117091" y="566165"/>
                </a:lnTo>
                <a:lnTo>
                  <a:pt x="1115041" y="517316"/>
                </a:lnTo>
                <a:lnTo>
                  <a:pt x="1109003" y="469620"/>
                </a:lnTo>
                <a:lnTo>
                  <a:pt x="1099143" y="423248"/>
                </a:lnTo>
                <a:lnTo>
                  <a:pt x="1085630" y="378369"/>
                </a:lnTo>
                <a:lnTo>
                  <a:pt x="1068632" y="335154"/>
                </a:lnTo>
                <a:lnTo>
                  <a:pt x="1048316" y="293773"/>
                </a:lnTo>
                <a:lnTo>
                  <a:pt x="1024849" y="254394"/>
                </a:lnTo>
                <a:lnTo>
                  <a:pt x="998399" y="217190"/>
                </a:lnTo>
                <a:lnTo>
                  <a:pt x="969135" y="182328"/>
                </a:lnTo>
                <a:lnTo>
                  <a:pt x="937223" y="149981"/>
                </a:lnTo>
                <a:lnTo>
                  <a:pt x="902832" y="120316"/>
                </a:lnTo>
                <a:lnTo>
                  <a:pt x="866128" y="93505"/>
                </a:lnTo>
                <a:lnTo>
                  <a:pt x="827280" y="69717"/>
                </a:lnTo>
                <a:lnTo>
                  <a:pt x="786455" y="49123"/>
                </a:lnTo>
                <a:lnTo>
                  <a:pt x="743821" y="31892"/>
                </a:lnTo>
                <a:lnTo>
                  <a:pt x="699545" y="18194"/>
                </a:lnTo>
                <a:lnTo>
                  <a:pt x="653796" y="8199"/>
                </a:lnTo>
                <a:lnTo>
                  <a:pt x="606740" y="2078"/>
                </a:lnTo>
                <a:lnTo>
                  <a:pt x="558545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26580" y="1456944"/>
            <a:ext cx="603885" cy="603885"/>
          </a:xfrm>
          <a:custGeom>
            <a:avLst/>
            <a:gdLst/>
            <a:ahLst/>
            <a:cxnLst/>
            <a:rect l="l" t="t" r="r" b="b"/>
            <a:pathLst>
              <a:path w="603884" h="603885">
                <a:moveTo>
                  <a:pt x="301751" y="0"/>
                </a:moveTo>
                <a:lnTo>
                  <a:pt x="252813" y="3950"/>
                </a:lnTo>
                <a:lnTo>
                  <a:pt x="206386" y="15386"/>
                </a:lnTo>
                <a:lnTo>
                  <a:pt x="163092" y="33686"/>
                </a:lnTo>
                <a:lnTo>
                  <a:pt x="123553" y="58228"/>
                </a:lnTo>
                <a:lnTo>
                  <a:pt x="88392" y="88392"/>
                </a:lnTo>
                <a:lnTo>
                  <a:pt x="58228" y="123553"/>
                </a:lnTo>
                <a:lnTo>
                  <a:pt x="33686" y="163092"/>
                </a:lnTo>
                <a:lnTo>
                  <a:pt x="15386" y="206386"/>
                </a:lnTo>
                <a:lnTo>
                  <a:pt x="3950" y="252813"/>
                </a:lnTo>
                <a:lnTo>
                  <a:pt x="0" y="301751"/>
                </a:lnTo>
                <a:lnTo>
                  <a:pt x="3950" y="350690"/>
                </a:lnTo>
                <a:lnTo>
                  <a:pt x="15386" y="397117"/>
                </a:lnTo>
                <a:lnTo>
                  <a:pt x="33686" y="440411"/>
                </a:lnTo>
                <a:lnTo>
                  <a:pt x="58228" y="479950"/>
                </a:lnTo>
                <a:lnTo>
                  <a:pt x="88392" y="515111"/>
                </a:lnTo>
                <a:lnTo>
                  <a:pt x="123553" y="545275"/>
                </a:lnTo>
                <a:lnTo>
                  <a:pt x="163092" y="569817"/>
                </a:lnTo>
                <a:lnTo>
                  <a:pt x="206386" y="588117"/>
                </a:lnTo>
                <a:lnTo>
                  <a:pt x="252813" y="599553"/>
                </a:lnTo>
                <a:lnTo>
                  <a:pt x="301751" y="603503"/>
                </a:lnTo>
                <a:lnTo>
                  <a:pt x="350690" y="599553"/>
                </a:lnTo>
                <a:lnTo>
                  <a:pt x="397117" y="588117"/>
                </a:lnTo>
                <a:lnTo>
                  <a:pt x="440411" y="569817"/>
                </a:lnTo>
                <a:lnTo>
                  <a:pt x="479950" y="545275"/>
                </a:lnTo>
                <a:lnTo>
                  <a:pt x="515111" y="515111"/>
                </a:lnTo>
                <a:lnTo>
                  <a:pt x="545275" y="479950"/>
                </a:lnTo>
                <a:lnTo>
                  <a:pt x="569817" y="440411"/>
                </a:lnTo>
                <a:lnTo>
                  <a:pt x="588117" y="397117"/>
                </a:lnTo>
                <a:lnTo>
                  <a:pt x="599553" y="350690"/>
                </a:lnTo>
                <a:lnTo>
                  <a:pt x="603503" y="301751"/>
                </a:lnTo>
                <a:lnTo>
                  <a:pt x="599553" y="252813"/>
                </a:lnTo>
                <a:lnTo>
                  <a:pt x="588117" y="206386"/>
                </a:lnTo>
                <a:lnTo>
                  <a:pt x="569817" y="163092"/>
                </a:lnTo>
                <a:lnTo>
                  <a:pt x="545275" y="123553"/>
                </a:lnTo>
                <a:lnTo>
                  <a:pt x="515111" y="88392"/>
                </a:lnTo>
                <a:lnTo>
                  <a:pt x="479950" y="58228"/>
                </a:lnTo>
                <a:lnTo>
                  <a:pt x="440411" y="33686"/>
                </a:lnTo>
                <a:lnTo>
                  <a:pt x="397117" y="15386"/>
                </a:lnTo>
                <a:lnTo>
                  <a:pt x="350690" y="3950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05671" y="2592323"/>
            <a:ext cx="791210" cy="803275"/>
          </a:xfrm>
          <a:custGeom>
            <a:avLst/>
            <a:gdLst/>
            <a:ahLst/>
            <a:cxnLst/>
            <a:rect l="l" t="t" r="r" b="b"/>
            <a:pathLst>
              <a:path w="791209" h="803275">
                <a:moveTo>
                  <a:pt x="395477" y="0"/>
                </a:moveTo>
                <a:lnTo>
                  <a:pt x="349352" y="2702"/>
                </a:lnTo>
                <a:lnTo>
                  <a:pt x="304791" y="10608"/>
                </a:lnTo>
                <a:lnTo>
                  <a:pt x="262090" y="23415"/>
                </a:lnTo>
                <a:lnTo>
                  <a:pt x="221546" y="40823"/>
                </a:lnTo>
                <a:lnTo>
                  <a:pt x="183456" y="62530"/>
                </a:lnTo>
                <a:lnTo>
                  <a:pt x="148116" y="88234"/>
                </a:lnTo>
                <a:lnTo>
                  <a:pt x="115824" y="117633"/>
                </a:lnTo>
                <a:lnTo>
                  <a:pt x="86874" y="150427"/>
                </a:lnTo>
                <a:lnTo>
                  <a:pt x="61565" y="186313"/>
                </a:lnTo>
                <a:lnTo>
                  <a:pt x="40192" y="224989"/>
                </a:lnTo>
                <a:lnTo>
                  <a:pt x="23053" y="266155"/>
                </a:lnTo>
                <a:lnTo>
                  <a:pt x="10443" y="309509"/>
                </a:lnTo>
                <a:lnTo>
                  <a:pt x="2660" y="354749"/>
                </a:lnTo>
                <a:lnTo>
                  <a:pt x="0" y="401574"/>
                </a:lnTo>
                <a:lnTo>
                  <a:pt x="2660" y="448398"/>
                </a:lnTo>
                <a:lnTo>
                  <a:pt x="10443" y="493638"/>
                </a:lnTo>
                <a:lnTo>
                  <a:pt x="23053" y="536992"/>
                </a:lnTo>
                <a:lnTo>
                  <a:pt x="40192" y="578158"/>
                </a:lnTo>
                <a:lnTo>
                  <a:pt x="61565" y="616834"/>
                </a:lnTo>
                <a:lnTo>
                  <a:pt x="86874" y="652720"/>
                </a:lnTo>
                <a:lnTo>
                  <a:pt x="115823" y="685514"/>
                </a:lnTo>
                <a:lnTo>
                  <a:pt x="148116" y="714913"/>
                </a:lnTo>
                <a:lnTo>
                  <a:pt x="183456" y="740617"/>
                </a:lnTo>
                <a:lnTo>
                  <a:pt x="221546" y="762324"/>
                </a:lnTo>
                <a:lnTo>
                  <a:pt x="262090" y="779732"/>
                </a:lnTo>
                <a:lnTo>
                  <a:pt x="304791" y="792539"/>
                </a:lnTo>
                <a:lnTo>
                  <a:pt x="349352" y="800445"/>
                </a:lnTo>
                <a:lnTo>
                  <a:pt x="395477" y="803148"/>
                </a:lnTo>
                <a:lnTo>
                  <a:pt x="441603" y="800445"/>
                </a:lnTo>
                <a:lnTo>
                  <a:pt x="486164" y="792539"/>
                </a:lnTo>
                <a:lnTo>
                  <a:pt x="528865" y="779732"/>
                </a:lnTo>
                <a:lnTo>
                  <a:pt x="569409" y="762324"/>
                </a:lnTo>
                <a:lnTo>
                  <a:pt x="607499" y="740617"/>
                </a:lnTo>
                <a:lnTo>
                  <a:pt x="642839" y="714913"/>
                </a:lnTo>
                <a:lnTo>
                  <a:pt x="675131" y="685514"/>
                </a:lnTo>
                <a:lnTo>
                  <a:pt x="704081" y="652720"/>
                </a:lnTo>
                <a:lnTo>
                  <a:pt x="729390" y="616834"/>
                </a:lnTo>
                <a:lnTo>
                  <a:pt x="750763" y="578158"/>
                </a:lnTo>
                <a:lnTo>
                  <a:pt x="767902" y="536992"/>
                </a:lnTo>
                <a:lnTo>
                  <a:pt x="780512" y="493638"/>
                </a:lnTo>
                <a:lnTo>
                  <a:pt x="788295" y="448398"/>
                </a:lnTo>
                <a:lnTo>
                  <a:pt x="790955" y="401574"/>
                </a:lnTo>
                <a:lnTo>
                  <a:pt x="788295" y="354749"/>
                </a:lnTo>
                <a:lnTo>
                  <a:pt x="780512" y="309509"/>
                </a:lnTo>
                <a:lnTo>
                  <a:pt x="767902" y="266155"/>
                </a:lnTo>
                <a:lnTo>
                  <a:pt x="750763" y="224989"/>
                </a:lnTo>
                <a:lnTo>
                  <a:pt x="729390" y="186313"/>
                </a:lnTo>
                <a:lnTo>
                  <a:pt x="704081" y="150427"/>
                </a:lnTo>
                <a:lnTo>
                  <a:pt x="675132" y="117633"/>
                </a:lnTo>
                <a:lnTo>
                  <a:pt x="642839" y="88234"/>
                </a:lnTo>
                <a:lnTo>
                  <a:pt x="607499" y="62530"/>
                </a:lnTo>
                <a:lnTo>
                  <a:pt x="569409" y="40823"/>
                </a:lnTo>
                <a:lnTo>
                  <a:pt x="528865" y="23415"/>
                </a:lnTo>
                <a:lnTo>
                  <a:pt x="486164" y="10608"/>
                </a:lnTo>
                <a:lnTo>
                  <a:pt x="441603" y="2702"/>
                </a:lnTo>
                <a:lnTo>
                  <a:pt x="395477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16895" y="1234439"/>
            <a:ext cx="1754505" cy="1780539"/>
          </a:xfrm>
          <a:custGeom>
            <a:avLst/>
            <a:gdLst/>
            <a:ahLst/>
            <a:cxnLst/>
            <a:rect l="l" t="t" r="r" b="b"/>
            <a:pathLst>
              <a:path w="1754504" h="1780539">
                <a:moveTo>
                  <a:pt x="877061" y="0"/>
                </a:moveTo>
                <a:lnTo>
                  <a:pt x="828940" y="1317"/>
                </a:lnTo>
                <a:lnTo>
                  <a:pt x="781498" y="5223"/>
                </a:lnTo>
                <a:lnTo>
                  <a:pt x="734800" y="11650"/>
                </a:lnTo>
                <a:lnTo>
                  <a:pt x="688914" y="20530"/>
                </a:lnTo>
                <a:lnTo>
                  <a:pt x="643907" y="31795"/>
                </a:lnTo>
                <a:lnTo>
                  <a:pt x="599846" y="45378"/>
                </a:lnTo>
                <a:lnTo>
                  <a:pt x="556797" y="61210"/>
                </a:lnTo>
                <a:lnTo>
                  <a:pt x="514828" y="79224"/>
                </a:lnTo>
                <a:lnTo>
                  <a:pt x="474005" y="99351"/>
                </a:lnTo>
                <a:lnTo>
                  <a:pt x="434396" y="121524"/>
                </a:lnTo>
                <a:lnTo>
                  <a:pt x="396067" y="145675"/>
                </a:lnTo>
                <a:lnTo>
                  <a:pt x="359084" y="171736"/>
                </a:lnTo>
                <a:lnTo>
                  <a:pt x="323516" y="199639"/>
                </a:lnTo>
                <a:lnTo>
                  <a:pt x="289429" y="229316"/>
                </a:lnTo>
                <a:lnTo>
                  <a:pt x="256889" y="260699"/>
                </a:lnTo>
                <a:lnTo>
                  <a:pt x="225964" y="293720"/>
                </a:lnTo>
                <a:lnTo>
                  <a:pt x="196720" y="328312"/>
                </a:lnTo>
                <a:lnTo>
                  <a:pt x="169224" y="364406"/>
                </a:lnTo>
                <a:lnTo>
                  <a:pt x="143544" y="401935"/>
                </a:lnTo>
                <a:lnTo>
                  <a:pt x="119746" y="440831"/>
                </a:lnTo>
                <a:lnTo>
                  <a:pt x="97897" y="481025"/>
                </a:lnTo>
                <a:lnTo>
                  <a:pt x="78064" y="522450"/>
                </a:lnTo>
                <a:lnTo>
                  <a:pt x="60314" y="565038"/>
                </a:lnTo>
                <a:lnTo>
                  <a:pt x="44714" y="608722"/>
                </a:lnTo>
                <a:lnTo>
                  <a:pt x="31330" y="653432"/>
                </a:lnTo>
                <a:lnTo>
                  <a:pt x="20229" y="699102"/>
                </a:lnTo>
                <a:lnTo>
                  <a:pt x="11479" y="745663"/>
                </a:lnTo>
                <a:lnTo>
                  <a:pt x="5146" y="793048"/>
                </a:lnTo>
                <a:lnTo>
                  <a:pt x="1297" y="841188"/>
                </a:lnTo>
                <a:lnTo>
                  <a:pt x="0" y="890015"/>
                </a:lnTo>
                <a:lnTo>
                  <a:pt x="1297" y="938843"/>
                </a:lnTo>
                <a:lnTo>
                  <a:pt x="5146" y="986983"/>
                </a:lnTo>
                <a:lnTo>
                  <a:pt x="11479" y="1034368"/>
                </a:lnTo>
                <a:lnTo>
                  <a:pt x="20229" y="1080929"/>
                </a:lnTo>
                <a:lnTo>
                  <a:pt x="31330" y="1126599"/>
                </a:lnTo>
                <a:lnTo>
                  <a:pt x="44714" y="1171309"/>
                </a:lnTo>
                <a:lnTo>
                  <a:pt x="60314" y="1214993"/>
                </a:lnTo>
                <a:lnTo>
                  <a:pt x="78064" y="1257581"/>
                </a:lnTo>
                <a:lnTo>
                  <a:pt x="97897" y="1299006"/>
                </a:lnTo>
                <a:lnTo>
                  <a:pt x="119746" y="1339200"/>
                </a:lnTo>
                <a:lnTo>
                  <a:pt x="143544" y="1378096"/>
                </a:lnTo>
                <a:lnTo>
                  <a:pt x="169224" y="1415625"/>
                </a:lnTo>
                <a:lnTo>
                  <a:pt x="196720" y="1451719"/>
                </a:lnTo>
                <a:lnTo>
                  <a:pt x="225964" y="1486311"/>
                </a:lnTo>
                <a:lnTo>
                  <a:pt x="256889" y="1519332"/>
                </a:lnTo>
                <a:lnTo>
                  <a:pt x="289429" y="1550715"/>
                </a:lnTo>
                <a:lnTo>
                  <a:pt x="323516" y="1580392"/>
                </a:lnTo>
                <a:lnTo>
                  <a:pt x="359084" y="1608295"/>
                </a:lnTo>
                <a:lnTo>
                  <a:pt x="396067" y="1634356"/>
                </a:lnTo>
                <a:lnTo>
                  <a:pt x="434396" y="1658507"/>
                </a:lnTo>
                <a:lnTo>
                  <a:pt x="474005" y="1680680"/>
                </a:lnTo>
                <a:lnTo>
                  <a:pt x="514828" y="1700807"/>
                </a:lnTo>
                <a:lnTo>
                  <a:pt x="556797" y="1718821"/>
                </a:lnTo>
                <a:lnTo>
                  <a:pt x="599846" y="1734653"/>
                </a:lnTo>
                <a:lnTo>
                  <a:pt x="643907" y="1748236"/>
                </a:lnTo>
                <a:lnTo>
                  <a:pt x="688914" y="1759501"/>
                </a:lnTo>
                <a:lnTo>
                  <a:pt x="734800" y="1768381"/>
                </a:lnTo>
                <a:lnTo>
                  <a:pt x="781498" y="1774808"/>
                </a:lnTo>
                <a:lnTo>
                  <a:pt x="828940" y="1778714"/>
                </a:lnTo>
                <a:lnTo>
                  <a:pt x="877061" y="1780032"/>
                </a:lnTo>
                <a:lnTo>
                  <a:pt x="925183" y="1778714"/>
                </a:lnTo>
                <a:lnTo>
                  <a:pt x="972625" y="1774808"/>
                </a:lnTo>
                <a:lnTo>
                  <a:pt x="1019323" y="1768381"/>
                </a:lnTo>
                <a:lnTo>
                  <a:pt x="1065209" y="1759501"/>
                </a:lnTo>
                <a:lnTo>
                  <a:pt x="1110216" y="1748236"/>
                </a:lnTo>
                <a:lnTo>
                  <a:pt x="1154277" y="1734653"/>
                </a:lnTo>
                <a:lnTo>
                  <a:pt x="1197326" y="1718821"/>
                </a:lnTo>
                <a:lnTo>
                  <a:pt x="1239295" y="1700807"/>
                </a:lnTo>
                <a:lnTo>
                  <a:pt x="1280118" y="1680680"/>
                </a:lnTo>
                <a:lnTo>
                  <a:pt x="1319727" y="1658507"/>
                </a:lnTo>
                <a:lnTo>
                  <a:pt x="1358056" y="1634356"/>
                </a:lnTo>
                <a:lnTo>
                  <a:pt x="1395039" y="1608295"/>
                </a:lnTo>
                <a:lnTo>
                  <a:pt x="1430607" y="1580392"/>
                </a:lnTo>
                <a:lnTo>
                  <a:pt x="1464694" y="1550715"/>
                </a:lnTo>
                <a:lnTo>
                  <a:pt x="1497234" y="1519332"/>
                </a:lnTo>
                <a:lnTo>
                  <a:pt x="1528159" y="1486311"/>
                </a:lnTo>
                <a:lnTo>
                  <a:pt x="1557403" y="1451719"/>
                </a:lnTo>
                <a:lnTo>
                  <a:pt x="1584899" y="1415625"/>
                </a:lnTo>
                <a:lnTo>
                  <a:pt x="1610579" y="1378096"/>
                </a:lnTo>
                <a:lnTo>
                  <a:pt x="1634377" y="1339200"/>
                </a:lnTo>
                <a:lnTo>
                  <a:pt x="1656226" y="1299006"/>
                </a:lnTo>
                <a:lnTo>
                  <a:pt x="1676059" y="1257581"/>
                </a:lnTo>
                <a:lnTo>
                  <a:pt x="1693809" y="1214993"/>
                </a:lnTo>
                <a:lnTo>
                  <a:pt x="1709409" y="1171309"/>
                </a:lnTo>
                <a:lnTo>
                  <a:pt x="1722793" y="1126599"/>
                </a:lnTo>
                <a:lnTo>
                  <a:pt x="1733894" y="1080929"/>
                </a:lnTo>
                <a:lnTo>
                  <a:pt x="1742644" y="1034368"/>
                </a:lnTo>
                <a:lnTo>
                  <a:pt x="1748977" y="986983"/>
                </a:lnTo>
                <a:lnTo>
                  <a:pt x="1752826" y="938843"/>
                </a:lnTo>
                <a:lnTo>
                  <a:pt x="1754124" y="890015"/>
                </a:lnTo>
                <a:lnTo>
                  <a:pt x="1752826" y="841188"/>
                </a:lnTo>
                <a:lnTo>
                  <a:pt x="1748977" y="793048"/>
                </a:lnTo>
                <a:lnTo>
                  <a:pt x="1742644" y="745663"/>
                </a:lnTo>
                <a:lnTo>
                  <a:pt x="1733894" y="699102"/>
                </a:lnTo>
                <a:lnTo>
                  <a:pt x="1722793" y="653432"/>
                </a:lnTo>
                <a:lnTo>
                  <a:pt x="1709409" y="608722"/>
                </a:lnTo>
                <a:lnTo>
                  <a:pt x="1693809" y="565038"/>
                </a:lnTo>
                <a:lnTo>
                  <a:pt x="1676059" y="522450"/>
                </a:lnTo>
                <a:lnTo>
                  <a:pt x="1656226" y="481025"/>
                </a:lnTo>
                <a:lnTo>
                  <a:pt x="1634377" y="440831"/>
                </a:lnTo>
                <a:lnTo>
                  <a:pt x="1610579" y="401935"/>
                </a:lnTo>
                <a:lnTo>
                  <a:pt x="1584899" y="364406"/>
                </a:lnTo>
                <a:lnTo>
                  <a:pt x="1557403" y="328312"/>
                </a:lnTo>
                <a:lnTo>
                  <a:pt x="1528159" y="293720"/>
                </a:lnTo>
                <a:lnTo>
                  <a:pt x="1497234" y="260699"/>
                </a:lnTo>
                <a:lnTo>
                  <a:pt x="1464694" y="229316"/>
                </a:lnTo>
                <a:lnTo>
                  <a:pt x="1430607" y="199639"/>
                </a:lnTo>
                <a:lnTo>
                  <a:pt x="1395039" y="171736"/>
                </a:lnTo>
                <a:lnTo>
                  <a:pt x="1358056" y="145675"/>
                </a:lnTo>
                <a:lnTo>
                  <a:pt x="1319727" y="121524"/>
                </a:lnTo>
                <a:lnTo>
                  <a:pt x="1280118" y="99351"/>
                </a:lnTo>
                <a:lnTo>
                  <a:pt x="1239295" y="79224"/>
                </a:lnTo>
                <a:lnTo>
                  <a:pt x="1197326" y="61210"/>
                </a:lnTo>
                <a:lnTo>
                  <a:pt x="1154277" y="45378"/>
                </a:lnTo>
                <a:lnTo>
                  <a:pt x="1110216" y="31795"/>
                </a:lnTo>
                <a:lnTo>
                  <a:pt x="1065209" y="20530"/>
                </a:lnTo>
                <a:lnTo>
                  <a:pt x="1019323" y="11650"/>
                </a:lnTo>
                <a:lnTo>
                  <a:pt x="972625" y="5223"/>
                </a:lnTo>
                <a:lnTo>
                  <a:pt x="925183" y="1317"/>
                </a:lnTo>
                <a:lnTo>
                  <a:pt x="87706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68583" y="3639311"/>
            <a:ext cx="603885" cy="605155"/>
          </a:xfrm>
          <a:custGeom>
            <a:avLst/>
            <a:gdLst/>
            <a:ahLst/>
            <a:cxnLst/>
            <a:rect l="l" t="t" r="r" b="b"/>
            <a:pathLst>
              <a:path w="603884" h="605154">
                <a:moveTo>
                  <a:pt x="301751" y="0"/>
                </a:moveTo>
                <a:lnTo>
                  <a:pt x="252813" y="3957"/>
                </a:lnTo>
                <a:lnTo>
                  <a:pt x="206386" y="15416"/>
                </a:lnTo>
                <a:lnTo>
                  <a:pt x="163092" y="33755"/>
                </a:lnTo>
                <a:lnTo>
                  <a:pt x="123553" y="58350"/>
                </a:lnTo>
                <a:lnTo>
                  <a:pt x="88392" y="88582"/>
                </a:lnTo>
                <a:lnTo>
                  <a:pt x="58228" y="123828"/>
                </a:lnTo>
                <a:lnTo>
                  <a:pt x="33686" y="163465"/>
                </a:lnTo>
                <a:lnTo>
                  <a:pt x="15386" y="206873"/>
                </a:lnTo>
                <a:lnTo>
                  <a:pt x="3950" y="253430"/>
                </a:lnTo>
                <a:lnTo>
                  <a:pt x="0" y="302513"/>
                </a:lnTo>
                <a:lnTo>
                  <a:pt x="3950" y="351597"/>
                </a:lnTo>
                <a:lnTo>
                  <a:pt x="15386" y="398154"/>
                </a:lnTo>
                <a:lnTo>
                  <a:pt x="33686" y="441562"/>
                </a:lnTo>
                <a:lnTo>
                  <a:pt x="58228" y="481199"/>
                </a:lnTo>
                <a:lnTo>
                  <a:pt x="88392" y="516445"/>
                </a:lnTo>
                <a:lnTo>
                  <a:pt x="123553" y="546677"/>
                </a:lnTo>
                <a:lnTo>
                  <a:pt x="163092" y="571272"/>
                </a:lnTo>
                <a:lnTo>
                  <a:pt x="206386" y="589611"/>
                </a:lnTo>
                <a:lnTo>
                  <a:pt x="252813" y="601070"/>
                </a:lnTo>
                <a:lnTo>
                  <a:pt x="301751" y="605027"/>
                </a:lnTo>
                <a:lnTo>
                  <a:pt x="350690" y="601070"/>
                </a:lnTo>
                <a:lnTo>
                  <a:pt x="397117" y="589611"/>
                </a:lnTo>
                <a:lnTo>
                  <a:pt x="440411" y="571272"/>
                </a:lnTo>
                <a:lnTo>
                  <a:pt x="479950" y="546677"/>
                </a:lnTo>
                <a:lnTo>
                  <a:pt x="515111" y="516445"/>
                </a:lnTo>
                <a:lnTo>
                  <a:pt x="545275" y="481199"/>
                </a:lnTo>
                <a:lnTo>
                  <a:pt x="569817" y="441562"/>
                </a:lnTo>
                <a:lnTo>
                  <a:pt x="588117" y="398154"/>
                </a:lnTo>
                <a:lnTo>
                  <a:pt x="599553" y="351597"/>
                </a:lnTo>
                <a:lnTo>
                  <a:pt x="603504" y="302513"/>
                </a:lnTo>
                <a:lnTo>
                  <a:pt x="599553" y="253430"/>
                </a:lnTo>
                <a:lnTo>
                  <a:pt x="588117" y="206873"/>
                </a:lnTo>
                <a:lnTo>
                  <a:pt x="569817" y="163465"/>
                </a:lnTo>
                <a:lnTo>
                  <a:pt x="545275" y="123828"/>
                </a:lnTo>
                <a:lnTo>
                  <a:pt x="515111" y="88582"/>
                </a:lnTo>
                <a:lnTo>
                  <a:pt x="479950" y="58350"/>
                </a:lnTo>
                <a:lnTo>
                  <a:pt x="440411" y="33755"/>
                </a:lnTo>
                <a:lnTo>
                  <a:pt x="397117" y="15416"/>
                </a:lnTo>
                <a:lnTo>
                  <a:pt x="350690" y="3957"/>
                </a:lnTo>
                <a:lnTo>
                  <a:pt x="301751" y="0"/>
                </a:lnTo>
                <a:close/>
              </a:path>
            </a:pathLst>
          </a:custGeom>
          <a:solidFill>
            <a:srgbClr val="114763">
              <a:alpha val="2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0088" y="6492239"/>
            <a:ext cx="1524000" cy="365759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10547960" y="0"/>
            <a:ext cx="97155" cy="20320"/>
          </a:xfrm>
          <a:custGeom>
            <a:avLst/>
            <a:gdLst/>
            <a:ahLst/>
            <a:cxnLst/>
            <a:rect l="l" t="t" r="r" b="b"/>
            <a:pathLst>
              <a:path w="97154" h="20320">
                <a:moveTo>
                  <a:pt x="96821" y="0"/>
                </a:moveTo>
                <a:lnTo>
                  <a:pt x="0" y="0"/>
                </a:lnTo>
                <a:lnTo>
                  <a:pt x="21728" y="14483"/>
                </a:lnTo>
                <a:lnTo>
                  <a:pt x="48410" y="19811"/>
                </a:lnTo>
                <a:lnTo>
                  <a:pt x="75092" y="14483"/>
                </a:lnTo>
                <a:lnTo>
                  <a:pt x="96821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75264" y="129539"/>
            <a:ext cx="251460" cy="256540"/>
          </a:xfrm>
          <a:custGeom>
            <a:avLst/>
            <a:gdLst/>
            <a:ahLst/>
            <a:cxnLst/>
            <a:rect l="l" t="t" r="r" b="b"/>
            <a:pathLst>
              <a:path w="251459" h="256540">
                <a:moveTo>
                  <a:pt x="125729" y="0"/>
                </a:moveTo>
                <a:lnTo>
                  <a:pt x="76777" y="10054"/>
                </a:lnTo>
                <a:lnTo>
                  <a:pt x="36814" y="37480"/>
                </a:lnTo>
                <a:lnTo>
                  <a:pt x="9876" y="78170"/>
                </a:lnTo>
                <a:lnTo>
                  <a:pt x="0" y="128015"/>
                </a:lnTo>
                <a:lnTo>
                  <a:pt x="9876" y="177861"/>
                </a:lnTo>
                <a:lnTo>
                  <a:pt x="36814" y="218551"/>
                </a:lnTo>
                <a:lnTo>
                  <a:pt x="76777" y="245977"/>
                </a:lnTo>
                <a:lnTo>
                  <a:pt x="125729" y="256031"/>
                </a:lnTo>
                <a:lnTo>
                  <a:pt x="174682" y="245977"/>
                </a:lnTo>
                <a:lnTo>
                  <a:pt x="214645" y="218551"/>
                </a:lnTo>
                <a:lnTo>
                  <a:pt x="241583" y="177861"/>
                </a:lnTo>
                <a:lnTo>
                  <a:pt x="251459" y="128015"/>
                </a:lnTo>
                <a:lnTo>
                  <a:pt x="241583" y="78170"/>
                </a:lnTo>
                <a:lnTo>
                  <a:pt x="214645" y="37480"/>
                </a:lnTo>
                <a:lnTo>
                  <a:pt x="174682" y="10054"/>
                </a:lnTo>
                <a:lnTo>
                  <a:pt x="125729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98352" y="0"/>
            <a:ext cx="135636" cy="838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22023" y="204215"/>
            <a:ext cx="178307" cy="181355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11940540" y="0"/>
            <a:ext cx="251460" cy="300355"/>
          </a:xfrm>
          <a:custGeom>
            <a:avLst/>
            <a:gdLst/>
            <a:ahLst/>
            <a:cxnLst/>
            <a:rect l="l" t="t" r="r" b="b"/>
            <a:pathLst>
              <a:path w="251459" h="300355">
                <a:moveTo>
                  <a:pt x="26750" y="0"/>
                </a:moveTo>
                <a:lnTo>
                  <a:pt x="20127" y="10581"/>
                </a:lnTo>
                <a:lnTo>
                  <a:pt x="5229" y="52926"/>
                </a:lnTo>
                <a:lnTo>
                  <a:pt x="0" y="99059"/>
                </a:lnTo>
                <a:lnTo>
                  <a:pt x="5229" y="145193"/>
                </a:lnTo>
                <a:lnTo>
                  <a:pt x="20127" y="187538"/>
                </a:lnTo>
                <a:lnTo>
                  <a:pt x="43507" y="224889"/>
                </a:lnTo>
                <a:lnTo>
                  <a:pt x="74182" y="256040"/>
                </a:lnTo>
                <a:lnTo>
                  <a:pt x="110967" y="279785"/>
                </a:lnTo>
                <a:lnTo>
                  <a:pt x="152675" y="294916"/>
                </a:lnTo>
                <a:lnTo>
                  <a:pt x="198119" y="300227"/>
                </a:lnTo>
                <a:lnTo>
                  <a:pt x="243564" y="294916"/>
                </a:lnTo>
                <a:lnTo>
                  <a:pt x="251459" y="292051"/>
                </a:lnTo>
                <a:lnTo>
                  <a:pt x="26750" y="0"/>
                </a:lnTo>
                <a:close/>
              </a:path>
            </a:pathLst>
          </a:custGeom>
          <a:solidFill>
            <a:srgbClr val="FF33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065507" y="440436"/>
            <a:ext cx="126492" cy="13716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733044" y="2467355"/>
            <a:ext cx="2026920" cy="2278380"/>
          </a:xfrm>
          <a:custGeom>
            <a:avLst/>
            <a:gdLst/>
            <a:ahLst/>
            <a:cxnLst/>
            <a:rect l="l" t="t" r="r" b="b"/>
            <a:pathLst>
              <a:path w="2026920" h="2278379">
                <a:moveTo>
                  <a:pt x="2026920" y="0"/>
                </a:moveTo>
                <a:lnTo>
                  <a:pt x="0" y="0"/>
                </a:lnTo>
                <a:lnTo>
                  <a:pt x="0" y="2278380"/>
                </a:lnTo>
                <a:lnTo>
                  <a:pt x="2026920" y="2278380"/>
                </a:lnTo>
                <a:lnTo>
                  <a:pt x="2026920" y="0"/>
                </a:lnTo>
                <a:close/>
              </a:path>
            </a:pathLst>
          </a:custGeom>
          <a:solidFill>
            <a:srgbClr val="0AD0D9">
              <a:alpha val="3686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33044" y="2467355"/>
            <a:ext cx="2026920" cy="2278380"/>
          </a:xfrm>
          <a:prstGeom prst="rect">
            <a:avLst/>
          </a:prstGeom>
          <a:ln w="12191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574040">
              <a:lnSpc>
                <a:spcPct val="100000"/>
              </a:lnSpc>
            </a:pPr>
            <a:r>
              <a:rPr sz="1400" dirty="0">
                <a:solidFill>
                  <a:srgbClr val="FF66A2"/>
                </a:solidFill>
                <a:latin typeface="Calibri"/>
                <a:cs typeface="Calibri"/>
              </a:rPr>
              <a:t>Docker</a:t>
            </a:r>
            <a:r>
              <a:rPr sz="1400" spc="-70" dirty="0">
                <a:solidFill>
                  <a:srgbClr val="FF66A2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66A2"/>
                </a:solidFill>
                <a:latin typeface="Calibri"/>
                <a:cs typeface="Calibri"/>
              </a:rPr>
              <a:t>Host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07008" y="2772155"/>
            <a:ext cx="1079500" cy="1821180"/>
            <a:chOff x="1207008" y="2772155"/>
            <a:chExt cx="1079500" cy="182118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159" y="2772155"/>
              <a:ext cx="170687" cy="15697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7008" y="3837431"/>
              <a:ext cx="1078992" cy="755904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18515" y="1511795"/>
            <a:ext cx="2775585" cy="488315"/>
            <a:chOff x="318515" y="1511795"/>
            <a:chExt cx="2775585" cy="48831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3755" y="1519377"/>
              <a:ext cx="2759964" cy="42067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8515" y="1511795"/>
              <a:ext cx="2689860" cy="48769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93191" y="1559052"/>
            <a:ext cx="2646045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docker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r>
              <a:rPr sz="1400" spc="1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my-web-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189732" y="1502663"/>
            <a:ext cx="0" cy="4528185"/>
          </a:xfrm>
          <a:custGeom>
            <a:avLst/>
            <a:gdLst/>
            <a:ahLst/>
            <a:cxnLst/>
            <a:rect l="l" t="t" r="r" b="b"/>
            <a:pathLst>
              <a:path h="4528185">
                <a:moveTo>
                  <a:pt x="0" y="0"/>
                </a:moveTo>
                <a:lnTo>
                  <a:pt x="0" y="4527753"/>
                </a:lnTo>
              </a:path>
            </a:pathLst>
          </a:custGeom>
          <a:ln w="6096">
            <a:solidFill>
              <a:srgbClr val="FF00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590544" y="2185416"/>
            <a:ext cx="7296150" cy="3028950"/>
            <a:chOff x="3590544" y="2185416"/>
            <a:chExt cx="7296150" cy="3028950"/>
          </a:xfrm>
        </p:grpSpPr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0544" y="2185416"/>
              <a:ext cx="7296150" cy="302894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662172" y="2257044"/>
              <a:ext cx="7155180" cy="2887980"/>
            </a:xfrm>
            <a:custGeom>
              <a:avLst/>
              <a:gdLst/>
              <a:ahLst/>
              <a:cxnLst/>
              <a:rect l="l" t="t" r="r" b="b"/>
              <a:pathLst>
                <a:path w="7155180" h="2887979">
                  <a:moveTo>
                    <a:pt x="0" y="2887979"/>
                  </a:moveTo>
                  <a:lnTo>
                    <a:pt x="7155180" y="2887979"/>
                  </a:lnTo>
                  <a:lnTo>
                    <a:pt x="7155180" y="0"/>
                  </a:lnTo>
                  <a:lnTo>
                    <a:pt x="0" y="0"/>
                  </a:lnTo>
                  <a:lnTo>
                    <a:pt x="0" y="2887979"/>
                  </a:lnTo>
                  <a:close/>
                </a:path>
              </a:pathLst>
            </a:custGeom>
            <a:ln w="12191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93820" y="2436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20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20" y="2278380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893820" y="2436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20" dirty="0">
                <a:solidFill>
                  <a:srgbClr val="FF66A2"/>
                </a:solidFill>
                <a:latin typeface="Calibri"/>
                <a:cs typeface="Calibri"/>
              </a:rPr>
              <a:t>Node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369308" y="2436876"/>
            <a:ext cx="3857625" cy="2278380"/>
            <a:chOff x="4369308" y="2436876"/>
            <a:chExt cx="3857625" cy="2278380"/>
          </a:xfrm>
        </p:grpSpPr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69308" y="3806952"/>
              <a:ext cx="1077467" cy="75590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199632" y="2436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19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19" y="2278380"/>
                  </a:lnTo>
                  <a:lnTo>
                    <a:pt x="2026919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199632" y="2436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20" dirty="0">
                <a:solidFill>
                  <a:srgbClr val="FF66A2"/>
                </a:solidFill>
                <a:latin typeface="Calibri"/>
                <a:cs typeface="Calibri"/>
              </a:rPr>
              <a:t>Node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6673595" y="2436876"/>
            <a:ext cx="3858895" cy="2278380"/>
            <a:chOff x="6673595" y="2436876"/>
            <a:chExt cx="3858895" cy="2278380"/>
          </a:xfrm>
        </p:grpSpPr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3595" y="3806952"/>
              <a:ext cx="1078992" cy="75590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8505443" y="2436876"/>
              <a:ext cx="2026920" cy="2278380"/>
            </a:xfrm>
            <a:custGeom>
              <a:avLst/>
              <a:gdLst/>
              <a:ahLst/>
              <a:cxnLst/>
              <a:rect l="l" t="t" r="r" b="b"/>
              <a:pathLst>
                <a:path w="2026920" h="2278379">
                  <a:moveTo>
                    <a:pt x="2026920" y="0"/>
                  </a:moveTo>
                  <a:lnTo>
                    <a:pt x="0" y="0"/>
                  </a:lnTo>
                  <a:lnTo>
                    <a:pt x="0" y="2278380"/>
                  </a:lnTo>
                  <a:lnTo>
                    <a:pt x="2026920" y="2278380"/>
                  </a:lnTo>
                  <a:lnTo>
                    <a:pt x="2026920" y="0"/>
                  </a:lnTo>
                  <a:close/>
                </a:path>
              </a:pathLst>
            </a:custGeom>
            <a:solidFill>
              <a:srgbClr val="0AD0D9">
                <a:alpha val="3686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505443" y="2436876"/>
            <a:ext cx="2026920" cy="2278380"/>
          </a:xfrm>
          <a:prstGeom prst="rect">
            <a:avLst/>
          </a:prstGeom>
          <a:ln w="12192">
            <a:solidFill>
              <a:srgbClr val="BB229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400" spc="-20" dirty="0">
                <a:solidFill>
                  <a:srgbClr val="FF66A2"/>
                </a:solidFill>
                <a:latin typeface="Calibri"/>
                <a:cs typeface="Calibri"/>
              </a:rPr>
              <a:t>Node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875532" y="1482839"/>
            <a:ext cx="7286625" cy="3080385"/>
            <a:chOff x="3875532" y="1482839"/>
            <a:chExt cx="7286625" cy="3080385"/>
          </a:xfrm>
        </p:grpSpPr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79408" y="3806952"/>
              <a:ext cx="1078992" cy="7559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8496" y="2636520"/>
              <a:ext cx="164592" cy="156972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0772" y="1491945"/>
              <a:ext cx="7271004" cy="42067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5532" y="1482839"/>
              <a:ext cx="4363212" cy="487692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3950208" y="1531620"/>
              <a:ext cx="7157084" cy="307975"/>
            </a:xfrm>
            <a:custGeom>
              <a:avLst/>
              <a:gdLst/>
              <a:ahLst/>
              <a:cxnLst/>
              <a:rect l="l" t="t" r="r" b="b"/>
              <a:pathLst>
                <a:path w="7157084" h="307975">
                  <a:moveTo>
                    <a:pt x="71567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156704" y="307848"/>
                  </a:lnTo>
                  <a:lnTo>
                    <a:pt x="715670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4030217" y="1554226"/>
            <a:ext cx="11074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kubectl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25" dirty="0">
                <a:solidFill>
                  <a:srgbClr val="D9D9D9"/>
                </a:solidFill>
                <a:latin typeface="Consolas"/>
                <a:cs typeface="Consolas"/>
              </a:rPr>
              <a:t>run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218176" y="1516380"/>
            <a:ext cx="1524000" cy="317500"/>
          </a:xfrm>
          <a:prstGeom prst="rect">
            <a:avLst/>
          </a:prstGeom>
          <a:solidFill>
            <a:srgbClr val="00AFEF">
              <a:alpha val="16862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5715">
              <a:lnSpc>
                <a:spcPct val="100000"/>
              </a:lnSpc>
              <a:spcBef>
                <a:spcPts val="400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-–replicas=1000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85343" y="1554226"/>
            <a:ext cx="13055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my-web-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875532" y="1033259"/>
            <a:ext cx="7286625" cy="488315"/>
            <a:chOff x="3875532" y="1033259"/>
            <a:chExt cx="7286625" cy="488315"/>
          </a:xfrm>
        </p:grpSpPr>
        <p:pic>
          <p:nvPicPr>
            <p:cNvPr id="50" name="object 5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0772" y="1042365"/>
              <a:ext cx="7271004" cy="42067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75532" y="1033259"/>
              <a:ext cx="4561332" cy="48769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5376671" y="1056132"/>
            <a:ext cx="1580515" cy="340360"/>
          </a:xfrm>
          <a:prstGeom prst="rect">
            <a:avLst/>
          </a:prstGeom>
          <a:solidFill>
            <a:srgbClr val="00AFEF">
              <a:alpha val="16862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4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–replicas=2000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950208" y="1082039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3044825" algn="l"/>
              </a:tabLst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kubectl</a:t>
            </a:r>
            <a:r>
              <a:rPr sz="1400" spc="1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scale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my-web-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875532" y="585203"/>
            <a:ext cx="7286625" cy="488315"/>
            <a:chOff x="3875532" y="585203"/>
            <a:chExt cx="7286625" cy="488315"/>
          </a:xfrm>
        </p:grpSpPr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90772" y="594309"/>
              <a:ext cx="7271004" cy="420674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75532" y="585203"/>
              <a:ext cx="5939027" cy="48769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802123" y="615695"/>
            <a:ext cx="1461770" cy="353695"/>
          </a:xfrm>
          <a:prstGeom prst="rect">
            <a:avLst/>
          </a:prstGeom>
          <a:solidFill>
            <a:srgbClr val="00AFEF">
              <a:alpha val="16862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42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rolling-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update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950208" y="633983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  <a:tabLst>
                <a:tab pos="2355850" algn="l"/>
              </a:tabLst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kubectl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	my-web-server</a:t>
            </a:r>
            <a:r>
              <a:rPr sz="1400" spc="70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-image=web-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server:2</a:t>
            </a:r>
            <a:endParaRPr sz="1400">
              <a:latin typeface="Consolas"/>
              <a:cs typeface="Consolas"/>
            </a:endParaRPr>
          </a:p>
        </p:txBody>
      </p:sp>
      <p:pic>
        <p:nvPicPr>
          <p:cNvPr id="59" name="object 5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0" y="1572767"/>
            <a:ext cx="406908" cy="294132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3566159" y="117335"/>
            <a:ext cx="7594600" cy="1693545"/>
            <a:chOff x="3566159" y="117335"/>
            <a:chExt cx="7594600" cy="1693545"/>
          </a:xfrm>
        </p:grpSpPr>
        <p:pic>
          <p:nvPicPr>
            <p:cNvPr id="61" name="object 6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66159" y="626364"/>
              <a:ext cx="284988" cy="275843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66159" y="1097280"/>
              <a:ext cx="284988" cy="27584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66159" y="1534667"/>
              <a:ext cx="284988" cy="275843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89247" y="124917"/>
              <a:ext cx="7271004" cy="420674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874007" y="117335"/>
              <a:ext cx="4954524" cy="487692"/>
            </a:xfrm>
            <a:prstGeom prst="rect">
              <a:avLst/>
            </a:prstGeom>
          </p:spPr>
        </p:pic>
      </p:grpSp>
      <p:sp>
        <p:nvSpPr>
          <p:cNvPr id="66" name="object 66"/>
          <p:cNvSpPr txBox="1"/>
          <p:nvPr/>
        </p:nvSpPr>
        <p:spPr>
          <a:xfrm>
            <a:off x="3948684" y="164592"/>
            <a:ext cx="7157084" cy="30797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3556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kubectl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rolling-update</a:t>
            </a:r>
            <a:r>
              <a:rPr sz="1400" spc="35" dirty="0">
                <a:solidFill>
                  <a:srgbClr val="D9D9D9"/>
                </a:solidFill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my-web-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server</a:t>
            </a:r>
            <a:endParaRPr sz="1400">
              <a:latin typeface="Consolas"/>
              <a:cs typeface="Consola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632192" y="146304"/>
            <a:ext cx="1126490" cy="353695"/>
          </a:xfrm>
          <a:prstGeom prst="rect">
            <a:avLst/>
          </a:prstGeom>
          <a:solidFill>
            <a:srgbClr val="00AFEF">
              <a:alpha val="16862"/>
            </a:srgbClr>
          </a:solidFill>
          <a:ln w="9144">
            <a:solidFill>
              <a:srgbClr val="FF0066"/>
            </a:solidFill>
          </a:ln>
        </p:spPr>
        <p:txBody>
          <a:bodyPr vert="horz" wrap="square" lIns="0" tIns="5397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425"/>
              </a:spcBef>
            </a:pP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dirty="0">
                <a:solidFill>
                  <a:srgbClr val="D9D9D9"/>
                </a:solidFill>
                <a:latin typeface="Consolas"/>
                <a:cs typeface="Consolas"/>
              </a:rPr>
              <a:t>-</a:t>
            </a:r>
            <a:r>
              <a:rPr sz="1400" spc="-10" dirty="0">
                <a:solidFill>
                  <a:srgbClr val="D9D9D9"/>
                </a:solidFill>
                <a:latin typeface="Consolas"/>
                <a:cs typeface="Consolas"/>
              </a:rPr>
              <a:t>rollback</a:t>
            </a:r>
            <a:endParaRPr sz="1400">
              <a:latin typeface="Consolas"/>
              <a:cs typeface="Consolas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5048758" y="5361178"/>
            <a:ext cx="4652010" cy="452120"/>
            <a:chOff x="5048758" y="5361178"/>
            <a:chExt cx="4652010" cy="452120"/>
          </a:xfrm>
        </p:grpSpPr>
        <p:sp>
          <p:nvSpPr>
            <p:cNvPr id="69" name="object 69"/>
            <p:cNvSpPr/>
            <p:nvPr/>
          </p:nvSpPr>
          <p:spPr>
            <a:xfrm>
              <a:off x="5055108" y="5367528"/>
              <a:ext cx="2036445" cy="431800"/>
            </a:xfrm>
            <a:custGeom>
              <a:avLst/>
              <a:gdLst/>
              <a:ahLst/>
              <a:cxnLst/>
              <a:rect l="l" t="t" r="r" b="b"/>
              <a:pathLst>
                <a:path w="2036445" h="431800">
                  <a:moveTo>
                    <a:pt x="1964182" y="0"/>
                  </a:moveTo>
                  <a:lnTo>
                    <a:pt x="71881" y="0"/>
                  </a:lnTo>
                  <a:lnTo>
                    <a:pt x="43880" y="5641"/>
                  </a:lnTo>
                  <a:lnTo>
                    <a:pt x="21034" y="21034"/>
                  </a:lnTo>
                  <a:lnTo>
                    <a:pt x="5641" y="43880"/>
                  </a:lnTo>
                  <a:lnTo>
                    <a:pt x="0" y="71882"/>
                  </a:lnTo>
                  <a:lnTo>
                    <a:pt x="0" y="359410"/>
                  </a:lnTo>
                  <a:lnTo>
                    <a:pt x="5641" y="387390"/>
                  </a:lnTo>
                  <a:lnTo>
                    <a:pt x="21034" y="410238"/>
                  </a:lnTo>
                  <a:lnTo>
                    <a:pt x="43880" y="425643"/>
                  </a:lnTo>
                  <a:lnTo>
                    <a:pt x="71881" y="431292"/>
                  </a:lnTo>
                  <a:lnTo>
                    <a:pt x="1964182" y="431292"/>
                  </a:lnTo>
                  <a:lnTo>
                    <a:pt x="1992183" y="425643"/>
                  </a:lnTo>
                  <a:lnTo>
                    <a:pt x="2015029" y="410238"/>
                  </a:lnTo>
                  <a:lnTo>
                    <a:pt x="2030422" y="387390"/>
                  </a:lnTo>
                  <a:lnTo>
                    <a:pt x="2036064" y="359410"/>
                  </a:lnTo>
                  <a:lnTo>
                    <a:pt x="2036064" y="71882"/>
                  </a:lnTo>
                  <a:lnTo>
                    <a:pt x="2030422" y="43880"/>
                  </a:lnTo>
                  <a:lnTo>
                    <a:pt x="2015029" y="21034"/>
                  </a:lnTo>
                  <a:lnTo>
                    <a:pt x="1992183" y="5641"/>
                  </a:lnTo>
                  <a:lnTo>
                    <a:pt x="1964182" y="0"/>
                  </a:lnTo>
                  <a:close/>
                </a:path>
              </a:pathLst>
            </a:custGeom>
            <a:solidFill>
              <a:srgbClr val="FF33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055108" y="5367528"/>
              <a:ext cx="2036445" cy="431800"/>
            </a:xfrm>
            <a:custGeom>
              <a:avLst/>
              <a:gdLst/>
              <a:ahLst/>
              <a:cxnLst/>
              <a:rect l="l" t="t" r="r" b="b"/>
              <a:pathLst>
                <a:path w="2036445" h="431800">
                  <a:moveTo>
                    <a:pt x="0" y="71882"/>
                  </a:moveTo>
                  <a:lnTo>
                    <a:pt x="5641" y="43880"/>
                  </a:lnTo>
                  <a:lnTo>
                    <a:pt x="21034" y="21034"/>
                  </a:lnTo>
                  <a:lnTo>
                    <a:pt x="43880" y="5641"/>
                  </a:lnTo>
                  <a:lnTo>
                    <a:pt x="71881" y="0"/>
                  </a:lnTo>
                  <a:lnTo>
                    <a:pt x="1964182" y="0"/>
                  </a:lnTo>
                  <a:lnTo>
                    <a:pt x="1992183" y="5641"/>
                  </a:lnTo>
                  <a:lnTo>
                    <a:pt x="2015029" y="21034"/>
                  </a:lnTo>
                  <a:lnTo>
                    <a:pt x="2030422" y="43880"/>
                  </a:lnTo>
                  <a:lnTo>
                    <a:pt x="2036064" y="71882"/>
                  </a:lnTo>
                  <a:lnTo>
                    <a:pt x="2036064" y="359410"/>
                  </a:lnTo>
                  <a:lnTo>
                    <a:pt x="2030422" y="387390"/>
                  </a:lnTo>
                  <a:lnTo>
                    <a:pt x="2015029" y="410238"/>
                  </a:lnTo>
                  <a:lnTo>
                    <a:pt x="1992183" y="425643"/>
                  </a:lnTo>
                  <a:lnTo>
                    <a:pt x="1964182" y="431292"/>
                  </a:lnTo>
                  <a:lnTo>
                    <a:pt x="71881" y="431292"/>
                  </a:lnTo>
                  <a:lnTo>
                    <a:pt x="43880" y="425643"/>
                  </a:lnTo>
                  <a:lnTo>
                    <a:pt x="21034" y="410238"/>
                  </a:lnTo>
                  <a:lnTo>
                    <a:pt x="5641" y="387390"/>
                  </a:lnTo>
                  <a:lnTo>
                    <a:pt x="0" y="359410"/>
                  </a:lnTo>
                  <a:lnTo>
                    <a:pt x="0" y="71882"/>
                  </a:lnTo>
                  <a:close/>
                </a:path>
              </a:pathLst>
            </a:custGeom>
            <a:ln w="12192">
              <a:solidFill>
                <a:srgbClr val="BB229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316724" y="5375148"/>
              <a:ext cx="2377440" cy="431800"/>
            </a:xfrm>
            <a:custGeom>
              <a:avLst/>
              <a:gdLst/>
              <a:ahLst/>
              <a:cxnLst/>
              <a:rect l="l" t="t" r="r" b="b"/>
              <a:pathLst>
                <a:path w="2377440" h="431800">
                  <a:moveTo>
                    <a:pt x="2305557" y="0"/>
                  </a:moveTo>
                  <a:lnTo>
                    <a:pt x="71881" y="0"/>
                  </a:lnTo>
                  <a:lnTo>
                    <a:pt x="43880" y="5641"/>
                  </a:lnTo>
                  <a:lnTo>
                    <a:pt x="21034" y="21034"/>
                  </a:lnTo>
                  <a:lnTo>
                    <a:pt x="5641" y="43880"/>
                  </a:lnTo>
                  <a:lnTo>
                    <a:pt x="0" y="71881"/>
                  </a:lnTo>
                  <a:lnTo>
                    <a:pt x="0" y="359409"/>
                  </a:lnTo>
                  <a:lnTo>
                    <a:pt x="5641" y="387390"/>
                  </a:lnTo>
                  <a:lnTo>
                    <a:pt x="21034" y="410238"/>
                  </a:lnTo>
                  <a:lnTo>
                    <a:pt x="43880" y="425643"/>
                  </a:lnTo>
                  <a:lnTo>
                    <a:pt x="71881" y="431291"/>
                  </a:lnTo>
                  <a:lnTo>
                    <a:pt x="2305557" y="431291"/>
                  </a:lnTo>
                  <a:lnTo>
                    <a:pt x="2333559" y="425643"/>
                  </a:lnTo>
                  <a:lnTo>
                    <a:pt x="2356405" y="410238"/>
                  </a:lnTo>
                  <a:lnTo>
                    <a:pt x="2371798" y="387390"/>
                  </a:lnTo>
                  <a:lnTo>
                    <a:pt x="2377440" y="359409"/>
                  </a:lnTo>
                  <a:lnTo>
                    <a:pt x="2377440" y="71881"/>
                  </a:lnTo>
                  <a:lnTo>
                    <a:pt x="2371798" y="43880"/>
                  </a:lnTo>
                  <a:lnTo>
                    <a:pt x="2356405" y="21034"/>
                  </a:lnTo>
                  <a:lnTo>
                    <a:pt x="2333559" y="5641"/>
                  </a:lnTo>
                  <a:lnTo>
                    <a:pt x="2305557" y="0"/>
                  </a:lnTo>
                  <a:close/>
                </a:path>
              </a:pathLst>
            </a:custGeom>
            <a:solidFill>
              <a:srgbClr val="FF00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316724" y="5375148"/>
              <a:ext cx="2377440" cy="431800"/>
            </a:xfrm>
            <a:custGeom>
              <a:avLst/>
              <a:gdLst/>
              <a:ahLst/>
              <a:cxnLst/>
              <a:rect l="l" t="t" r="r" b="b"/>
              <a:pathLst>
                <a:path w="2377440" h="431800">
                  <a:moveTo>
                    <a:pt x="0" y="71881"/>
                  </a:moveTo>
                  <a:lnTo>
                    <a:pt x="5641" y="43880"/>
                  </a:lnTo>
                  <a:lnTo>
                    <a:pt x="21034" y="21034"/>
                  </a:lnTo>
                  <a:lnTo>
                    <a:pt x="43880" y="5641"/>
                  </a:lnTo>
                  <a:lnTo>
                    <a:pt x="71881" y="0"/>
                  </a:lnTo>
                  <a:lnTo>
                    <a:pt x="2305557" y="0"/>
                  </a:lnTo>
                  <a:lnTo>
                    <a:pt x="2333559" y="5641"/>
                  </a:lnTo>
                  <a:lnTo>
                    <a:pt x="2356405" y="21034"/>
                  </a:lnTo>
                  <a:lnTo>
                    <a:pt x="2371798" y="43880"/>
                  </a:lnTo>
                  <a:lnTo>
                    <a:pt x="2377440" y="71881"/>
                  </a:lnTo>
                  <a:lnTo>
                    <a:pt x="2377440" y="359409"/>
                  </a:lnTo>
                  <a:lnTo>
                    <a:pt x="2371798" y="387390"/>
                  </a:lnTo>
                  <a:lnTo>
                    <a:pt x="2356405" y="410238"/>
                  </a:lnTo>
                  <a:lnTo>
                    <a:pt x="2333559" y="425643"/>
                  </a:lnTo>
                  <a:lnTo>
                    <a:pt x="2305557" y="431291"/>
                  </a:lnTo>
                  <a:lnTo>
                    <a:pt x="71881" y="431291"/>
                  </a:lnTo>
                  <a:lnTo>
                    <a:pt x="43880" y="425643"/>
                  </a:lnTo>
                  <a:lnTo>
                    <a:pt x="21034" y="410238"/>
                  </a:lnTo>
                  <a:lnTo>
                    <a:pt x="5641" y="387390"/>
                  </a:lnTo>
                  <a:lnTo>
                    <a:pt x="0" y="359409"/>
                  </a:lnTo>
                  <a:lnTo>
                    <a:pt x="0" y="71881"/>
                  </a:lnTo>
                  <a:close/>
                </a:path>
              </a:pathLst>
            </a:custGeom>
            <a:ln w="12191">
              <a:solidFill>
                <a:srgbClr val="BB00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3" name="object 73"/>
          <p:cNvGrpSpPr/>
          <p:nvPr/>
        </p:nvGrpSpPr>
        <p:grpSpPr>
          <a:xfrm>
            <a:off x="3564635" y="158495"/>
            <a:ext cx="6904355" cy="3040380"/>
            <a:chOff x="3564635" y="158495"/>
            <a:chExt cx="6904355" cy="3040380"/>
          </a:xfrm>
        </p:grpSpPr>
        <p:pic>
          <p:nvPicPr>
            <p:cNvPr id="74" name="object 7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0143" y="2636519"/>
              <a:ext cx="164592" cy="156972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31791" y="2636519"/>
              <a:ext cx="164592" cy="156972"/>
            </a:xfrm>
            <a:prstGeom prst="rect">
              <a:avLst/>
            </a:prstGeom>
          </p:spPr>
        </p:pic>
        <p:pic>
          <p:nvPicPr>
            <p:cNvPr id="76" name="object 7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63439" y="2636519"/>
              <a:ext cx="166116" cy="156972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95087" y="2636519"/>
              <a:ext cx="166116" cy="156972"/>
            </a:xfrm>
            <a:prstGeom prst="rect">
              <a:avLst/>
            </a:prstGeom>
          </p:spPr>
        </p:pic>
        <p:pic>
          <p:nvPicPr>
            <p:cNvPr id="78" name="object 7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26735" y="2636519"/>
              <a:ext cx="166115" cy="156972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58383" y="2636519"/>
              <a:ext cx="166116" cy="156972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90031" y="2636519"/>
              <a:ext cx="166116" cy="15697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8495" y="2948940"/>
              <a:ext cx="164592" cy="156972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0143" y="2948940"/>
              <a:ext cx="164592" cy="15697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31791" y="2948940"/>
              <a:ext cx="164592" cy="156972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63439" y="2948940"/>
              <a:ext cx="166116" cy="15697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895087" y="2948940"/>
              <a:ext cx="166116" cy="15697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26735" y="2948940"/>
              <a:ext cx="166115" cy="156972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358383" y="2948940"/>
              <a:ext cx="166116" cy="156972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90031" y="2948940"/>
              <a:ext cx="166116" cy="156972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4787" y="2636519"/>
              <a:ext cx="164592" cy="156972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6435" y="2636519"/>
              <a:ext cx="164592" cy="156972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8083" y="2636519"/>
              <a:ext cx="164592" cy="156972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99732" y="2636519"/>
              <a:ext cx="164592" cy="156972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31379" y="2636519"/>
              <a:ext cx="166116" cy="15697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63027" y="2636519"/>
              <a:ext cx="166116" cy="15697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94676" y="2636519"/>
              <a:ext cx="166116" cy="15697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26323" y="2636519"/>
              <a:ext cx="166116" cy="15697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04787" y="2948940"/>
              <a:ext cx="164592" cy="156972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36435" y="2948940"/>
              <a:ext cx="164592" cy="15697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68083" y="2948940"/>
              <a:ext cx="164592" cy="15697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999732" y="2948940"/>
              <a:ext cx="164592" cy="15697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231379" y="2948940"/>
              <a:ext cx="166116" cy="15697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463027" y="2948940"/>
              <a:ext cx="166116" cy="15697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694676" y="2948940"/>
              <a:ext cx="166116" cy="156972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926323" y="2948940"/>
              <a:ext cx="166116" cy="156972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31935" y="2663951"/>
              <a:ext cx="166116" cy="155448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865107" y="2663951"/>
              <a:ext cx="164592" cy="155448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96755" y="2663951"/>
              <a:ext cx="164592" cy="155448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28403" y="2663951"/>
              <a:ext cx="164592" cy="155448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60051" y="2663951"/>
              <a:ext cx="164592" cy="155448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791700" y="2663951"/>
              <a:ext cx="164592" cy="155448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023347" y="2663951"/>
              <a:ext cx="164592" cy="155448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54995" y="2663951"/>
              <a:ext cx="164592" cy="155448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631935" y="2974847"/>
              <a:ext cx="166116" cy="156972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5107" y="2974847"/>
              <a:ext cx="164592" cy="156972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6755" y="2974847"/>
              <a:ext cx="164592" cy="156972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28403" y="2974847"/>
              <a:ext cx="164592" cy="156972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60051" y="2974847"/>
              <a:ext cx="164592" cy="156972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91700" y="2974847"/>
              <a:ext cx="164592" cy="15697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023347" y="2974847"/>
              <a:ext cx="164592" cy="156972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54995" y="2974847"/>
              <a:ext cx="164592" cy="156972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15155" y="2602941"/>
              <a:ext cx="266750" cy="257606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974591" y="2642616"/>
              <a:ext cx="152400" cy="144780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46803" y="2602941"/>
              <a:ext cx="266750" cy="257606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06239" y="2642616"/>
              <a:ext cx="152400" cy="144780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78451" y="2602941"/>
              <a:ext cx="266750" cy="257606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437887" y="2642616"/>
              <a:ext cx="152400" cy="14478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10099" y="2602941"/>
              <a:ext cx="268249" cy="257606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669535" y="2642616"/>
              <a:ext cx="153924" cy="144780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41747" y="2602941"/>
              <a:ext cx="268249" cy="257606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901183" y="2642616"/>
              <a:ext cx="153924" cy="144780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73395" y="2602941"/>
              <a:ext cx="268249" cy="25760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132831" y="2642616"/>
              <a:ext cx="153923" cy="14478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05043" y="2602941"/>
              <a:ext cx="268249" cy="257606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364479" y="2642616"/>
              <a:ext cx="153924" cy="144780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36691" y="2602941"/>
              <a:ext cx="268249" cy="257606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596127" y="2642616"/>
              <a:ext cx="153924" cy="144780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915155" y="2915361"/>
              <a:ext cx="266750" cy="25760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3974591" y="2955035"/>
              <a:ext cx="152400" cy="144779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146803" y="2915361"/>
              <a:ext cx="266750" cy="257606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206239" y="2955035"/>
              <a:ext cx="152400" cy="144779"/>
            </a:xfrm>
            <a:prstGeom prst="rect">
              <a:avLst/>
            </a:prstGeom>
          </p:spPr>
        </p:pic>
        <p:pic>
          <p:nvPicPr>
            <p:cNvPr id="141" name="object 14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78451" y="2915361"/>
              <a:ext cx="266750" cy="257606"/>
            </a:xfrm>
            <a:prstGeom prst="rect">
              <a:avLst/>
            </a:prstGeom>
          </p:spPr>
        </p:pic>
        <p:pic>
          <p:nvPicPr>
            <p:cNvPr id="142" name="object 14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37887" y="2955035"/>
              <a:ext cx="152400" cy="144779"/>
            </a:xfrm>
            <a:prstGeom prst="rect">
              <a:avLst/>
            </a:prstGeom>
          </p:spPr>
        </p:pic>
        <p:pic>
          <p:nvPicPr>
            <p:cNvPr id="143" name="object 14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10099" y="2915361"/>
              <a:ext cx="268249" cy="257606"/>
            </a:xfrm>
            <a:prstGeom prst="rect">
              <a:avLst/>
            </a:prstGeom>
          </p:spPr>
        </p:pic>
        <p:pic>
          <p:nvPicPr>
            <p:cNvPr id="144" name="object 1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69535" y="2955035"/>
              <a:ext cx="153924" cy="144779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841747" y="2915361"/>
              <a:ext cx="268249" cy="257606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901183" y="2955035"/>
              <a:ext cx="153924" cy="144779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073395" y="2915361"/>
              <a:ext cx="268249" cy="257606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132831" y="2955035"/>
              <a:ext cx="153923" cy="144779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305043" y="2915361"/>
              <a:ext cx="268249" cy="257606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64479" y="2955035"/>
              <a:ext cx="153924" cy="144779"/>
            </a:xfrm>
            <a:prstGeom prst="rect">
              <a:avLst/>
            </a:prstGeom>
          </p:spPr>
        </p:pic>
        <p:pic>
          <p:nvPicPr>
            <p:cNvPr id="151" name="object 15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36691" y="2915361"/>
              <a:ext cx="268249" cy="257606"/>
            </a:xfrm>
            <a:prstGeom prst="rect">
              <a:avLst/>
            </a:prstGeom>
          </p:spPr>
        </p:pic>
        <p:pic>
          <p:nvPicPr>
            <p:cNvPr id="152" name="object 15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596127" y="2955035"/>
              <a:ext cx="153924" cy="144779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51447" y="2602941"/>
              <a:ext cx="266750" cy="257606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10883" y="2642616"/>
              <a:ext cx="152400" cy="144780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83095" y="2602941"/>
              <a:ext cx="266750" cy="257606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542531" y="2642616"/>
              <a:ext cx="152400" cy="144780"/>
            </a:xfrm>
            <a:prstGeom prst="rect">
              <a:avLst/>
            </a:prstGeom>
          </p:spPr>
        </p:pic>
        <p:pic>
          <p:nvPicPr>
            <p:cNvPr id="157" name="object 15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14743" y="2602941"/>
              <a:ext cx="266750" cy="257606"/>
            </a:xfrm>
            <a:prstGeom prst="rect">
              <a:avLst/>
            </a:prstGeom>
          </p:spPr>
        </p:pic>
        <p:pic>
          <p:nvPicPr>
            <p:cNvPr id="158" name="object 158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74179" y="2642616"/>
              <a:ext cx="152400" cy="144780"/>
            </a:xfrm>
            <a:prstGeom prst="rect">
              <a:avLst/>
            </a:prstGeom>
          </p:spPr>
        </p:pic>
        <p:pic>
          <p:nvPicPr>
            <p:cNvPr id="159" name="object 1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46391" y="2602941"/>
              <a:ext cx="266750" cy="257606"/>
            </a:xfrm>
            <a:prstGeom prst="rect">
              <a:avLst/>
            </a:prstGeom>
          </p:spPr>
        </p:pic>
        <p:pic>
          <p:nvPicPr>
            <p:cNvPr id="160" name="object 16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005827" y="2642616"/>
              <a:ext cx="152400" cy="144780"/>
            </a:xfrm>
            <a:prstGeom prst="rect">
              <a:avLst/>
            </a:prstGeom>
          </p:spPr>
        </p:pic>
        <p:pic>
          <p:nvPicPr>
            <p:cNvPr id="161" name="object 1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78039" y="2602941"/>
              <a:ext cx="268249" cy="257606"/>
            </a:xfrm>
            <a:prstGeom prst="rect">
              <a:avLst/>
            </a:prstGeom>
          </p:spPr>
        </p:pic>
        <p:pic>
          <p:nvPicPr>
            <p:cNvPr id="162" name="object 162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237476" y="2642616"/>
              <a:ext cx="153924" cy="144780"/>
            </a:xfrm>
            <a:prstGeom prst="rect">
              <a:avLst/>
            </a:prstGeom>
          </p:spPr>
        </p:pic>
        <p:pic>
          <p:nvPicPr>
            <p:cNvPr id="163" name="object 16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09688" y="2602941"/>
              <a:ext cx="268249" cy="257606"/>
            </a:xfrm>
            <a:prstGeom prst="rect">
              <a:avLst/>
            </a:prstGeom>
          </p:spPr>
        </p:pic>
        <p:pic>
          <p:nvPicPr>
            <p:cNvPr id="164" name="object 164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469123" y="2642616"/>
              <a:ext cx="153924" cy="144780"/>
            </a:xfrm>
            <a:prstGeom prst="rect">
              <a:avLst/>
            </a:prstGeom>
          </p:spPr>
        </p:pic>
        <p:pic>
          <p:nvPicPr>
            <p:cNvPr id="165" name="object 16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41335" y="2602941"/>
              <a:ext cx="268249" cy="257606"/>
            </a:xfrm>
            <a:prstGeom prst="rect">
              <a:avLst/>
            </a:prstGeom>
          </p:spPr>
        </p:pic>
        <p:pic>
          <p:nvPicPr>
            <p:cNvPr id="166" name="object 1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700771" y="2642616"/>
              <a:ext cx="153924" cy="144780"/>
            </a:xfrm>
            <a:prstGeom prst="rect">
              <a:avLst/>
            </a:prstGeom>
          </p:spPr>
        </p:pic>
        <p:pic>
          <p:nvPicPr>
            <p:cNvPr id="167" name="object 16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72983" y="2602941"/>
              <a:ext cx="268249" cy="257606"/>
            </a:xfrm>
            <a:prstGeom prst="rect">
              <a:avLst/>
            </a:prstGeom>
          </p:spPr>
        </p:pic>
        <p:pic>
          <p:nvPicPr>
            <p:cNvPr id="168" name="object 168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932420" y="2642616"/>
              <a:ext cx="153924" cy="144780"/>
            </a:xfrm>
            <a:prstGeom prst="rect">
              <a:avLst/>
            </a:prstGeom>
          </p:spPr>
        </p:pic>
        <p:pic>
          <p:nvPicPr>
            <p:cNvPr id="169" name="object 16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251447" y="2915361"/>
              <a:ext cx="266750" cy="257606"/>
            </a:xfrm>
            <a:prstGeom prst="rect">
              <a:avLst/>
            </a:prstGeom>
          </p:spPr>
        </p:pic>
        <p:pic>
          <p:nvPicPr>
            <p:cNvPr id="170" name="object 17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310883" y="2955035"/>
              <a:ext cx="152400" cy="144779"/>
            </a:xfrm>
            <a:prstGeom prst="rect">
              <a:avLst/>
            </a:prstGeom>
          </p:spPr>
        </p:pic>
        <p:pic>
          <p:nvPicPr>
            <p:cNvPr id="171" name="object 17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83095" y="2915361"/>
              <a:ext cx="266750" cy="257606"/>
            </a:xfrm>
            <a:prstGeom prst="rect">
              <a:avLst/>
            </a:prstGeom>
          </p:spPr>
        </p:pic>
        <p:pic>
          <p:nvPicPr>
            <p:cNvPr id="172" name="object 172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542531" y="2955035"/>
              <a:ext cx="152400" cy="144779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714743" y="2915361"/>
              <a:ext cx="266750" cy="257606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6774179" y="2955035"/>
              <a:ext cx="152400" cy="144779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946391" y="2915361"/>
              <a:ext cx="266750" cy="257606"/>
            </a:xfrm>
            <a:prstGeom prst="rect">
              <a:avLst/>
            </a:prstGeom>
          </p:spPr>
        </p:pic>
        <p:pic>
          <p:nvPicPr>
            <p:cNvPr id="176" name="object 17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05827" y="2955035"/>
              <a:ext cx="152400" cy="144779"/>
            </a:xfrm>
            <a:prstGeom prst="rect">
              <a:avLst/>
            </a:prstGeom>
          </p:spPr>
        </p:pic>
        <p:pic>
          <p:nvPicPr>
            <p:cNvPr id="177" name="object 17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178039" y="2915361"/>
              <a:ext cx="268249" cy="257606"/>
            </a:xfrm>
            <a:prstGeom prst="rect">
              <a:avLst/>
            </a:prstGeom>
          </p:spPr>
        </p:pic>
        <p:pic>
          <p:nvPicPr>
            <p:cNvPr id="178" name="object 17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37476" y="2955035"/>
              <a:ext cx="153924" cy="144779"/>
            </a:xfrm>
            <a:prstGeom prst="rect">
              <a:avLst/>
            </a:prstGeom>
          </p:spPr>
        </p:pic>
        <p:pic>
          <p:nvPicPr>
            <p:cNvPr id="179" name="object 17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09688" y="2915361"/>
              <a:ext cx="268249" cy="257606"/>
            </a:xfrm>
            <a:prstGeom prst="rect">
              <a:avLst/>
            </a:prstGeom>
          </p:spPr>
        </p:pic>
        <p:pic>
          <p:nvPicPr>
            <p:cNvPr id="180" name="object 180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469123" y="2955035"/>
              <a:ext cx="153924" cy="144779"/>
            </a:xfrm>
            <a:prstGeom prst="rect">
              <a:avLst/>
            </a:prstGeom>
          </p:spPr>
        </p:pic>
        <p:pic>
          <p:nvPicPr>
            <p:cNvPr id="181" name="object 18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41335" y="2915361"/>
              <a:ext cx="268249" cy="257606"/>
            </a:xfrm>
            <a:prstGeom prst="rect">
              <a:avLst/>
            </a:prstGeom>
          </p:spPr>
        </p:pic>
        <p:pic>
          <p:nvPicPr>
            <p:cNvPr id="182" name="object 18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700771" y="2955035"/>
              <a:ext cx="153924" cy="144779"/>
            </a:xfrm>
            <a:prstGeom prst="rect">
              <a:avLst/>
            </a:prstGeom>
          </p:spPr>
        </p:pic>
        <p:pic>
          <p:nvPicPr>
            <p:cNvPr id="183" name="object 18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872983" y="2915361"/>
              <a:ext cx="268249" cy="257606"/>
            </a:xfrm>
            <a:prstGeom prst="rect">
              <a:avLst/>
            </a:prstGeom>
          </p:spPr>
        </p:pic>
        <p:pic>
          <p:nvPicPr>
            <p:cNvPr id="184" name="object 184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932420" y="2955035"/>
              <a:ext cx="153924" cy="144779"/>
            </a:xfrm>
            <a:prstGeom prst="rect">
              <a:avLst/>
            </a:prstGeom>
          </p:spPr>
        </p:pic>
        <p:pic>
          <p:nvPicPr>
            <p:cNvPr id="185" name="object 185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78595" y="2630373"/>
              <a:ext cx="268249" cy="257606"/>
            </a:xfrm>
            <a:prstGeom prst="rect">
              <a:avLst/>
            </a:prstGeom>
          </p:spPr>
        </p:pic>
        <p:pic>
          <p:nvPicPr>
            <p:cNvPr id="186" name="object 186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638032" y="2670047"/>
              <a:ext cx="153924" cy="144779"/>
            </a:xfrm>
            <a:prstGeom prst="rect">
              <a:avLst/>
            </a:prstGeom>
          </p:spPr>
        </p:pic>
        <p:pic>
          <p:nvPicPr>
            <p:cNvPr id="187" name="object 1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11767" y="2630373"/>
              <a:ext cx="266750" cy="257606"/>
            </a:xfrm>
            <a:prstGeom prst="rect">
              <a:avLst/>
            </a:prstGeom>
          </p:spPr>
        </p:pic>
        <p:pic>
          <p:nvPicPr>
            <p:cNvPr id="188" name="object 18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871203" y="2670047"/>
              <a:ext cx="152400" cy="144779"/>
            </a:xfrm>
            <a:prstGeom prst="rect">
              <a:avLst/>
            </a:prstGeom>
          </p:spPr>
        </p:pic>
        <p:pic>
          <p:nvPicPr>
            <p:cNvPr id="189" name="object 18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43415" y="2630373"/>
              <a:ext cx="266750" cy="257606"/>
            </a:xfrm>
            <a:prstGeom prst="rect">
              <a:avLst/>
            </a:prstGeom>
          </p:spPr>
        </p:pic>
        <p:pic>
          <p:nvPicPr>
            <p:cNvPr id="190" name="object 19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102851" y="2670047"/>
              <a:ext cx="152400" cy="144779"/>
            </a:xfrm>
            <a:prstGeom prst="rect">
              <a:avLst/>
            </a:prstGeom>
          </p:spPr>
        </p:pic>
        <p:pic>
          <p:nvPicPr>
            <p:cNvPr id="191" name="object 19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75064" y="2630373"/>
              <a:ext cx="266750" cy="257606"/>
            </a:xfrm>
            <a:prstGeom prst="rect">
              <a:avLst/>
            </a:prstGeom>
          </p:spPr>
        </p:pic>
        <p:pic>
          <p:nvPicPr>
            <p:cNvPr id="192" name="object 192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334500" y="2670047"/>
              <a:ext cx="152400" cy="144779"/>
            </a:xfrm>
            <a:prstGeom prst="rect">
              <a:avLst/>
            </a:prstGeom>
          </p:spPr>
        </p:pic>
        <p:pic>
          <p:nvPicPr>
            <p:cNvPr id="193" name="object 19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06711" y="2630373"/>
              <a:ext cx="266750" cy="257606"/>
            </a:xfrm>
            <a:prstGeom prst="rect">
              <a:avLst/>
            </a:prstGeom>
          </p:spPr>
        </p:pic>
        <p:pic>
          <p:nvPicPr>
            <p:cNvPr id="194" name="object 194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566147" y="2670047"/>
              <a:ext cx="152400" cy="144779"/>
            </a:xfrm>
            <a:prstGeom prst="rect">
              <a:avLst/>
            </a:prstGeom>
          </p:spPr>
        </p:pic>
        <p:pic>
          <p:nvPicPr>
            <p:cNvPr id="195" name="object 19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38359" y="2630373"/>
              <a:ext cx="266750" cy="257606"/>
            </a:xfrm>
            <a:prstGeom prst="rect">
              <a:avLst/>
            </a:prstGeom>
          </p:spPr>
        </p:pic>
        <p:pic>
          <p:nvPicPr>
            <p:cNvPr id="196" name="object 196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797795" y="2670047"/>
              <a:ext cx="152400" cy="144779"/>
            </a:xfrm>
            <a:prstGeom prst="rect">
              <a:avLst/>
            </a:prstGeom>
          </p:spPr>
        </p:pic>
        <p:pic>
          <p:nvPicPr>
            <p:cNvPr id="197" name="object 19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70007" y="2630373"/>
              <a:ext cx="266750" cy="257606"/>
            </a:xfrm>
            <a:prstGeom prst="rect">
              <a:avLst/>
            </a:prstGeom>
          </p:spPr>
        </p:pic>
        <p:pic>
          <p:nvPicPr>
            <p:cNvPr id="198" name="object 198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029444" y="2670047"/>
              <a:ext cx="152400" cy="144779"/>
            </a:xfrm>
            <a:prstGeom prst="rect">
              <a:avLst/>
            </a:prstGeom>
          </p:spPr>
        </p:pic>
        <p:pic>
          <p:nvPicPr>
            <p:cNvPr id="199" name="object 19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01655" y="2630373"/>
              <a:ext cx="266750" cy="257606"/>
            </a:xfrm>
            <a:prstGeom prst="rect">
              <a:avLst/>
            </a:prstGeom>
          </p:spPr>
        </p:pic>
        <p:pic>
          <p:nvPicPr>
            <p:cNvPr id="200" name="object 20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261092" y="2670047"/>
              <a:ext cx="152400" cy="144779"/>
            </a:xfrm>
            <a:prstGeom prst="rect">
              <a:avLst/>
            </a:prstGeom>
          </p:spPr>
        </p:pic>
        <p:pic>
          <p:nvPicPr>
            <p:cNvPr id="201" name="object 20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78595" y="2941269"/>
              <a:ext cx="268249" cy="257606"/>
            </a:xfrm>
            <a:prstGeom prst="rect">
              <a:avLst/>
            </a:prstGeom>
          </p:spPr>
        </p:pic>
        <p:pic>
          <p:nvPicPr>
            <p:cNvPr id="202" name="object 20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638032" y="2980944"/>
              <a:ext cx="153924" cy="144779"/>
            </a:xfrm>
            <a:prstGeom prst="rect">
              <a:avLst/>
            </a:prstGeom>
          </p:spPr>
        </p:pic>
        <p:pic>
          <p:nvPicPr>
            <p:cNvPr id="203" name="object 20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811767" y="2941269"/>
              <a:ext cx="266750" cy="257606"/>
            </a:xfrm>
            <a:prstGeom prst="rect">
              <a:avLst/>
            </a:prstGeom>
          </p:spPr>
        </p:pic>
        <p:pic>
          <p:nvPicPr>
            <p:cNvPr id="204" name="object 20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71203" y="2980944"/>
              <a:ext cx="152400" cy="144779"/>
            </a:xfrm>
            <a:prstGeom prst="rect">
              <a:avLst/>
            </a:prstGeom>
          </p:spPr>
        </p:pic>
        <p:pic>
          <p:nvPicPr>
            <p:cNvPr id="205" name="object 20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043415" y="2941269"/>
              <a:ext cx="266750" cy="257606"/>
            </a:xfrm>
            <a:prstGeom prst="rect">
              <a:avLst/>
            </a:prstGeom>
          </p:spPr>
        </p:pic>
        <p:pic>
          <p:nvPicPr>
            <p:cNvPr id="206" name="object 20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102851" y="2980944"/>
              <a:ext cx="152400" cy="144779"/>
            </a:xfrm>
            <a:prstGeom prst="rect">
              <a:avLst/>
            </a:prstGeom>
          </p:spPr>
        </p:pic>
        <p:pic>
          <p:nvPicPr>
            <p:cNvPr id="207" name="object 20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75064" y="2941269"/>
              <a:ext cx="266750" cy="257606"/>
            </a:xfrm>
            <a:prstGeom prst="rect">
              <a:avLst/>
            </a:prstGeom>
          </p:spPr>
        </p:pic>
        <p:pic>
          <p:nvPicPr>
            <p:cNvPr id="208" name="object 208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334500" y="2980944"/>
              <a:ext cx="152400" cy="144779"/>
            </a:xfrm>
            <a:prstGeom prst="rect">
              <a:avLst/>
            </a:prstGeom>
          </p:spPr>
        </p:pic>
        <p:pic>
          <p:nvPicPr>
            <p:cNvPr id="209" name="object 20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506711" y="2941269"/>
              <a:ext cx="266750" cy="257606"/>
            </a:xfrm>
            <a:prstGeom prst="rect">
              <a:avLst/>
            </a:prstGeom>
          </p:spPr>
        </p:pic>
        <p:pic>
          <p:nvPicPr>
            <p:cNvPr id="210" name="object 21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566147" y="2980944"/>
              <a:ext cx="152400" cy="144779"/>
            </a:xfrm>
            <a:prstGeom prst="rect">
              <a:avLst/>
            </a:prstGeom>
          </p:spPr>
        </p:pic>
        <p:pic>
          <p:nvPicPr>
            <p:cNvPr id="211" name="object 211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738359" y="2941269"/>
              <a:ext cx="266750" cy="257606"/>
            </a:xfrm>
            <a:prstGeom prst="rect">
              <a:avLst/>
            </a:prstGeom>
          </p:spPr>
        </p:pic>
        <p:pic>
          <p:nvPicPr>
            <p:cNvPr id="212" name="object 21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9797795" y="2980944"/>
              <a:ext cx="152400" cy="144779"/>
            </a:xfrm>
            <a:prstGeom prst="rect">
              <a:avLst/>
            </a:prstGeom>
          </p:spPr>
        </p:pic>
        <p:pic>
          <p:nvPicPr>
            <p:cNvPr id="213" name="object 21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70007" y="2941269"/>
              <a:ext cx="266750" cy="257606"/>
            </a:xfrm>
            <a:prstGeom prst="rect">
              <a:avLst/>
            </a:prstGeom>
          </p:spPr>
        </p:pic>
        <p:pic>
          <p:nvPicPr>
            <p:cNvPr id="214" name="object 214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029444" y="2980944"/>
              <a:ext cx="152400" cy="144779"/>
            </a:xfrm>
            <a:prstGeom prst="rect">
              <a:avLst/>
            </a:prstGeom>
          </p:spPr>
        </p:pic>
        <p:pic>
          <p:nvPicPr>
            <p:cNvPr id="215" name="object 21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201655" y="2941269"/>
              <a:ext cx="266750" cy="257606"/>
            </a:xfrm>
            <a:prstGeom prst="rect">
              <a:avLst/>
            </a:prstGeom>
          </p:spPr>
        </p:pic>
        <p:pic>
          <p:nvPicPr>
            <p:cNvPr id="216" name="object 216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261092" y="2980944"/>
              <a:ext cx="152400" cy="144779"/>
            </a:xfrm>
            <a:prstGeom prst="rect">
              <a:avLst/>
            </a:prstGeom>
          </p:spPr>
        </p:pic>
        <p:pic>
          <p:nvPicPr>
            <p:cNvPr id="217" name="object 21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64635" y="158495"/>
              <a:ext cx="284988" cy="275843"/>
            </a:xfrm>
            <a:prstGeom prst="rect">
              <a:avLst/>
            </a:prstGeom>
          </p:spPr>
        </p:pic>
        <p:sp>
          <p:nvSpPr>
            <p:cNvPr id="218" name="object 218"/>
            <p:cNvSpPr/>
            <p:nvPr/>
          </p:nvSpPr>
          <p:spPr>
            <a:xfrm>
              <a:off x="4669535" y="1859279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49047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6"/>
                  </a:lnTo>
                  <a:lnTo>
                    <a:pt x="0" y="443230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490474" y="531876"/>
                  </a:lnTo>
                  <a:lnTo>
                    <a:pt x="524952" y="524900"/>
                  </a:lnTo>
                  <a:lnTo>
                    <a:pt x="553132" y="505888"/>
                  </a:lnTo>
                  <a:lnTo>
                    <a:pt x="572144" y="477708"/>
                  </a:lnTo>
                  <a:lnTo>
                    <a:pt x="579119" y="443230"/>
                  </a:lnTo>
                  <a:lnTo>
                    <a:pt x="579119" y="88646"/>
                  </a:lnTo>
                  <a:lnTo>
                    <a:pt x="572144" y="54167"/>
                  </a:lnTo>
                  <a:lnTo>
                    <a:pt x="553132" y="25987"/>
                  </a:lnTo>
                  <a:lnTo>
                    <a:pt x="524952" y="6975"/>
                  </a:lnTo>
                  <a:lnTo>
                    <a:pt x="490474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4669535" y="1859279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0" y="88646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490474" y="0"/>
                  </a:lnTo>
                  <a:lnTo>
                    <a:pt x="524952" y="6975"/>
                  </a:lnTo>
                  <a:lnTo>
                    <a:pt x="553132" y="25987"/>
                  </a:lnTo>
                  <a:lnTo>
                    <a:pt x="572144" y="54167"/>
                  </a:lnTo>
                  <a:lnTo>
                    <a:pt x="579119" y="88646"/>
                  </a:lnTo>
                  <a:lnTo>
                    <a:pt x="579119" y="443230"/>
                  </a:lnTo>
                  <a:lnTo>
                    <a:pt x="572144" y="477708"/>
                  </a:lnTo>
                  <a:lnTo>
                    <a:pt x="553132" y="505888"/>
                  </a:lnTo>
                  <a:lnTo>
                    <a:pt x="524952" y="524900"/>
                  </a:lnTo>
                  <a:lnTo>
                    <a:pt x="490474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30"/>
                  </a:lnTo>
                  <a:lnTo>
                    <a:pt x="0" y="88646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0" name="object 220"/>
          <p:cNvSpPr txBox="1"/>
          <p:nvPr/>
        </p:nvSpPr>
        <p:spPr>
          <a:xfrm>
            <a:off x="5286502" y="4861686"/>
            <a:ext cx="4124960" cy="865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746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66A2"/>
                </a:solidFill>
                <a:latin typeface="Calibri"/>
                <a:cs typeface="Calibri"/>
              </a:rPr>
              <a:t>Kubernetes</a:t>
            </a:r>
            <a:r>
              <a:rPr sz="1400" spc="-65" dirty="0">
                <a:solidFill>
                  <a:srgbClr val="FF66A2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66A2"/>
                </a:solidFill>
                <a:latin typeface="Calibri"/>
                <a:cs typeface="Calibri"/>
              </a:rPr>
              <a:t>Cluster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  <a:tabLst>
                <a:tab pos="2323465" algn="l"/>
              </a:tabLst>
            </a:pPr>
            <a:r>
              <a:rPr sz="2700" baseline="1543" dirty="0">
                <a:solidFill>
                  <a:srgbClr val="FFFFFF"/>
                </a:solidFill>
                <a:latin typeface="Calibri"/>
                <a:cs typeface="Calibri"/>
              </a:rPr>
              <a:t>POD</a:t>
            </a:r>
            <a:r>
              <a:rPr sz="2700" spc="-15" baseline="1543" dirty="0">
                <a:solidFill>
                  <a:srgbClr val="FFFFFF"/>
                </a:solidFill>
                <a:latin typeface="Calibri"/>
                <a:cs typeface="Calibri"/>
              </a:rPr>
              <a:t> AutoScalers</a:t>
            </a:r>
            <a:r>
              <a:rPr sz="2700" baseline="1543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Cluster</a:t>
            </a:r>
            <a:r>
              <a:rPr sz="18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AutoScalers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1" name="object 221"/>
          <p:cNvSpPr txBox="1"/>
          <p:nvPr/>
        </p:nvSpPr>
        <p:spPr>
          <a:xfrm>
            <a:off x="4828794" y="1842592"/>
            <a:ext cx="26162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22" name="object 222"/>
          <p:cNvGrpSpPr/>
          <p:nvPr/>
        </p:nvGrpSpPr>
        <p:grpSpPr>
          <a:xfrm>
            <a:off x="8052561" y="1790445"/>
            <a:ext cx="591820" cy="544830"/>
            <a:chOff x="8052561" y="1790445"/>
            <a:chExt cx="591820" cy="544830"/>
          </a:xfrm>
        </p:grpSpPr>
        <p:sp>
          <p:nvSpPr>
            <p:cNvPr id="223" name="object 223"/>
            <p:cNvSpPr/>
            <p:nvPr/>
          </p:nvSpPr>
          <p:spPr>
            <a:xfrm>
              <a:off x="8058911" y="1796795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490474" y="0"/>
                  </a:moveTo>
                  <a:lnTo>
                    <a:pt x="88646" y="0"/>
                  </a:lnTo>
                  <a:lnTo>
                    <a:pt x="54167" y="6975"/>
                  </a:lnTo>
                  <a:lnTo>
                    <a:pt x="25987" y="25987"/>
                  </a:lnTo>
                  <a:lnTo>
                    <a:pt x="6975" y="54167"/>
                  </a:lnTo>
                  <a:lnTo>
                    <a:pt x="0" y="88645"/>
                  </a:lnTo>
                  <a:lnTo>
                    <a:pt x="0" y="443229"/>
                  </a:lnTo>
                  <a:lnTo>
                    <a:pt x="6975" y="477708"/>
                  </a:lnTo>
                  <a:lnTo>
                    <a:pt x="25987" y="505888"/>
                  </a:lnTo>
                  <a:lnTo>
                    <a:pt x="54167" y="524900"/>
                  </a:lnTo>
                  <a:lnTo>
                    <a:pt x="88646" y="531876"/>
                  </a:lnTo>
                  <a:lnTo>
                    <a:pt x="490474" y="531876"/>
                  </a:lnTo>
                  <a:lnTo>
                    <a:pt x="524952" y="524900"/>
                  </a:lnTo>
                  <a:lnTo>
                    <a:pt x="553132" y="505888"/>
                  </a:lnTo>
                  <a:lnTo>
                    <a:pt x="572144" y="477708"/>
                  </a:lnTo>
                  <a:lnTo>
                    <a:pt x="579120" y="443229"/>
                  </a:lnTo>
                  <a:lnTo>
                    <a:pt x="579120" y="88645"/>
                  </a:lnTo>
                  <a:lnTo>
                    <a:pt x="572144" y="54167"/>
                  </a:lnTo>
                  <a:lnTo>
                    <a:pt x="553132" y="25987"/>
                  </a:lnTo>
                  <a:lnTo>
                    <a:pt x="524952" y="6975"/>
                  </a:lnTo>
                  <a:lnTo>
                    <a:pt x="49047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8058911" y="1796795"/>
              <a:ext cx="579120" cy="532130"/>
            </a:xfrm>
            <a:custGeom>
              <a:avLst/>
              <a:gdLst/>
              <a:ahLst/>
              <a:cxnLst/>
              <a:rect l="l" t="t" r="r" b="b"/>
              <a:pathLst>
                <a:path w="579120" h="532130">
                  <a:moveTo>
                    <a:pt x="0" y="88645"/>
                  </a:moveTo>
                  <a:lnTo>
                    <a:pt x="6975" y="54167"/>
                  </a:lnTo>
                  <a:lnTo>
                    <a:pt x="25987" y="25987"/>
                  </a:lnTo>
                  <a:lnTo>
                    <a:pt x="54167" y="6975"/>
                  </a:lnTo>
                  <a:lnTo>
                    <a:pt x="88646" y="0"/>
                  </a:lnTo>
                  <a:lnTo>
                    <a:pt x="490474" y="0"/>
                  </a:lnTo>
                  <a:lnTo>
                    <a:pt x="524952" y="6975"/>
                  </a:lnTo>
                  <a:lnTo>
                    <a:pt x="553132" y="25987"/>
                  </a:lnTo>
                  <a:lnTo>
                    <a:pt x="572144" y="54167"/>
                  </a:lnTo>
                  <a:lnTo>
                    <a:pt x="579120" y="88645"/>
                  </a:lnTo>
                  <a:lnTo>
                    <a:pt x="579120" y="443229"/>
                  </a:lnTo>
                  <a:lnTo>
                    <a:pt x="572144" y="477708"/>
                  </a:lnTo>
                  <a:lnTo>
                    <a:pt x="553132" y="505888"/>
                  </a:lnTo>
                  <a:lnTo>
                    <a:pt x="524952" y="524900"/>
                  </a:lnTo>
                  <a:lnTo>
                    <a:pt x="490474" y="531876"/>
                  </a:lnTo>
                  <a:lnTo>
                    <a:pt x="88646" y="531876"/>
                  </a:lnTo>
                  <a:lnTo>
                    <a:pt x="54167" y="524900"/>
                  </a:lnTo>
                  <a:lnTo>
                    <a:pt x="25987" y="505888"/>
                  </a:lnTo>
                  <a:lnTo>
                    <a:pt x="6975" y="477708"/>
                  </a:lnTo>
                  <a:lnTo>
                    <a:pt x="0" y="443229"/>
                  </a:lnTo>
                  <a:lnTo>
                    <a:pt x="0" y="88645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5" name="object 225"/>
          <p:cNvSpPr txBox="1"/>
          <p:nvPr/>
        </p:nvSpPr>
        <p:spPr>
          <a:xfrm>
            <a:off x="8226679" y="1780413"/>
            <a:ext cx="2470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26" name="object 226"/>
          <p:cNvGrpSpPr/>
          <p:nvPr/>
        </p:nvGrpSpPr>
        <p:grpSpPr>
          <a:xfrm>
            <a:off x="3256534" y="5718046"/>
            <a:ext cx="6885940" cy="1140460"/>
            <a:chOff x="3256534" y="5718046"/>
            <a:chExt cx="6885940" cy="1140460"/>
          </a:xfrm>
        </p:grpSpPr>
        <p:pic>
          <p:nvPicPr>
            <p:cNvPr id="227" name="object 227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4660392" y="5734811"/>
              <a:ext cx="1179715" cy="943152"/>
            </a:xfrm>
            <a:prstGeom prst="rect">
              <a:avLst/>
            </a:prstGeom>
          </p:spPr>
        </p:pic>
        <p:pic>
          <p:nvPicPr>
            <p:cNvPr id="228" name="object 228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855464" y="5929883"/>
              <a:ext cx="609600" cy="373380"/>
            </a:xfrm>
            <a:prstGeom prst="rect">
              <a:avLst/>
            </a:prstGeom>
          </p:spPr>
        </p:pic>
        <p:pic>
          <p:nvPicPr>
            <p:cNvPr id="229" name="object 229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6705600" y="5718046"/>
              <a:ext cx="1086484" cy="1084986"/>
            </a:xfrm>
            <a:prstGeom prst="rect">
              <a:avLst/>
            </a:prstGeom>
          </p:spPr>
        </p:pic>
        <p:pic>
          <p:nvPicPr>
            <p:cNvPr id="230" name="object 230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900672" y="5913119"/>
              <a:ext cx="516635" cy="515112"/>
            </a:xfrm>
            <a:prstGeom prst="rect">
              <a:avLst/>
            </a:prstGeom>
          </p:spPr>
        </p:pic>
        <p:pic>
          <p:nvPicPr>
            <p:cNvPr id="231" name="object 231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740908" y="5788151"/>
              <a:ext cx="1219288" cy="814019"/>
            </a:xfrm>
            <a:prstGeom prst="rect">
              <a:avLst/>
            </a:prstGeom>
          </p:spPr>
        </p:pic>
        <p:pic>
          <p:nvPicPr>
            <p:cNvPr id="232" name="object 232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5935980" y="5983223"/>
              <a:ext cx="649224" cy="243839"/>
            </a:xfrm>
            <a:prstGeom prst="rect">
              <a:avLst/>
            </a:prstGeom>
          </p:spPr>
        </p:pic>
        <p:pic>
          <p:nvPicPr>
            <p:cNvPr id="233" name="object 23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8554212" y="5718047"/>
              <a:ext cx="1588007" cy="925207"/>
            </a:xfrm>
            <a:prstGeom prst="rect">
              <a:avLst/>
            </a:prstGeom>
          </p:spPr>
        </p:pic>
        <p:pic>
          <p:nvPicPr>
            <p:cNvPr id="234" name="object 23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749284" y="5913119"/>
              <a:ext cx="1018031" cy="355092"/>
            </a:xfrm>
            <a:prstGeom prst="rect">
              <a:avLst/>
            </a:prstGeom>
          </p:spPr>
        </p:pic>
        <p:pic>
          <p:nvPicPr>
            <p:cNvPr id="235" name="object 23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627620" y="5718047"/>
              <a:ext cx="1162646" cy="916241"/>
            </a:xfrm>
            <a:prstGeom prst="rect">
              <a:avLst/>
            </a:prstGeom>
          </p:spPr>
        </p:pic>
        <p:pic>
          <p:nvPicPr>
            <p:cNvPr id="236" name="object 236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822692" y="5913119"/>
              <a:ext cx="592835" cy="345947"/>
            </a:xfrm>
            <a:prstGeom prst="rect">
              <a:avLst/>
            </a:prstGeom>
          </p:spPr>
        </p:pic>
        <p:pic>
          <p:nvPicPr>
            <p:cNvPr id="237" name="object 237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782056" y="6195058"/>
              <a:ext cx="681227" cy="662938"/>
            </a:xfrm>
            <a:prstGeom prst="rect">
              <a:avLst/>
            </a:prstGeom>
          </p:spPr>
        </p:pic>
        <p:pic>
          <p:nvPicPr>
            <p:cNvPr id="238" name="object 23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602980" y="6384036"/>
              <a:ext cx="685800" cy="312420"/>
            </a:xfrm>
            <a:prstGeom prst="rect">
              <a:avLst/>
            </a:prstGeom>
          </p:spPr>
        </p:pic>
        <p:pic>
          <p:nvPicPr>
            <p:cNvPr id="239" name="object 23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5263896" y="6237730"/>
              <a:ext cx="512063" cy="620266"/>
            </a:xfrm>
            <a:prstGeom prst="rect">
              <a:avLst/>
            </a:prstGeom>
          </p:spPr>
        </p:pic>
        <p:pic>
          <p:nvPicPr>
            <p:cNvPr id="240" name="object 24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528816" y="6438900"/>
              <a:ext cx="708659" cy="284988"/>
            </a:xfrm>
            <a:prstGeom prst="rect">
              <a:avLst/>
            </a:prstGeom>
          </p:spPr>
        </p:pic>
        <p:pic>
          <p:nvPicPr>
            <p:cNvPr id="241" name="object 241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921752" y="6237730"/>
              <a:ext cx="588264" cy="588264"/>
            </a:xfrm>
            <a:prstGeom prst="rect">
              <a:avLst/>
            </a:prstGeom>
          </p:spPr>
        </p:pic>
        <p:pic>
          <p:nvPicPr>
            <p:cNvPr id="242" name="object 242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7275576" y="6210300"/>
              <a:ext cx="676655" cy="647697"/>
            </a:xfrm>
            <a:prstGeom prst="rect">
              <a:avLst/>
            </a:prstGeom>
          </p:spPr>
        </p:pic>
        <p:sp>
          <p:nvSpPr>
            <p:cNvPr id="243" name="object 243"/>
            <p:cNvSpPr/>
            <p:nvPr/>
          </p:nvSpPr>
          <p:spPr>
            <a:xfrm>
              <a:off x="3268980" y="5964935"/>
              <a:ext cx="1484630" cy="302260"/>
            </a:xfrm>
            <a:custGeom>
              <a:avLst/>
              <a:gdLst/>
              <a:ahLst/>
              <a:cxnLst/>
              <a:rect l="l" t="t" r="r" b="b"/>
              <a:pathLst>
                <a:path w="1484629" h="302260">
                  <a:moveTo>
                    <a:pt x="1434084" y="0"/>
                  </a:moveTo>
                  <a:lnTo>
                    <a:pt x="50292" y="0"/>
                  </a:lnTo>
                  <a:lnTo>
                    <a:pt x="30700" y="3952"/>
                  </a:lnTo>
                  <a:lnTo>
                    <a:pt x="14716" y="14730"/>
                  </a:lnTo>
                  <a:lnTo>
                    <a:pt x="3946" y="30716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2" y="301751"/>
                  </a:lnTo>
                  <a:lnTo>
                    <a:pt x="1434084" y="301751"/>
                  </a:lnTo>
                  <a:lnTo>
                    <a:pt x="1453675" y="297799"/>
                  </a:lnTo>
                  <a:lnTo>
                    <a:pt x="1469659" y="287021"/>
                  </a:lnTo>
                  <a:lnTo>
                    <a:pt x="1480429" y="271035"/>
                  </a:lnTo>
                  <a:lnTo>
                    <a:pt x="1484376" y="251459"/>
                  </a:lnTo>
                  <a:lnTo>
                    <a:pt x="1484376" y="50291"/>
                  </a:lnTo>
                  <a:lnTo>
                    <a:pt x="1480429" y="30716"/>
                  </a:lnTo>
                  <a:lnTo>
                    <a:pt x="1469659" y="14730"/>
                  </a:lnTo>
                  <a:lnTo>
                    <a:pt x="1453675" y="3952"/>
                  </a:lnTo>
                  <a:lnTo>
                    <a:pt x="1434084" y="0"/>
                  </a:lnTo>
                  <a:close/>
                </a:path>
              </a:pathLst>
            </a:custGeom>
            <a:solidFill>
              <a:srgbClr val="99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3268980" y="5964935"/>
              <a:ext cx="1484630" cy="302260"/>
            </a:xfrm>
            <a:custGeom>
              <a:avLst/>
              <a:gdLst/>
              <a:ahLst/>
              <a:cxnLst/>
              <a:rect l="l" t="t" r="r" b="b"/>
              <a:pathLst>
                <a:path w="1484629" h="302260">
                  <a:moveTo>
                    <a:pt x="0" y="50291"/>
                  </a:moveTo>
                  <a:lnTo>
                    <a:pt x="3946" y="30716"/>
                  </a:lnTo>
                  <a:lnTo>
                    <a:pt x="14716" y="14730"/>
                  </a:lnTo>
                  <a:lnTo>
                    <a:pt x="30700" y="3952"/>
                  </a:lnTo>
                  <a:lnTo>
                    <a:pt x="50292" y="0"/>
                  </a:lnTo>
                  <a:lnTo>
                    <a:pt x="1434084" y="0"/>
                  </a:lnTo>
                  <a:lnTo>
                    <a:pt x="1453675" y="3952"/>
                  </a:lnTo>
                  <a:lnTo>
                    <a:pt x="1469659" y="14730"/>
                  </a:lnTo>
                  <a:lnTo>
                    <a:pt x="1480429" y="30716"/>
                  </a:lnTo>
                  <a:lnTo>
                    <a:pt x="1484376" y="50291"/>
                  </a:lnTo>
                  <a:lnTo>
                    <a:pt x="1484376" y="251459"/>
                  </a:lnTo>
                  <a:lnTo>
                    <a:pt x="1480429" y="271035"/>
                  </a:lnTo>
                  <a:lnTo>
                    <a:pt x="1469659" y="287021"/>
                  </a:lnTo>
                  <a:lnTo>
                    <a:pt x="1453675" y="297799"/>
                  </a:lnTo>
                  <a:lnTo>
                    <a:pt x="1434084" y="301751"/>
                  </a:lnTo>
                  <a:lnTo>
                    <a:pt x="50292" y="301751"/>
                  </a:lnTo>
                  <a:lnTo>
                    <a:pt x="30700" y="297799"/>
                  </a:lnTo>
                  <a:lnTo>
                    <a:pt x="14716" y="287021"/>
                  </a:lnTo>
                  <a:lnTo>
                    <a:pt x="3946" y="271035"/>
                  </a:lnTo>
                  <a:lnTo>
                    <a:pt x="0" y="251459"/>
                  </a:lnTo>
                  <a:lnTo>
                    <a:pt x="0" y="50291"/>
                  </a:lnTo>
                  <a:close/>
                </a:path>
              </a:pathLst>
            </a:custGeom>
            <a:ln w="12192">
              <a:solidFill>
                <a:srgbClr val="6E22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3262884" y="6364223"/>
              <a:ext cx="1483360" cy="302260"/>
            </a:xfrm>
            <a:custGeom>
              <a:avLst/>
              <a:gdLst/>
              <a:ahLst/>
              <a:cxnLst/>
              <a:rect l="l" t="t" r="r" b="b"/>
              <a:pathLst>
                <a:path w="1483360" h="302259">
                  <a:moveTo>
                    <a:pt x="1432560" y="0"/>
                  </a:moveTo>
                  <a:lnTo>
                    <a:pt x="50291" y="0"/>
                  </a:lnTo>
                  <a:lnTo>
                    <a:pt x="30700" y="3952"/>
                  </a:lnTo>
                  <a:lnTo>
                    <a:pt x="14716" y="14730"/>
                  </a:lnTo>
                  <a:lnTo>
                    <a:pt x="3946" y="30716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1" y="301752"/>
                  </a:lnTo>
                  <a:lnTo>
                    <a:pt x="1432560" y="301752"/>
                  </a:lnTo>
                  <a:lnTo>
                    <a:pt x="1452151" y="297799"/>
                  </a:lnTo>
                  <a:lnTo>
                    <a:pt x="1468135" y="287021"/>
                  </a:lnTo>
                  <a:lnTo>
                    <a:pt x="1478905" y="271035"/>
                  </a:lnTo>
                  <a:lnTo>
                    <a:pt x="1482852" y="251459"/>
                  </a:lnTo>
                  <a:lnTo>
                    <a:pt x="1482852" y="50291"/>
                  </a:lnTo>
                  <a:lnTo>
                    <a:pt x="1478905" y="30716"/>
                  </a:lnTo>
                  <a:lnTo>
                    <a:pt x="1468135" y="14730"/>
                  </a:lnTo>
                  <a:lnTo>
                    <a:pt x="1452151" y="3952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3262884" y="6364223"/>
              <a:ext cx="1483360" cy="302260"/>
            </a:xfrm>
            <a:custGeom>
              <a:avLst/>
              <a:gdLst/>
              <a:ahLst/>
              <a:cxnLst/>
              <a:rect l="l" t="t" r="r" b="b"/>
              <a:pathLst>
                <a:path w="1483360" h="302259">
                  <a:moveTo>
                    <a:pt x="0" y="50291"/>
                  </a:moveTo>
                  <a:lnTo>
                    <a:pt x="3946" y="30716"/>
                  </a:lnTo>
                  <a:lnTo>
                    <a:pt x="14716" y="14730"/>
                  </a:lnTo>
                  <a:lnTo>
                    <a:pt x="30700" y="3952"/>
                  </a:lnTo>
                  <a:lnTo>
                    <a:pt x="50291" y="0"/>
                  </a:lnTo>
                  <a:lnTo>
                    <a:pt x="1432560" y="0"/>
                  </a:lnTo>
                  <a:lnTo>
                    <a:pt x="1452151" y="3952"/>
                  </a:lnTo>
                  <a:lnTo>
                    <a:pt x="1468135" y="14730"/>
                  </a:lnTo>
                  <a:lnTo>
                    <a:pt x="1478905" y="30716"/>
                  </a:lnTo>
                  <a:lnTo>
                    <a:pt x="1482852" y="50291"/>
                  </a:lnTo>
                  <a:lnTo>
                    <a:pt x="1482852" y="251459"/>
                  </a:lnTo>
                  <a:lnTo>
                    <a:pt x="1478905" y="271035"/>
                  </a:lnTo>
                  <a:lnTo>
                    <a:pt x="1468135" y="287021"/>
                  </a:lnTo>
                  <a:lnTo>
                    <a:pt x="1452151" y="297799"/>
                  </a:lnTo>
                  <a:lnTo>
                    <a:pt x="1432560" y="301752"/>
                  </a:lnTo>
                  <a:lnTo>
                    <a:pt x="50291" y="301752"/>
                  </a:lnTo>
                  <a:lnTo>
                    <a:pt x="30700" y="297799"/>
                  </a:lnTo>
                  <a:lnTo>
                    <a:pt x="14716" y="287021"/>
                  </a:lnTo>
                  <a:lnTo>
                    <a:pt x="3946" y="271035"/>
                  </a:lnTo>
                  <a:lnTo>
                    <a:pt x="0" y="251459"/>
                  </a:lnTo>
                  <a:lnTo>
                    <a:pt x="0" y="50291"/>
                  </a:lnTo>
                  <a:close/>
                </a:path>
              </a:pathLst>
            </a:custGeom>
            <a:ln w="12192">
              <a:solidFill>
                <a:srgbClr val="BB6E2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7" name="object 247"/>
          <p:cNvSpPr txBox="1"/>
          <p:nvPr/>
        </p:nvSpPr>
        <p:spPr>
          <a:xfrm>
            <a:off x="3276338" y="5825134"/>
            <a:ext cx="1463675" cy="8267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5285" marR="319405" indent="-41910">
              <a:lnSpc>
                <a:spcPct val="146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Network Storage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8" name="object 248"/>
          <p:cNvGrpSpPr/>
          <p:nvPr/>
        </p:nvGrpSpPr>
        <p:grpSpPr>
          <a:xfrm>
            <a:off x="3256788" y="5519928"/>
            <a:ext cx="1495425" cy="314325"/>
            <a:chOff x="3256788" y="5519928"/>
            <a:chExt cx="1495425" cy="314325"/>
          </a:xfrm>
        </p:grpSpPr>
        <p:sp>
          <p:nvSpPr>
            <p:cNvPr id="249" name="object 249"/>
            <p:cNvSpPr/>
            <p:nvPr/>
          </p:nvSpPr>
          <p:spPr>
            <a:xfrm>
              <a:off x="3262884" y="5526024"/>
              <a:ext cx="1483360" cy="302260"/>
            </a:xfrm>
            <a:custGeom>
              <a:avLst/>
              <a:gdLst/>
              <a:ahLst/>
              <a:cxnLst/>
              <a:rect l="l" t="t" r="r" b="b"/>
              <a:pathLst>
                <a:path w="1483360" h="302260">
                  <a:moveTo>
                    <a:pt x="1432560" y="0"/>
                  </a:moveTo>
                  <a:lnTo>
                    <a:pt x="50291" y="0"/>
                  </a:lnTo>
                  <a:lnTo>
                    <a:pt x="30700" y="3946"/>
                  </a:lnTo>
                  <a:lnTo>
                    <a:pt x="14716" y="14716"/>
                  </a:lnTo>
                  <a:lnTo>
                    <a:pt x="3946" y="30700"/>
                  </a:lnTo>
                  <a:lnTo>
                    <a:pt x="0" y="50291"/>
                  </a:lnTo>
                  <a:lnTo>
                    <a:pt x="0" y="251459"/>
                  </a:lnTo>
                  <a:lnTo>
                    <a:pt x="3946" y="271035"/>
                  </a:lnTo>
                  <a:lnTo>
                    <a:pt x="14716" y="287021"/>
                  </a:lnTo>
                  <a:lnTo>
                    <a:pt x="30700" y="297799"/>
                  </a:lnTo>
                  <a:lnTo>
                    <a:pt x="50291" y="301751"/>
                  </a:lnTo>
                  <a:lnTo>
                    <a:pt x="1432560" y="301751"/>
                  </a:lnTo>
                  <a:lnTo>
                    <a:pt x="1452151" y="297799"/>
                  </a:lnTo>
                  <a:lnTo>
                    <a:pt x="1468135" y="287021"/>
                  </a:lnTo>
                  <a:lnTo>
                    <a:pt x="1478905" y="271035"/>
                  </a:lnTo>
                  <a:lnTo>
                    <a:pt x="1482852" y="251459"/>
                  </a:lnTo>
                  <a:lnTo>
                    <a:pt x="1482852" y="50291"/>
                  </a:lnTo>
                  <a:lnTo>
                    <a:pt x="1478905" y="30700"/>
                  </a:lnTo>
                  <a:lnTo>
                    <a:pt x="1468135" y="14716"/>
                  </a:lnTo>
                  <a:lnTo>
                    <a:pt x="1452151" y="3946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FF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3262884" y="5526024"/>
              <a:ext cx="1483360" cy="302260"/>
            </a:xfrm>
            <a:custGeom>
              <a:avLst/>
              <a:gdLst/>
              <a:ahLst/>
              <a:cxnLst/>
              <a:rect l="l" t="t" r="r" b="b"/>
              <a:pathLst>
                <a:path w="1483360" h="302260">
                  <a:moveTo>
                    <a:pt x="0" y="50291"/>
                  </a:moveTo>
                  <a:lnTo>
                    <a:pt x="3946" y="30700"/>
                  </a:lnTo>
                  <a:lnTo>
                    <a:pt x="14716" y="14716"/>
                  </a:lnTo>
                  <a:lnTo>
                    <a:pt x="30700" y="3946"/>
                  </a:lnTo>
                  <a:lnTo>
                    <a:pt x="50291" y="0"/>
                  </a:lnTo>
                  <a:lnTo>
                    <a:pt x="1432560" y="0"/>
                  </a:lnTo>
                  <a:lnTo>
                    <a:pt x="1452151" y="3946"/>
                  </a:lnTo>
                  <a:lnTo>
                    <a:pt x="1468135" y="14716"/>
                  </a:lnTo>
                  <a:lnTo>
                    <a:pt x="1478905" y="30700"/>
                  </a:lnTo>
                  <a:lnTo>
                    <a:pt x="1482852" y="50291"/>
                  </a:lnTo>
                  <a:lnTo>
                    <a:pt x="1482852" y="251459"/>
                  </a:lnTo>
                  <a:lnTo>
                    <a:pt x="1478905" y="271035"/>
                  </a:lnTo>
                  <a:lnTo>
                    <a:pt x="1468135" y="287021"/>
                  </a:lnTo>
                  <a:lnTo>
                    <a:pt x="1452151" y="297799"/>
                  </a:lnTo>
                  <a:lnTo>
                    <a:pt x="1432560" y="301751"/>
                  </a:lnTo>
                  <a:lnTo>
                    <a:pt x="50291" y="301751"/>
                  </a:lnTo>
                  <a:lnTo>
                    <a:pt x="30700" y="297799"/>
                  </a:lnTo>
                  <a:lnTo>
                    <a:pt x="14716" y="287021"/>
                  </a:lnTo>
                  <a:lnTo>
                    <a:pt x="3946" y="271035"/>
                  </a:lnTo>
                  <a:lnTo>
                    <a:pt x="0" y="251459"/>
                  </a:lnTo>
                  <a:lnTo>
                    <a:pt x="0" y="50291"/>
                  </a:lnTo>
                  <a:close/>
                </a:path>
              </a:pathLst>
            </a:custGeom>
            <a:ln w="12192">
              <a:solidFill>
                <a:srgbClr val="BB22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1" name="object 251"/>
          <p:cNvSpPr txBox="1"/>
          <p:nvPr/>
        </p:nvSpPr>
        <p:spPr>
          <a:xfrm>
            <a:off x="3276338" y="5512409"/>
            <a:ext cx="1456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69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2" name="object 252"/>
          <p:cNvGrpSpPr/>
          <p:nvPr/>
        </p:nvGrpSpPr>
        <p:grpSpPr>
          <a:xfrm>
            <a:off x="10736580" y="1877567"/>
            <a:ext cx="1455420" cy="3782695"/>
            <a:chOff x="10736580" y="1877567"/>
            <a:chExt cx="1455420" cy="3782695"/>
          </a:xfrm>
        </p:grpSpPr>
        <p:pic>
          <p:nvPicPr>
            <p:cNvPr id="253" name="object 253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0972800" y="1877567"/>
              <a:ext cx="1078992" cy="944879"/>
            </a:xfrm>
            <a:prstGeom prst="rect">
              <a:avLst/>
            </a:prstGeom>
          </p:spPr>
        </p:pic>
        <p:pic>
          <p:nvPicPr>
            <p:cNvPr id="254" name="object 254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0736580" y="2974847"/>
              <a:ext cx="1455419" cy="1546859"/>
            </a:xfrm>
            <a:prstGeom prst="rect">
              <a:avLst/>
            </a:prstGeom>
          </p:spPr>
        </p:pic>
        <p:pic>
          <p:nvPicPr>
            <p:cNvPr id="255" name="object 255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0925556" y="4521707"/>
              <a:ext cx="1138427" cy="1138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4346</Words>
  <Application>Microsoft Office PowerPoint</Application>
  <PresentationFormat>แบบจอกว้าง</PresentationFormat>
  <Paragraphs>1494</Paragraphs>
  <Slides>105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105</vt:i4>
      </vt:variant>
    </vt:vector>
  </HeadingPairs>
  <TitlesOfParts>
    <vt:vector size="115" baseType="lpstr">
      <vt:lpstr>Arial</vt:lpstr>
      <vt:lpstr>Calibri</vt:lpstr>
      <vt:lpstr>Calibri Light</vt:lpstr>
      <vt:lpstr>Consolas</vt:lpstr>
      <vt:lpstr>Courier New</vt:lpstr>
      <vt:lpstr>Segoe UI</vt:lpstr>
      <vt:lpstr>Times New Roman</vt:lpstr>
      <vt:lpstr>Tw Cen MT</vt:lpstr>
      <vt:lpstr>Wingdings</vt:lpstr>
      <vt:lpstr>Office Theme</vt:lpstr>
      <vt:lpstr>docker</vt:lpstr>
      <vt:lpstr>Objectives</vt:lpstr>
      <vt:lpstr>docker</vt:lpstr>
      <vt:lpstr>Why do you need docker?</vt:lpstr>
      <vt:lpstr>What can it do?</vt:lpstr>
      <vt:lpstr>What are containers?</vt:lpstr>
      <vt:lpstr>Operating System</vt:lpstr>
      <vt:lpstr>Sharing the kernel</vt:lpstr>
      <vt:lpstr>Containers vs Virtual Machines</vt:lpstr>
      <vt:lpstr>Containers &amp; Virtual Machines</vt:lpstr>
      <vt:lpstr>How is it done?</vt:lpstr>
      <vt:lpstr>Container vs image</vt:lpstr>
      <vt:lpstr>d o c k e r Getting Started</vt:lpstr>
      <vt:lpstr>Docker Editions</vt:lpstr>
      <vt:lpstr>Community Edition</vt:lpstr>
      <vt:lpstr>docker</vt:lpstr>
      <vt:lpstr>Run – start a container</vt:lpstr>
      <vt:lpstr>ps – list containers</vt:lpstr>
      <vt:lpstr>STOP – stop a container</vt:lpstr>
      <vt:lpstr>Rm – Remove a container</vt:lpstr>
      <vt:lpstr>images – List images</vt:lpstr>
      <vt:lpstr>rmi – Remove images</vt:lpstr>
      <vt:lpstr>Pull – download an image</vt:lpstr>
      <vt:lpstr>งานนำเสนอ PowerPoint</vt:lpstr>
      <vt:lpstr>งานนำเสนอ PowerPoint</vt:lpstr>
      <vt:lpstr>Append a command</vt:lpstr>
      <vt:lpstr>Exec – execute a command</vt:lpstr>
      <vt:lpstr>Run – attach and detach</vt:lpstr>
      <vt:lpstr>d o c k e r run</vt:lpstr>
      <vt:lpstr>Run – tag</vt:lpstr>
      <vt:lpstr>RUN - STDIN</vt:lpstr>
      <vt:lpstr>Run – PORT mapping</vt:lpstr>
      <vt:lpstr>RUN – Volume mapping</vt:lpstr>
      <vt:lpstr>Inspect Container</vt:lpstr>
      <vt:lpstr>Container Logs</vt:lpstr>
      <vt:lpstr>d o c k e r e n v i r o n m e n t v a r i a b l e s</vt:lpstr>
      <vt:lpstr>Environment Variables</vt:lpstr>
      <vt:lpstr>Environment Variables</vt:lpstr>
      <vt:lpstr>Environment Variables</vt:lpstr>
      <vt:lpstr>ENV Variables in Docker</vt:lpstr>
      <vt:lpstr>ENV Variables in Docker</vt:lpstr>
      <vt:lpstr>Inspect Environment Variable</vt:lpstr>
      <vt:lpstr>d o c k e r images</vt:lpstr>
      <vt:lpstr>What am I containerizing?</vt:lpstr>
      <vt:lpstr>How to create my own image?</vt:lpstr>
      <vt:lpstr>Dockerfile</vt:lpstr>
      <vt:lpstr>Layered architecture</vt:lpstr>
      <vt:lpstr>Docker build output</vt:lpstr>
      <vt:lpstr>failure</vt:lpstr>
      <vt:lpstr>d o c k e r networking</vt:lpstr>
      <vt:lpstr>Default networks</vt:lpstr>
      <vt:lpstr>User-defined networks</vt:lpstr>
      <vt:lpstr>Inspect Network</vt:lpstr>
      <vt:lpstr>Embedded DNS</vt:lpstr>
      <vt:lpstr>d o c k e r storage</vt:lpstr>
      <vt:lpstr>File system</vt:lpstr>
      <vt:lpstr>Layered architecture</vt:lpstr>
      <vt:lpstr>Layered architecture</vt:lpstr>
      <vt:lpstr>COPY-ON-WRITE</vt:lpstr>
      <vt:lpstr>volumes</vt:lpstr>
      <vt:lpstr>Storage drivers</vt:lpstr>
      <vt:lpstr>d o c k e r compose</vt:lpstr>
      <vt:lpstr>Docker compose</vt:lpstr>
      <vt:lpstr>งานนำเสนอ PowerPoint</vt:lpstr>
      <vt:lpstr>docker run --links</vt:lpstr>
      <vt:lpstr>Docker compose - build</vt:lpstr>
      <vt:lpstr>Docker compose - versions</vt:lpstr>
      <vt:lpstr>Docker compose</vt:lpstr>
      <vt:lpstr>d o c k e r registry</vt:lpstr>
      <vt:lpstr>Image</vt:lpstr>
      <vt:lpstr>Image</vt:lpstr>
      <vt:lpstr>Private Registry</vt:lpstr>
      <vt:lpstr>Deploy Private Registry</vt:lpstr>
      <vt:lpstr>d o c k e r engine</vt:lpstr>
      <vt:lpstr>Docker Engine</vt:lpstr>
      <vt:lpstr>containerization</vt:lpstr>
      <vt:lpstr>Namespace - PID</vt:lpstr>
      <vt:lpstr>cgroups</vt:lpstr>
      <vt:lpstr>d o c k e r On Windows</vt:lpstr>
      <vt:lpstr>Docker on windows</vt:lpstr>
      <vt:lpstr>1. Docker toolbox</vt:lpstr>
      <vt:lpstr>2. Docker Desktop for Windows</vt:lpstr>
      <vt:lpstr>Windows containers</vt:lpstr>
      <vt:lpstr>VirtualBox Or Hyper-V</vt:lpstr>
      <vt:lpstr>d o c k e r On Mac</vt:lpstr>
      <vt:lpstr>Docker on Mac</vt:lpstr>
      <vt:lpstr>1. Docker toolbox</vt:lpstr>
      <vt:lpstr>2. Docker Desktop for Mac</vt:lpstr>
      <vt:lpstr>container</vt:lpstr>
      <vt:lpstr>Why Orchestrate?</vt:lpstr>
      <vt:lpstr>Container Orchestration</vt:lpstr>
      <vt:lpstr>Container Orchestration</vt:lpstr>
      <vt:lpstr>d o c k e r swarm</vt:lpstr>
      <vt:lpstr>Solutions</vt:lpstr>
      <vt:lpstr>Docker swarm</vt:lpstr>
      <vt:lpstr>Setup swarm</vt:lpstr>
      <vt:lpstr>Docker service</vt:lpstr>
      <vt:lpstr>kubernetes</vt:lpstr>
      <vt:lpstr>งานนำเสนอ PowerPoint</vt:lpstr>
      <vt:lpstr>Nodes (Minions)</vt:lpstr>
      <vt:lpstr>Cluster</vt:lpstr>
      <vt:lpstr>Master</vt:lpstr>
      <vt:lpstr>Components</vt:lpstr>
      <vt:lpstr>Master vs Worker Nodes</vt:lpstr>
      <vt:lpstr>kubectl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Vunira</dc:creator>
  <cp:lastModifiedBy>Myh St</cp:lastModifiedBy>
  <cp:revision>6</cp:revision>
  <dcterms:created xsi:type="dcterms:W3CDTF">2023-05-08T12:09:14Z</dcterms:created>
  <dcterms:modified xsi:type="dcterms:W3CDTF">2023-05-08T14:58:28Z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2023-05-08T00:00:00Z</vt:filetime>
  </property>
  <property fmtid="{D5CDD505-2E9C-101B-9397-08002B2CF9AE}" pid="5" name="Producer">
    <vt:lpwstr>Microsoft® PowerPoint® 2016</vt:lpwstr>
  </property>
</Properties>
</file>